
<file path=[Content_Types].xml><?xml version="1.0" encoding="utf-8"?>
<Types xmlns="http://schemas.openxmlformats.org/package/2006/content-types">
  <Default Extension="jfif"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media/image34.jpg" ContentType="image/jp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61.jpg" ContentType="image/jpg"/>
  <Override PartName="/ppt/media/image62.jpg" ContentType="image/jpg"/>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68.jpg" ContentType="image/jpg"/>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75.jpg" ContentType="image/jpg"/>
  <Override PartName="/ppt/notesSlides/notesSlide12.xml" ContentType="application/vnd.openxmlformats-officedocument.presentationml.notesSlide+xml"/>
  <Override PartName="/ppt/media/image86.jpg" ContentType="image/jpg"/>
  <Override PartName="/ppt/media/image91.jpg" ContentType="image/jpg"/>
  <Override PartName="/ppt/media/image93.jpg" ContentType="image/jpg"/>
  <Override PartName="/ppt/notesSlides/notesSlide13.xml" ContentType="application/vnd.openxmlformats-officedocument.presentationml.notesSlide+xml"/>
  <Override PartName="/ppt/media/image94.jpg" ContentType="image/jpg"/>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2" r:id="rId4"/>
    <p:sldMasterId id="2147483929" r:id="rId5"/>
    <p:sldMasterId id="2147483785" r:id="rId6"/>
    <p:sldMasterId id="2147483950" r:id="rId7"/>
    <p:sldMasterId id="2147483966" r:id="rId8"/>
  </p:sldMasterIdLst>
  <p:notesMasterIdLst>
    <p:notesMasterId r:id="rId50"/>
  </p:notesMasterIdLst>
  <p:handoutMasterIdLst>
    <p:handoutMasterId r:id="rId51"/>
  </p:handoutMasterIdLst>
  <p:sldIdLst>
    <p:sldId id="298" r:id="rId9"/>
    <p:sldId id="2076136795" r:id="rId10"/>
    <p:sldId id="430" r:id="rId11"/>
    <p:sldId id="2076136794" r:id="rId12"/>
    <p:sldId id="2147468480" r:id="rId13"/>
    <p:sldId id="2147468505" r:id="rId14"/>
    <p:sldId id="2147468519" r:id="rId15"/>
    <p:sldId id="2147468516" r:id="rId16"/>
    <p:sldId id="2147468498" r:id="rId17"/>
    <p:sldId id="2147468517" r:id="rId18"/>
    <p:sldId id="2147468518" r:id="rId19"/>
    <p:sldId id="2147468529" r:id="rId20"/>
    <p:sldId id="2147468530" r:id="rId21"/>
    <p:sldId id="280" r:id="rId22"/>
    <p:sldId id="2147468510" r:id="rId23"/>
    <p:sldId id="2147468506" r:id="rId24"/>
    <p:sldId id="2147468507" r:id="rId25"/>
    <p:sldId id="2147468508" r:id="rId26"/>
    <p:sldId id="2147468509" r:id="rId27"/>
    <p:sldId id="2147468511" r:id="rId28"/>
    <p:sldId id="2147468473" r:id="rId29"/>
    <p:sldId id="2147468474" r:id="rId30"/>
    <p:sldId id="2147468523" r:id="rId31"/>
    <p:sldId id="2147468527" r:id="rId32"/>
    <p:sldId id="271" r:id="rId33"/>
    <p:sldId id="2147468514" r:id="rId34"/>
    <p:sldId id="2147468475" r:id="rId35"/>
    <p:sldId id="2147468528" r:id="rId36"/>
    <p:sldId id="2147468524" r:id="rId37"/>
    <p:sldId id="2147468476" r:id="rId38"/>
    <p:sldId id="274" r:id="rId39"/>
    <p:sldId id="275" r:id="rId40"/>
    <p:sldId id="276" r:id="rId41"/>
    <p:sldId id="277" r:id="rId42"/>
    <p:sldId id="2147468521" r:id="rId43"/>
    <p:sldId id="278" r:id="rId44"/>
    <p:sldId id="2147468522" r:id="rId45"/>
    <p:sldId id="2147468477" r:id="rId46"/>
    <p:sldId id="279" r:id="rId47"/>
    <p:sldId id="300" r:id="rId48"/>
    <p:sldId id="2147468520" r:id="rId49"/>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at 2 of 4 Cover" id="{3AA6D4B5-A077-45B9-BD7C-DC226935FB00}">
          <p14:sldIdLst>
            <p14:sldId id="298"/>
          </p14:sldIdLst>
        </p14:section>
        <p14:section name="Kick-off by Diana" id="{7BFB22D4-8055-4D14-82E9-E5A4534871F7}">
          <p14:sldIdLst>
            <p14:sldId id="2076136795"/>
            <p14:sldId id="430"/>
            <p14:sldId id="2076136794"/>
          </p14:sldIdLst>
        </p14:section>
        <p14:section name="Agenda by Atul" id="{4D82E424-4035-4123-AD49-C0EBBF20BF93}">
          <p14:sldIdLst>
            <p14:sldId id="2147468480"/>
            <p14:sldId id="2147468505"/>
          </p14:sldIdLst>
        </p14:section>
        <p14:section name="Introduction  to Test Suite" id="{A46D3FF3-7C75-48C3-92D4-65482D1237A6}">
          <p14:sldIdLst>
            <p14:sldId id="2147468519"/>
          </p14:sldIdLst>
        </p14:section>
        <p14:section name="Setup" id="{D9F755D8-B5D9-4413-A8F5-BA0BA7A15628}">
          <p14:sldIdLst>
            <p14:sldId id="2147468516"/>
            <p14:sldId id="2147468498"/>
            <p14:sldId id="2147468517"/>
            <p14:sldId id="2147468518"/>
            <p14:sldId id="2147468529"/>
            <p14:sldId id="2147468530"/>
          </p14:sldIdLst>
        </p14:section>
        <p14:section name="UiPath Test Manager" id="{2A3A6B0E-9C98-4394-8B1F-047E5BAB8168}">
          <p14:sldIdLst>
            <p14:sldId id="280"/>
            <p14:sldId id="2147468510"/>
            <p14:sldId id="2147468506"/>
            <p14:sldId id="2147468507"/>
            <p14:sldId id="2147468508"/>
            <p14:sldId id="2147468509"/>
            <p14:sldId id="2147468511"/>
          </p14:sldIdLst>
        </p14:section>
        <p14:section name="UiPath Studio" id="{75984EE9-A54D-45AD-BA0B-F439BA580319}">
          <p14:sldIdLst>
            <p14:sldId id="2147468473"/>
            <p14:sldId id="2147468474"/>
            <p14:sldId id="2147468523"/>
            <p14:sldId id="2147468527"/>
            <p14:sldId id="271"/>
            <p14:sldId id="2147468514"/>
            <p14:sldId id="2147468475"/>
            <p14:sldId id="2147468528"/>
            <p14:sldId id="2147468524"/>
            <p14:sldId id="2147468476"/>
            <p14:sldId id="274"/>
          </p14:sldIdLst>
        </p14:section>
        <p14:section name="UiPath Orchestrator" id="{6839232C-7C37-4195-9B24-E9447F1F730B}">
          <p14:sldIdLst>
            <p14:sldId id="275"/>
            <p14:sldId id="276"/>
            <p14:sldId id="277"/>
            <p14:sldId id="2147468521"/>
            <p14:sldId id="278"/>
            <p14:sldId id="2147468522"/>
          </p14:sldIdLst>
        </p14:section>
        <p14:section name="UiPath Test Robots" id="{1D97579C-229E-4F3D-B147-A8B2F92FF84E}">
          <p14:sldIdLst>
            <p14:sldId id="2147468477"/>
            <p14:sldId id="279"/>
            <p14:sldId id="300"/>
          </p14:sldIdLst>
        </p14:section>
        <p14:section name="Best Practices" id="{576DB88D-DA7B-48E5-B159-3EE804136FAB}">
          <p14:sldIdLst>
            <p14:sldId id="214746852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lerie Gabucan" initials="VG" lastIdx="1" clrIdx="0">
    <p:extLst>
      <p:ext uri="{19B8F6BF-5375-455C-9EA6-DF929625EA0E}">
        <p15:presenceInfo xmlns:p15="http://schemas.microsoft.com/office/powerpoint/2012/main" userId="S::valerie.gabucan@slidegenius.com::9a8cc9be-a2df-4d36-b8d0-36deb011f0a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BB26"/>
    <a:srgbClr val="DEDEDE"/>
    <a:srgbClr val="D5D5D6"/>
    <a:srgbClr val="A3AEAE"/>
    <a:srgbClr val="58595B"/>
    <a:srgbClr val="DFE3E3"/>
    <a:srgbClr val="0067DF"/>
    <a:srgbClr val="9AA4AD"/>
    <a:srgbClr val="8C8D90"/>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F1C625-4E27-4FCF-BAF0-8C7AA1E91216}" v="93" dt="2022-04-12T13:20:39.378"/>
    <p1510:client id="{F33A5909-467E-4554-83BC-1C6FF1EAD8F7}" v="2" dt="2022-04-11T17:33:35.0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64" autoAdjust="0"/>
    <p:restoredTop sz="90979" autoAdjust="0"/>
  </p:normalViewPr>
  <p:slideViewPr>
    <p:cSldViewPr snapToGrid="0" snapToObjects="1" showGuides="1">
      <p:cViewPr varScale="1">
        <p:scale>
          <a:sx n="76" d="100"/>
          <a:sy n="76" d="100"/>
        </p:scale>
        <p:origin x="658" y="58"/>
      </p:cViewPr>
      <p:guideLst/>
    </p:cSldViewPr>
  </p:slideViewPr>
  <p:notesTextViewPr>
    <p:cViewPr>
      <p:scale>
        <a:sx n="3" d="2"/>
        <a:sy n="3" d="2"/>
      </p:scale>
      <p:origin x="0" y="0"/>
    </p:cViewPr>
  </p:notesTextViewPr>
  <p:sorterViewPr>
    <p:cViewPr>
      <p:scale>
        <a:sx n="200" d="100"/>
        <a:sy n="200" d="100"/>
      </p:scale>
      <p:origin x="0" y="-102"/>
    </p:cViewPr>
  </p:sorterViewPr>
  <p:notesViewPr>
    <p:cSldViewPr snapToGrid="0" snapToObjects="1">
      <p:cViewPr varScale="1">
        <p:scale>
          <a:sx n="142" d="100"/>
          <a:sy n="142" d="100"/>
        </p:scale>
        <p:origin x="6152"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Master" Target="slideMasters/slideMaster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microsoft.com/office/2016/11/relationships/changesInfo" Target="changesInfos/changesInfo1.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ikha, Atul (PERATON) (NON-US)" userId="2f1855d0-b42a-4429-84ee-f9eab68c16f3" providerId="ADAL" clId="{02F1C625-4E27-4FCF-BAF0-8C7AA1E91216}"/>
    <pc:docChg chg="undo custSel addSld delSld modSld sldOrd addSection modSection">
      <pc:chgData name="Trikha, Atul (PERATON) (NON-US)" userId="2f1855d0-b42a-4429-84ee-f9eab68c16f3" providerId="ADAL" clId="{02F1C625-4E27-4FCF-BAF0-8C7AA1E91216}" dt="2022-04-12T15:34:12.252" v="3640" actId="1076"/>
      <pc:docMkLst>
        <pc:docMk/>
      </pc:docMkLst>
      <pc:sldChg chg="addSp delSp modSp del mod">
        <pc:chgData name="Trikha, Atul (PERATON) (NON-US)" userId="2f1855d0-b42a-4429-84ee-f9eab68c16f3" providerId="ADAL" clId="{02F1C625-4E27-4FCF-BAF0-8C7AA1E91216}" dt="2022-04-11T17:59:40.559" v="240" actId="47"/>
        <pc:sldMkLst>
          <pc:docMk/>
          <pc:sldMk cId="0" sldId="257"/>
        </pc:sldMkLst>
        <pc:spChg chg="del">
          <ac:chgData name="Trikha, Atul (PERATON) (NON-US)" userId="2f1855d0-b42a-4429-84ee-f9eab68c16f3" providerId="ADAL" clId="{02F1C625-4E27-4FCF-BAF0-8C7AA1E91216}" dt="2022-04-11T17:42:14.382" v="32" actId="478"/>
          <ac:spMkLst>
            <pc:docMk/>
            <pc:sldMk cId="0" sldId="257"/>
            <ac:spMk id="8" creationId="{00000000-0000-0000-0000-000000000000}"/>
          </ac:spMkLst>
        </pc:spChg>
        <pc:spChg chg="del">
          <ac:chgData name="Trikha, Atul (PERATON) (NON-US)" userId="2f1855d0-b42a-4429-84ee-f9eab68c16f3" providerId="ADAL" clId="{02F1C625-4E27-4FCF-BAF0-8C7AA1E91216}" dt="2022-04-11T17:42:11.015" v="31" actId="478"/>
          <ac:spMkLst>
            <pc:docMk/>
            <pc:sldMk cId="0" sldId="257"/>
            <ac:spMk id="9" creationId="{00000000-0000-0000-0000-000000000000}"/>
          </ac:spMkLst>
        </pc:spChg>
        <pc:spChg chg="add mod">
          <ac:chgData name="Trikha, Atul (PERATON) (NON-US)" userId="2f1855d0-b42a-4429-84ee-f9eab68c16f3" providerId="ADAL" clId="{02F1C625-4E27-4FCF-BAF0-8C7AA1E91216}" dt="2022-04-11T17:42:33.647" v="49" actId="20577"/>
          <ac:spMkLst>
            <pc:docMk/>
            <pc:sldMk cId="0" sldId="257"/>
            <ac:spMk id="17" creationId="{1FAE1FE6-ACDA-495A-899E-892B19AFA555}"/>
          </ac:spMkLst>
        </pc:spChg>
        <pc:grpChg chg="del">
          <ac:chgData name="Trikha, Atul (PERATON) (NON-US)" userId="2f1855d0-b42a-4429-84ee-f9eab68c16f3" providerId="ADAL" clId="{02F1C625-4E27-4FCF-BAF0-8C7AA1E91216}" dt="2022-04-11T17:42:06.286" v="30" actId="478"/>
          <ac:grpSpMkLst>
            <pc:docMk/>
            <pc:sldMk cId="0" sldId="257"/>
            <ac:grpSpMk id="10" creationId="{00000000-0000-0000-0000-000000000000}"/>
          </ac:grpSpMkLst>
        </pc:grpChg>
      </pc:sldChg>
      <pc:sldChg chg="ord">
        <pc:chgData name="Trikha, Atul (PERATON) (NON-US)" userId="2f1855d0-b42a-4429-84ee-f9eab68c16f3" providerId="ADAL" clId="{02F1C625-4E27-4FCF-BAF0-8C7AA1E91216}" dt="2022-04-12T15:29:21.734" v="3578"/>
        <pc:sldMkLst>
          <pc:docMk/>
          <pc:sldMk cId="0" sldId="265"/>
        </pc:sldMkLst>
      </pc:sldChg>
      <pc:sldChg chg="ord">
        <pc:chgData name="Trikha, Atul (PERATON) (NON-US)" userId="2f1855d0-b42a-4429-84ee-f9eab68c16f3" providerId="ADAL" clId="{02F1C625-4E27-4FCF-BAF0-8C7AA1E91216}" dt="2022-04-12T04:07:47.375" v="3449"/>
        <pc:sldMkLst>
          <pc:docMk/>
          <pc:sldMk cId="0" sldId="266"/>
        </pc:sldMkLst>
      </pc:sldChg>
      <pc:sldChg chg="ord">
        <pc:chgData name="Trikha, Atul (PERATON) (NON-US)" userId="2f1855d0-b42a-4429-84ee-f9eab68c16f3" providerId="ADAL" clId="{02F1C625-4E27-4FCF-BAF0-8C7AA1E91216}" dt="2022-04-12T15:31:08.949" v="3584"/>
        <pc:sldMkLst>
          <pc:docMk/>
          <pc:sldMk cId="0" sldId="273"/>
        </pc:sldMkLst>
      </pc:sldChg>
      <pc:sldChg chg="addSp delSp modSp mod ord">
        <pc:chgData name="Trikha, Atul (PERATON) (NON-US)" userId="2f1855d0-b42a-4429-84ee-f9eab68c16f3" providerId="ADAL" clId="{02F1C625-4E27-4FCF-BAF0-8C7AA1E91216}" dt="2022-04-12T15:34:12.252" v="3640" actId="1076"/>
        <pc:sldMkLst>
          <pc:docMk/>
          <pc:sldMk cId="3480822343" sldId="286"/>
        </pc:sldMkLst>
        <pc:spChg chg="mod">
          <ac:chgData name="Trikha, Atul (PERATON) (NON-US)" userId="2f1855d0-b42a-4429-84ee-f9eab68c16f3" providerId="ADAL" clId="{02F1C625-4E27-4FCF-BAF0-8C7AA1E91216}" dt="2022-04-12T15:34:12.252" v="3640" actId="1076"/>
          <ac:spMkLst>
            <pc:docMk/>
            <pc:sldMk cId="3480822343" sldId="286"/>
            <ac:spMk id="4" creationId="{0B14C2B8-F517-496F-9DE9-DF1C857879E2}"/>
          </ac:spMkLst>
        </pc:spChg>
        <pc:spChg chg="del">
          <ac:chgData name="Trikha, Atul (PERATON) (NON-US)" userId="2f1855d0-b42a-4429-84ee-f9eab68c16f3" providerId="ADAL" clId="{02F1C625-4E27-4FCF-BAF0-8C7AA1E91216}" dt="2022-04-12T15:34:02.695" v="3638" actId="478"/>
          <ac:spMkLst>
            <pc:docMk/>
            <pc:sldMk cId="3480822343" sldId="286"/>
            <ac:spMk id="5" creationId="{E30B009A-61E6-422D-BE67-D1409146A178}"/>
          </ac:spMkLst>
        </pc:spChg>
        <pc:spChg chg="add del mod">
          <ac:chgData name="Trikha, Atul (PERATON) (NON-US)" userId="2f1855d0-b42a-4429-84ee-f9eab68c16f3" providerId="ADAL" clId="{02F1C625-4E27-4FCF-BAF0-8C7AA1E91216}" dt="2022-04-12T15:34:05.286" v="3639" actId="478"/>
          <ac:spMkLst>
            <pc:docMk/>
            <pc:sldMk cId="3480822343" sldId="286"/>
            <ac:spMk id="6" creationId="{29E4C0CB-7BA3-45C9-A064-53BF194E0A6A}"/>
          </ac:spMkLst>
        </pc:spChg>
        <pc:spChg chg="mod">
          <ac:chgData name="Trikha, Atul (PERATON) (NON-US)" userId="2f1855d0-b42a-4429-84ee-f9eab68c16f3" providerId="ADAL" clId="{02F1C625-4E27-4FCF-BAF0-8C7AA1E91216}" dt="2022-04-12T15:34:12.252" v="3640" actId="1076"/>
          <ac:spMkLst>
            <pc:docMk/>
            <pc:sldMk cId="3480822343" sldId="286"/>
            <ac:spMk id="9" creationId="{4FB7EA48-93D3-4F7E-8DC3-6D17D8A337AA}"/>
          </ac:spMkLst>
        </pc:spChg>
        <pc:spChg chg="mod">
          <ac:chgData name="Trikha, Atul (PERATON) (NON-US)" userId="2f1855d0-b42a-4429-84ee-f9eab68c16f3" providerId="ADAL" clId="{02F1C625-4E27-4FCF-BAF0-8C7AA1E91216}" dt="2022-04-12T15:34:12.252" v="3640" actId="1076"/>
          <ac:spMkLst>
            <pc:docMk/>
            <pc:sldMk cId="3480822343" sldId="286"/>
            <ac:spMk id="22" creationId="{7AA0CF1B-D35E-4F1B-B514-CFF06CC041FB}"/>
          </ac:spMkLst>
        </pc:spChg>
        <pc:picChg chg="mod">
          <ac:chgData name="Trikha, Atul (PERATON) (NON-US)" userId="2f1855d0-b42a-4429-84ee-f9eab68c16f3" providerId="ADAL" clId="{02F1C625-4E27-4FCF-BAF0-8C7AA1E91216}" dt="2022-04-12T15:34:12.252" v="3640" actId="1076"/>
          <ac:picMkLst>
            <pc:docMk/>
            <pc:sldMk cId="3480822343" sldId="286"/>
            <ac:picMk id="7" creationId="{C4562EB3-ADAB-45F5-8CFB-569FAD736220}"/>
          </ac:picMkLst>
        </pc:picChg>
        <pc:picChg chg="del">
          <ac:chgData name="Trikha, Atul (PERATON) (NON-US)" userId="2f1855d0-b42a-4429-84ee-f9eab68c16f3" providerId="ADAL" clId="{02F1C625-4E27-4FCF-BAF0-8C7AA1E91216}" dt="2022-04-12T15:33:25.646" v="3616" actId="478"/>
          <ac:picMkLst>
            <pc:docMk/>
            <pc:sldMk cId="3480822343" sldId="286"/>
            <ac:picMk id="10" creationId="{01EF766A-8F95-4142-9076-BCBC721CDA8A}"/>
          </ac:picMkLst>
        </pc:picChg>
        <pc:picChg chg="mod">
          <ac:chgData name="Trikha, Atul (PERATON) (NON-US)" userId="2f1855d0-b42a-4429-84ee-f9eab68c16f3" providerId="ADAL" clId="{02F1C625-4E27-4FCF-BAF0-8C7AA1E91216}" dt="2022-04-12T15:34:12.252" v="3640" actId="1076"/>
          <ac:picMkLst>
            <pc:docMk/>
            <pc:sldMk cId="3480822343" sldId="286"/>
            <ac:picMk id="12" creationId="{A994F14D-3474-4384-8E83-F6EF2C49E05A}"/>
          </ac:picMkLst>
        </pc:picChg>
        <pc:picChg chg="mod">
          <ac:chgData name="Trikha, Atul (PERATON) (NON-US)" userId="2f1855d0-b42a-4429-84ee-f9eab68c16f3" providerId="ADAL" clId="{02F1C625-4E27-4FCF-BAF0-8C7AA1E91216}" dt="2022-04-12T15:34:12.252" v="3640" actId="1076"/>
          <ac:picMkLst>
            <pc:docMk/>
            <pc:sldMk cId="3480822343" sldId="286"/>
            <ac:picMk id="13" creationId="{ED60D770-2753-437A-8714-DFF38DF0AF80}"/>
          </ac:picMkLst>
        </pc:picChg>
      </pc:sldChg>
      <pc:sldChg chg="ord">
        <pc:chgData name="Trikha, Atul (PERATON) (NON-US)" userId="2f1855d0-b42a-4429-84ee-f9eab68c16f3" providerId="ADAL" clId="{02F1C625-4E27-4FCF-BAF0-8C7AA1E91216}" dt="2022-04-12T15:31:41.247" v="3586"/>
        <pc:sldMkLst>
          <pc:docMk/>
          <pc:sldMk cId="0" sldId="288"/>
        </pc:sldMkLst>
      </pc:sldChg>
      <pc:sldChg chg="ord">
        <pc:chgData name="Trikha, Atul (PERATON) (NON-US)" userId="2f1855d0-b42a-4429-84ee-f9eab68c16f3" providerId="ADAL" clId="{02F1C625-4E27-4FCF-BAF0-8C7AA1E91216}" dt="2022-04-12T15:31:08.949" v="3584"/>
        <pc:sldMkLst>
          <pc:docMk/>
          <pc:sldMk cId="0" sldId="289"/>
        </pc:sldMkLst>
      </pc:sldChg>
      <pc:sldChg chg="ord">
        <pc:chgData name="Trikha, Atul (PERATON) (NON-US)" userId="2f1855d0-b42a-4429-84ee-f9eab68c16f3" providerId="ADAL" clId="{02F1C625-4E27-4FCF-BAF0-8C7AA1E91216}" dt="2022-04-12T15:19:48.527" v="3573"/>
        <pc:sldMkLst>
          <pc:docMk/>
          <pc:sldMk cId="0" sldId="293"/>
        </pc:sldMkLst>
      </pc:sldChg>
      <pc:sldChg chg="ord">
        <pc:chgData name="Trikha, Atul (PERATON) (NON-US)" userId="2f1855d0-b42a-4429-84ee-f9eab68c16f3" providerId="ADAL" clId="{02F1C625-4E27-4FCF-BAF0-8C7AA1E91216}" dt="2022-04-12T15:15:59.183" v="3569"/>
        <pc:sldMkLst>
          <pc:docMk/>
          <pc:sldMk cId="0" sldId="294"/>
        </pc:sldMkLst>
      </pc:sldChg>
      <pc:sldChg chg="ord">
        <pc:chgData name="Trikha, Atul (PERATON) (NON-US)" userId="2f1855d0-b42a-4429-84ee-f9eab68c16f3" providerId="ADAL" clId="{02F1C625-4E27-4FCF-BAF0-8C7AA1E91216}" dt="2022-04-12T15:15:59.183" v="3569"/>
        <pc:sldMkLst>
          <pc:docMk/>
          <pc:sldMk cId="0" sldId="295"/>
        </pc:sldMkLst>
      </pc:sldChg>
      <pc:sldChg chg="ord">
        <pc:chgData name="Trikha, Atul (PERATON) (NON-US)" userId="2f1855d0-b42a-4429-84ee-f9eab68c16f3" providerId="ADAL" clId="{02F1C625-4E27-4FCF-BAF0-8C7AA1E91216}" dt="2022-04-12T15:15:59.183" v="3569"/>
        <pc:sldMkLst>
          <pc:docMk/>
          <pc:sldMk cId="0" sldId="296"/>
        </pc:sldMkLst>
      </pc:sldChg>
      <pc:sldChg chg="del">
        <pc:chgData name="Trikha, Atul (PERATON) (NON-US)" userId="2f1855d0-b42a-4429-84ee-f9eab68c16f3" providerId="ADAL" clId="{02F1C625-4E27-4FCF-BAF0-8C7AA1E91216}" dt="2022-04-11T23:44:04.499" v="2980" actId="47"/>
        <pc:sldMkLst>
          <pc:docMk/>
          <pc:sldMk cId="1589838184" sldId="313"/>
        </pc:sldMkLst>
      </pc:sldChg>
      <pc:sldChg chg="addSp delSp modSp mod ord">
        <pc:chgData name="Trikha, Atul (PERATON) (NON-US)" userId="2f1855d0-b42a-4429-84ee-f9eab68c16f3" providerId="ADAL" clId="{02F1C625-4E27-4FCF-BAF0-8C7AA1E91216}" dt="2022-04-12T15:32:16.468" v="3592" actId="478"/>
        <pc:sldMkLst>
          <pc:docMk/>
          <pc:sldMk cId="2337523336" sldId="320"/>
        </pc:sldMkLst>
        <pc:spChg chg="add del mod">
          <ac:chgData name="Trikha, Atul (PERATON) (NON-US)" userId="2f1855d0-b42a-4429-84ee-f9eab68c16f3" providerId="ADAL" clId="{02F1C625-4E27-4FCF-BAF0-8C7AA1E91216}" dt="2022-04-12T15:32:09.245" v="3588" actId="478"/>
          <ac:spMkLst>
            <pc:docMk/>
            <pc:sldMk cId="2337523336" sldId="320"/>
            <ac:spMk id="4" creationId="{6C545778-9DCA-48F1-A459-E3A066DAE1DE}"/>
          </ac:spMkLst>
        </pc:spChg>
        <pc:spChg chg="add del mod">
          <ac:chgData name="Trikha, Atul (PERATON) (NON-US)" userId="2f1855d0-b42a-4429-84ee-f9eab68c16f3" providerId="ADAL" clId="{02F1C625-4E27-4FCF-BAF0-8C7AA1E91216}" dt="2022-04-12T15:32:11.637" v="3590" actId="478"/>
          <ac:spMkLst>
            <pc:docMk/>
            <pc:sldMk cId="2337523336" sldId="320"/>
            <ac:spMk id="8" creationId="{D95FC910-0833-4DCB-BB16-CF9FB71456BF}"/>
          </ac:spMkLst>
        </pc:spChg>
        <pc:spChg chg="add del mod">
          <ac:chgData name="Trikha, Atul (PERATON) (NON-US)" userId="2f1855d0-b42a-4429-84ee-f9eab68c16f3" providerId="ADAL" clId="{02F1C625-4E27-4FCF-BAF0-8C7AA1E91216}" dt="2022-04-12T15:32:16.468" v="3592" actId="478"/>
          <ac:spMkLst>
            <pc:docMk/>
            <pc:sldMk cId="2337523336" sldId="320"/>
            <ac:spMk id="10" creationId="{5AF0E25F-1841-417B-8D87-76B10D09DC1C}"/>
          </ac:spMkLst>
        </pc:spChg>
        <pc:spChg chg="del">
          <ac:chgData name="Trikha, Atul (PERATON) (NON-US)" userId="2f1855d0-b42a-4429-84ee-f9eab68c16f3" providerId="ADAL" clId="{02F1C625-4E27-4FCF-BAF0-8C7AA1E91216}" dt="2022-04-12T15:32:06.113" v="3587" actId="478"/>
          <ac:spMkLst>
            <pc:docMk/>
            <pc:sldMk cId="2337523336" sldId="320"/>
            <ac:spMk id="13" creationId="{03A554E2-DFA6-4F86-BF3A-4EECBE8B53C9}"/>
          </ac:spMkLst>
        </pc:spChg>
        <pc:spChg chg="del">
          <ac:chgData name="Trikha, Atul (PERATON) (NON-US)" userId="2f1855d0-b42a-4429-84ee-f9eab68c16f3" providerId="ADAL" clId="{02F1C625-4E27-4FCF-BAF0-8C7AA1E91216}" dt="2022-04-12T15:32:13.736" v="3591" actId="478"/>
          <ac:spMkLst>
            <pc:docMk/>
            <pc:sldMk cId="2337523336" sldId="320"/>
            <ac:spMk id="19" creationId="{E90A6535-650A-4D68-8952-6D9D68E3061F}"/>
          </ac:spMkLst>
        </pc:spChg>
        <pc:picChg chg="del">
          <ac:chgData name="Trikha, Atul (PERATON) (NON-US)" userId="2f1855d0-b42a-4429-84ee-f9eab68c16f3" providerId="ADAL" clId="{02F1C625-4E27-4FCF-BAF0-8C7AA1E91216}" dt="2022-04-12T15:32:10.141" v="3589" actId="478"/>
          <ac:picMkLst>
            <pc:docMk/>
            <pc:sldMk cId="2337523336" sldId="320"/>
            <ac:picMk id="35" creationId="{899E4FDD-29EE-4406-9AA3-0D173FCFE726}"/>
          </ac:picMkLst>
        </pc:picChg>
      </pc:sldChg>
      <pc:sldChg chg="ord">
        <pc:chgData name="Trikha, Atul (PERATON) (NON-US)" userId="2f1855d0-b42a-4429-84ee-f9eab68c16f3" providerId="ADAL" clId="{02F1C625-4E27-4FCF-BAF0-8C7AA1E91216}" dt="2022-04-11T23:43:13.798" v="2975"/>
        <pc:sldMkLst>
          <pc:docMk/>
          <pc:sldMk cId="1847727233" sldId="394"/>
        </pc:sldMkLst>
      </pc:sldChg>
      <pc:sldChg chg="delSp modSp new mod">
        <pc:chgData name="Trikha, Atul (PERATON) (NON-US)" userId="2f1855d0-b42a-4429-84ee-f9eab68c16f3" providerId="ADAL" clId="{02F1C625-4E27-4FCF-BAF0-8C7AA1E91216}" dt="2022-04-11T19:23:42.971" v="331" actId="20577"/>
        <pc:sldMkLst>
          <pc:docMk/>
          <pc:sldMk cId="2127865312" sldId="395"/>
        </pc:sldMkLst>
        <pc:spChg chg="mod">
          <ac:chgData name="Trikha, Atul (PERATON) (NON-US)" userId="2f1855d0-b42a-4429-84ee-f9eab68c16f3" providerId="ADAL" clId="{02F1C625-4E27-4FCF-BAF0-8C7AA1E91216}" dt="2022-04-11T19:23:42.971" v="331" actId="20577"/>
          <ac:spMkLst>
            <pc:docMk/>
            <pc:sldMk cId="2127865312" sldId="395"/>
            <ac:spMk id="2" creationId="{12D9E98E-F5FA-48F3-A602-BBEBD76A0193}"/>
          </ac:spMkLst>
        </pc:spChg>
        <pc:spChg chg="del">
          <ac:chgData name="Trikha, Atul (PERATON) (NON-US)" userId="2f1855d0-b42a-4429-84ee-f9eab68c16f3" providerId="ADAL" clId="{02F1C625-4E27-4FCF-BAF0-8C7AA1E91216}" dt="2022-04-11T17:41:10.471" v="26" actId="478"/>
          <ac:spMkLst>
            <pc:docMk/>
            <pc:sldMk cId="2127865312" sldId="395"/>
            <ac:spMk id="3" creationId="{4653CD85-F454-422B-A811-9E0B63F6C509}"/>
          </ac:spMkLst>
        </pc:spChg>
      </pc:sldChg>
      <pc:sldChg chg="addSp delSp modSp new mod modNotesTx">
        <pc:chgData name="Trikha, Atul (PERATON) (NON-US)" userId="2f1855d0-b42a-4429-84ee-f9eab68c16f3" providerId="ADAL" clId="{02F1C625-4E27-4FCF-BAF0-8C7AA1E91216}" dt="2022-04-11T20:05:39.112" v="1174" actId="14100"/>
        <pc:sldMkLst>
          <pc:docMk/>
          <pc:sldMk cId="3956544667" sldId="396"/>
        </pc:sldMkLst>
        <pc:spChg chg="del mod">
          <ac:chgData name="Trikha, Atul (PERATON) (NON-US)" userId="2f1855d0-b42a-4429-84ee-f9eab68c16f3" providerId="ADAL" clId="{02F1C625-4E27-4FCF-BAF0-8C7AA1E91216}" dt="2022-04-11T20:04:34.664" v="1159" actId="478"/>
          <ac:spMkLst>
            <pc:docMk/>
            <pc:sldMk cId="3956544667" sldId="396"/>
            <ac:spMk id="2" creationId="{E756DB02-BDCE-40F8-A2A6-93CA173B6399}"/>
          </ac:spMkLst>
        </pc:spChg>
        <pc:spChg chg="mod">
          <ac:chgData name="Trikha, Atul (PERATON) (NON-US)" userId="2f1855d0-b42a-4429-84ee-f9eab68c16f3" providerId="ADAL" clId="{02F1C625-4E27-4FCF-BAF0-8C7AA1E91216}" dt="2022-04-11T19:23:51.801" v="340" actId="20577"/>
          <ac:spMkLst>
            <pc:docMk/>
            <pc:sldMk cId="3956544667" sldId="396"/>
            <ac:spMk id="3" creationId="{6A60E992-7E1D-4780-B703-C0FB29508F87}"/>
          </ac:spMkLst>
        </pc:spChg>
        <pc:spChg chg="add del mod">
          <ac:chgData name="Trikha, Atul (PERATON) (NON-US)" userId="2f1855d0-b42a-4429-84ee-f9eab68c16f3" providerId="ADAL" clId="{02F1C625-4E27-4FCF-BAF0-8C7AA1E91216}" dt="2022-04-11T20:04:39.198" v="1160" actId="478"/>
          <ac:spMkLst>
            <pc:docMk/>
            <pc:sldMk cId="3956544667" sldId="396"/>
            <ac:spMk id="9" creationId="{64C889AF-633A-4822-B2AA-16FB9F8331D4}"/>
          </ac:spMkLst>
        </pc:spChg>
        <pc:spChg chg="add mod">
          <ac:chgData name="Trikha, Atul (PERATON) (NON-US)" userId="2f1855d0-b42a-4429-84ee-f9eab68c16f3" providerId="ADAL" clId="{02F1C625-4E27-4FCF-BAF0-8C7AA1E91216}" dt="2022-04-11T20:04:53.156" v="1164" actId="1076"/>
          <ac:spMkLst>
            <pc:docMk/>
            <pc:sldMk cId="3956544667" sldId="396"/>
            <ac:spMk id="11" creationId="{CD53998A-C178-4EC5-A087-6BAE11E97BF2}"/>
          </ac:spMkLst>
        </pc:spChg>
        <pc:picChg chg="add mod">
          <ac:chgData name="Trikha, Atul (PERATON) (NON-US)" userId="2f1855d0-b42a-4429-84ee-f9eab68c16f3" providerId="ADAL" clId="{02F1C625-4E27-4FCF-BAF0-8C7AA1E91216}" dt="2022-04-11T20:05:39.112" v="1174" actId="14100"/>
          <ac:picMkLst>
            <pc:docMk/>
            <pc:sldMk cId="3956544667" sldId="396"/>
            <ac:picMk id="4" creationId="{C29D2565-1407-4229-BAE1-381CBE074349}"/>
          </ac:picMkLst>
        </pc:picChg>
        <pc:picChg chg="add mod">
          <ac:chgData name="Trikha, Atul (PERATON) (NON-US)" userId="2f1855d0-b42a-4429-84ee-f9eab68c16f3" providerId="ADAL" clId="{02F1C625-4E27-4FCF-BAF0-8C7AA1E91216}" dt="2022-04-11T20:05:34.150" v="1173" actId="1076"/>
          <ac:picMkLst>
            <pc:docMk/>
            <pc:sldMk cId="3956544667" sldId="396"/>
            <ac:picMk id="5" creationId="{AB542395-F0A6-48B3-9EA4-12D0D08F72A8}"/>
          </ac:picMkLst>
        </pc:picChg>
        <pc:picChg chg="add mod">
          <ac:chgData name="Trikha, Atul (PERATON) (NON-US)" userId="2f1855d0-b42a-4429-84ee-f9eab68c16f3" providerId="ADAL" clId="{02F1C625-4E27-4FCF-BAF0-8C7AA1E91216}" dt="2022-04-11T20:05:34.150" v="1173" actId="1076"/>
          <ac:picMkLst>
            <pc:docMk/>
            <pc:sldMk cId="3956544667" sldId="396"/>
            <ac:picMk id="6" creationId="{88E77E54-11CC-498B-9006-7FFD6D0A474C}"/>
          </ac:picMkLst>
        </pc:picChg>
        <pc:picChg chg="add mod">
          <ac:chgData name="Trikha, Atul (PERATON) (NON-US)" userId="2f1855d0-b42a-4429-84ee-f9eab68c16f3" providerId="ADAL" clId="{02F1C625-4E27-4FCF-BAF0-8C7AA1E91216}" dt="2022-04-11T20:05:34.150" v="1173" actId="1076"/>
          <ac:picMkLst>
            <pc:docMk/>
            <pc:sldMk cId="3956544667" sldId="396"/>
            <ac:picMk id="7" creationId="{3F651874-135C-42B9-96CB-5B2297FB02AC}"/>
          </ac:picMkLst>
        </pc:picChg>
      </pc:sldChg>
      <pc:sldChg chg="addSp delSp modSp new mod modNotesTx">
        <pc:chgData name="Trikha, Atul (PERATON) (NON-US)" userId="2f1855d0-b42a-4429-84ee-f9eab68c16f3" providerId="ADAL" clId="{02F1C625-4E27-4FCF-BAF0-8C7AA1E91216}" dt="2022-04-11T19:24:02.305" v="357" actId="20577"/>
        <pc:sldMkLst>
          <pc:docMk/>
          <pc:sldMk cId="1186254027" sldId="397"/>
        </pc:sldMkLst>
        <pc:spChg chg="del">
          <ac:chgData name="Trikha, Atul (PERATON) (NON-US)" userId="2f1855d0-b42a-4429-84ee-f9eab68c16f3" providerId="ADAL" clId="{02F1C625-4E27-4FCF-BAF0-8C7AA1E91216}" dt="2022-04-11T19:16:19.741" v="242" actId="22"/>
          <ac:spMkLst>
            <pc:docMk/>
            <pc:sldMk cId="1186254027" sldId="397"/>
            <ac:spMk id="2" creationId="{341E6785-43A0-465C-9C58-EAFDAA145B8A}"/>
          </ac:spMkLst>
        </pc:spChg>
        <pc:spChg chg="mod">
          <ac:chgData name="Trikha, Atul (PERATON) (NON-US)" userId="2f1855d0-b42a-4429-84ee-f9eab68c16f3" providerId="ADAL" clId="{02F1C625-4E27-4FCF-BAF0-8C7AA1E91216}" dt="2022-04-11T19:24:02.305" v="357" actId="20577"/>
          <ac:spMkLst>
            <pc:docMk/>
            <pc:sldMk cId="1186254027" sldId="397"/>
            <ac:spMk id="3" creationId="{F0FD66A2-BB9F-4DF3-89BC-336CC810319C}"/>
          </ac:spMkLst>
        </pc:spChg>
        <pc:spChg chg="add mod">
          <ac:chgData name="Trikha, Atul (PERATON) (NON-US)" userId="2f1855d0-b42a-4429-84ee-f9eab68c16f3" providerId="ADAL" clId="{02F1C625-4E27-4FCF-BAF0-8C7AA1E91216}" dt="2022-04-11T19:22:10.076" v="316" actId="1076"/>
          <ac:spMkLst>
            <pc:docMk/>
            <pc:sldMk cId="1186254027" sldId="397"/>
            <ac:spMk id="11" creationId="{C815EBB0-A8E2-4EEC-AFE8-642815D66D69}"/>
          </ac:spMkLst>
        </pc:spChg>
        <pc:spChg chg="add del mod">
          <ac:chgData name="Trikha, Atul (PERATON) (NON-US)" userId="2f1855d0-b42a-4429-84ee-f9eab68c16f3" providerId="ADAL" clId="{02F1C625-4E27-4FCF-BAF0-8C7AA1E91216}" dt="2022-04-11T19:23:09.330" v="327" actId="22"/>
          <ac:spMkLst>
            <pc:docMk/>
            <pc:sldMk cId="1186254027" sldId="397"/>
            <ac:spMk id="13" creationId="{146C3BF5-6A36-4BDB-ACB0-5B32986C5F2D}"/>
          </ac:spMkLst>
        </pc:spChg>
        <pc:picChg chg="add mod ord modCrop">
          <ac:chgData name="Trikha, Atul (PERATON) (NON-US)" userId="2f1855d0-b42a-4429-84ee-f9eab68c16f3" providerId="ADAL" clId="{02F1C625-4E27-4FCF-BAF0-8C7AA1E91216}" dt="2022-04-11T19:22:07.046" v="315" actId="14100"/>
          <ac:picMkLst>
            <pc:docMk/>
            <pc:sldMk cId="1186254027" sldId="397"/>
            <ac:picMk id="5" creationId="{95D0E699-8559-432B-8A04-BB9A78CA82C4}"/>
          </ac:picMkLst>
        </pc:picChg>
        <pc:picChg chg="add mod">
          <ac:chgData name="Trikha, Atul (PERATON) (NON-US)" userId="2f1855d0-b42a-4429-84ee-f9eab68c16f3" providerId="ADAL" clId="{02F1C625-4E27-4FCF-BAF0-8C7AA1E91216}" dt="2022-04-11T19:22:00.685" v="314" actId="1076"/>
          <ac:picMkLst>
            <pc:docMk/>
            <pc:sldMk cId="1186254027" sldId="397"/>
            <ac:picMk id="7" creationId="{0AB5B3E3-CEEC-4EC9-83FD-5120D1B97CA0}"/>
          </ac:picMkLst>
        </pc:picChg>
        <pc:picChg chg="add mod modCrop">
          <ac:chgData name="Trikha, Atul (PERATON) (NON-US)" userId="2f1855d0-b42a-4429-84ee-f9eab68c16f3" providerId="ADAL" clId="{02F1C625-4E27-4FCF-BAF0-8C7AA1E91216}" dt="2022-04-11T19:22:15.606" v="317" actId="14100"/>
          <ac:picMkLst>
            <pc:docMk/>
            <pc:sldMk cId="1186254027" sldId="397"/>
            <ac:picMk id="9" creationId="{0457E12E-9CB4-409A-B5A6-791FA3C522B8}"/>
          </ac:picMkLst>
        </pc:picChg>
      </pc:sldChg>
      <pc:sldChg chg="addSp delSp modSp add mod modAnim modNotes modNotesTx">
        <pc:chgData name="Trikha, Atul (PERATON) (NON-US)" userId="2f1855d0-b42a-4429-84ee-f9eab68c16f3" providerId="ADAL" clId="{02F1C625-4E27-4FCF-BAF0-8C7AA1E91216}" dt="2022-04-12T03:28:00.484" v="3331"/>
        <pc:sldMkLst>
          <pc:docMk/>
          <pc:sldMk cId="1793030147" sldId="398"/>
        </pc:sldMkLst>
        <pc:spChg chg="mod">
          <ac:chgData name="Trikha, Atul (PERATON) (NON-US)" userId="2f1855d0-b42a-4429-84ee-f9eab68c16f3" providerId="ADAL" clId="{02F1C625-4E27-4FCF-BAF0-8C7AA1E91216}" dt="2022-04-11T19:29:13.143" v="359"/>
          <ac:spMkLst>
            <pc:docMk/>
            <pc:sldMk cId="1793030147" sldId="398"/>
            <ac:spMk id="3" creationId="{F0FD66A2-BB9F-4DF3-89BC-336CC810319C}"/>
          </ac:spMkLst>
        </pc:spChg>
        <pc:spChg chg="add del mod">
          <ac:chgData name="Trikha, Atul (PERATON) (NON-US)" userId="2f1855d0-b42a-4429-84ee-f9eab68c16f3" providerId="ADAL" clId="{02F1C625-4E27-4FCF-BAF0-8C7AA1E91216}" dt="2022-04-11T19:40:07.409" v="368" actId="478"/>
          <ac:spMkLst>
            <pc:docMk/>
            <pc:sldMk cId="1793030147" sldId="398"/>
            <ac:spMk id="4" creationId="{CE214E4C-B8E4-48EB-8197-5D2536FD9B74}"/>
          </ac:spMkLst>
        </pc:spChg>
        <pc:spChg chg="del">
          <ac:chgData name="Trikha, Atul (PERATON) (NON-US)" userId="2f1855d0-b42a-4429-84ee-f9eab68c16f3" providerId="ADAL" clId="{02F1C625-4E27-4FCF-BAF0-8C7AA1E91216}" dt="2022-04-11T19:29:29.058" v="364" actId="478"/>
          <ac:spMkLst>
            <pc:docMk/>
            <pc:sldMk cId="1793030147" sldId="398"/>
            <ac:spMk id="11" creationId="{C815EBB0-A8E2-4EEC-AFE8-642815D66D69}"/>
          </ac:spMkLst>
        </pc:spChg>
        <pc:spChg chg="add mod">
          <ac:chgData name="Trikha, Atul (PERATON) (NON-US)" userId="2f1855d0-b42a-4429-84ee-f9eab68c16f3" providerId="ADAL" clId="{02F1C625-4E27-4FCF-BAF0-8C7AA1E91216}" dt="2022-04-12T03:23:59.950" v="3306" actId="20577"/>
          <ac:spMkLst>
            <pc:docMk/>
            <pc:sldMk cId="1793030147" sldId="398"/>
            <ac:spMk id="27" creationId="{8B665383-B6E3-4522-A8AC-E9A1DC762A78}"/>
          </ac:spMkLst>
        </pc:spChg>
        <pc:spChg chg="add del mod">
          <ac:chgData name="Trikha, Atul (PERATON) (NON-US)" userId="2f1855d0-b42a-4429-84ee-f9eab68c16f3" providerId="ADAL" clId="{02F1C625-4E27-4FCF-BAF0-8C7AA1E91216}" dt="2022-04-12T03:18:27.502" v="3283" actId="478"/>
          <ac:spMkLst>
            <pc:docMk/>
            <pc:sldMk cId="1793030147" sldId="398"/>
            <ac:spMk id="29" creationId="{EA9B6A9C-FA4E-48CF-9BD0-F46709AAC193}"/>
          </ac:spMkLst>
        </pc:spChg>
        <pc:spChg chg="add mod">
          <ac:chgData name="Trikha, Atul (PERATON) (NON-US)" userId="2f1855d0-b42a-4429-84ee-f9eab68c16f3" providerId="ADAL" clId="{02F1C625-4E27-4FCF-BAF0-8C7AA1E91216}" dt="2022-04-12T03:24:21.836" v="3308" actId="20577"/>
          <ac:spMkLst>
            <pc:docMk/>
            <pc:sldMk cId="1793030147" sldId="398"/>
            <ac:spMk id="31" creationId="{A526F272-5602-48DE-AA74-B07851A02D07}"/>
          </ac:spMkLst>
        </pc:spChg>
        <pc:spChg chg="add mod">
          <ac:chgData name="Trikha, Atul (PERATON) (NON-US)" userId="2f1855d0-b42a-4429-84ee-f9eab68c16f3" providerId="ADAL" clId="{02F1C625-4E27-4FCF-BAF0-8C7AA1E91216}" dt="2022-04-12T03:24:40.798" v="3311" actId="1076"/>
          <ac:spMkLst>
            <pc:docMk/>
            <pc:sldMk cId="1793030147" sldId="398"/>
            <ac:spMk id="33" creationId="{CDF63E6B-BA89-475A-A8A4-A930A21F670A}"/>
          </ac:spMkLst>
        </pc:spChg>
        <pc:spChg chg="add mod">
          <ac:chgData name="Trikha, Atul (PERATON) (NON-US)" userId="2f1855d0-b42a-4429-84ee-f9eab68c16f3" providerId="ADAL" clId="{02F1C625-4E27-4FCF-BAF0-8C7AA1E91216}" dt="2022-04-12T03:26:20.382" v="3320" actId="1076"/>
          <ac:spMkLst>
            <pc:docMk/>
            <pc:sldMk cId="1793030147" sldId="398"/>
            <ac:spMk id="35" creationId="{4FD47019-505B-4C4A-B4E3-BECDADA30033}"/>
          </ac:spMkLst>
        </pc:spChg>
        <pc:spChg chg="add mod">
          <ac:chgData name="Trikha, Atul (PERATON) (NON-US)" userId="2f1855d0-b42a-4429-84ee-f9eab68c16f3" providerId="ADAL" clId="{02F1C625-4E27-4FCF-BAF0-8C7AA1E91216}" dt="2022-04-12T03:27:48.814" v="3329" actId="1076"/>
          <ac:spMkLst>
            <pc:docMk/>
            <pc:sldMk cId="1793030147" sldId="398"/>
            <ac:spMk id="37" creationId="{5C77657E-B380-4FB3-A820-58D33F83F47F}"/>
          </ac:spMkLst>
        </pc:spChg>
        <pc:picChg chg="del">
          <ac:chgData name="Trikha, Atul (PERATON) (NON-US)" userId="2f1855d0-b42a-4429-84ee-f9eab68c16f3" providerId="ADAL" clId="{02F1C625-4E27-4FCF-BAF0-8C7AA1E91216}" dt="2022-04-11T19:29:16.322" v="360" actId="478"/>
          <ac:picMkLst>
            <pc:docMk/>
            <pc:sldMk cId="1793030147" sldId="398"/>
            <ac:picMk id="5" creationId="{95D0E699-8559-432B-8A04-BB9A78CA82C4}"/>
          </ac:picMkLst>
        </pc:picChg>
        <pc:picChg chg="del">
          <ac:chgData name="Trikha, Atul (PERATON) (NON-US)" userId="2f1855d0-b42a-4429-84ee-f9eab68c16f3" providerId="ADAL" clId="{02F1C625-4E27-4FCF-BAF0-8C7AA1E91216}" dt="2022-04-11T19:29:22.696" v="362" actId="478"/>
          <ac:picMkLst>
            <pc:docMk/>
            <pc:sldMk cId="1793030147" sldId="398"/>
            <ac:picMk id="7" creationId="{0AB5B3E3-CEEC-4EC9-83FD-5120D1B97CA0}"/>
          </ac:picMkLst>
        </pc:picChg>
        <pc:picChg chg="add del mod">
          <ac:chgData name="Trikha, Atul (PERATON) (NON-US)" userId="2f1855d0-b42a-4429-84ee-f9eab68c16f3" providerId="ADAL" clId="{02F1C625-4E27-4FCF-BAF0-8C7AA1E91216}" dt="2022-04-12T03:12:00.290" v="3233" actId="478"/>
          <ac:picMkLst>
            <pc:docMk/>
            <pc:sldMk cId="1793030147" sldId="398"/>
            <ac:picMk id="8" creationId="{2F143B90-594F-46DB-A8CB-381D15521225}"/>
          </ac:picMkLst>
        </pc:picChg>
        <pc:picChg chg="del">
          <ac:chgData name="Trikha, Atul (PERATON) (NON-US)" userId="2f1855d0-b42a-4429-84ee-f9eab68c16f3" providerId="ADAL" clId="{02F1C625-4E27-4FCF-BAF0-8C7AA1E91216}" dt="2022-04-11T19:29:20.057" v="361" actId="478"/>
          <ac:picMkLst>
            <pc:docMk/>
            <pc:sldMk cId="1793030147" sldId="398"/>
            <ac:picMk id="9" creationId="{0457E12E-9CB4-409A-B5A6-791FA3C522B8}"/>
          </ac:picMkLst>
        </pc:picChg>
        <pc:picChg chg="add mod">
          <ac:chgData name="Trikha, Atul (PERATON) (NON-US)" userId="2f1855d0-b42a-4429-84ee-f9eab68c16f3" providerId="ADAL" clId="{02F1C625-4E27-4FCF-BAF0-8C7AA1E91216}" dt="2022-04-12T03:15:54.242" v="3269" actId="1076"/>
          <ac:picMkLst>
            <pc:docMk/>
            <pc:sldMk cId="1793030147" sldId="398"/>
            <ac:picMk id="12" creationId="{1271C1C2-896F-4057-A541-9128889F65D7}"/>
          </ac:picMkLst>
        </pc:picChg>
        <pc:picChg chg="add del">
          <ac:chgData name="Trikha, Atul (PERATON) (NON-US)" userId="2f1855d0-b42a-4429-84ee-f9eab68c16f3" providerId="ADAL" clId="{02F1C625-4E27-4FCF-BAF0-8C7AA1E91216}" dt="2022-04-12T03:12:28.954" v="3238" actId="22"/>
          <ac:picMkLst>
            <pc:docMk/>
            <pc:sldMk cId="1793030147" sldId="398"/>
            <ac:picMk id="14" creationId="{320ED26D-B9F4-4BBA-B728-0E1E31E7B5AC}"/>
          </ac:picMkLst>
        </pc:picChg>
        <pc:picChg chg="add mod">
          <ac:chgData name="Trikha, Atul (PERATON) (NON-US)" userId="2f1855d0-b42a-4429-84ee-f9eab68c16f3" providerId="ADAL" clId="{02F1C625-4E27-4FCF-BAF0-8C7AA1E91216}" dt="2022-04-12T03:15:54.242" v="3269" actId="1076"/>
          <ac:picMkLst>
            <pc:docMk/>
            <pc:sldMk cId="1793030147" sldId="398"/>
            <ac:picMk id="16" creationId="{4ED8BAEC-9274-4EC6-BAC4-DBF0BE57F21A}"/>
          </ac:picMkLst>
        </pc:picChg>
        <pc:picChg chg="add del mod">
          <ac:chgData name="Trikha, Atul (PERATON) (NON-US)" userId="2f1855d0-b42a-4429-84ee-f9eab68c16f3" providerId="ADAL" clId="{02F1C625-4E27-4FCF-BAF0-8C7AA1E91216}" dt="2022-04-12T03:14:31.830" v="3256" actId="478"/>
          <ac:picMkLst>
            <pc:docMk/>
            <pc:sldMk cId="1793030147" sldId="398"/>
            <ac:picMk id="18" creationId="{4C225201-5338-4B59-9D8C-94E530A7CAD6}"/>
          </ac:picMkLst>
        </pc:picChg>
        <pc:picChg chg="add del mod">
          <ac:chgData name="Trikha, Atul (PERATON) (NON-US)" userId="2f1855d0-b42a-4429-84ee-f9eab68c16f3" providerId="ADAL" clId="{02F1C625-4E27-4FCF-BAF0-8C7AA1E91216}" dt="2022-04-12T03:14:29.343" v="3255" actId="478"/>
          <ac:picMkLst>
            <pc:docMk/>
            <pc:sldMk cId="1793030147" sldId="398"/>
            <ac:picMk id="20" creationId="{4C1EF06D-9D3D-4E2B-9475-DB200788E354}"/>
          </ac:picMkLst>
        </pc:picChg>
        <pc:picChg chg="add del mod">
          <ac:chgData name="Trikha, Atul (PERATON) (NON-US)" userId="2f1855d0-b42a-4429-84ee-f9eab68c16f3" providerId="ADAL" clId="{02F1C625-4E27-4FCF-BAF0-8C7AA1E91216}" dt="2022-04-12T03:14:27.091" v="3254" actId="478"/>
          <ac:picMkLst>
            <pc:docMk/>
            <pc:sldMk cId="1793030147" sldId="398"/>
            <ac:picMk id="22" creationId="{88FD5F8D-C6E3-4771-8880-C0C6652782E9}"/>
          </ac:picMkLst>
        </pc:picChg>
        <pc:picChg chg="add mod">
          <ac:chgData name="Trikha, Atul (PERATON) (NON-US)" userId="2f1855d0-b42a-4429-84ee-f9eab68c16f3" providerId="ADAL" clId="{02F1C625-4E27-4FCF-BAF0-8C7AA1E91216}" dt="2022-04-12T03:15:54.242" v="3269" actId="1076"/>
          <ac:picMkLst>
            <pc:docMk/>
            <pc:sldMk cId="1793030147" sldId="398"/>
            <ac:picMk id="23" creationId="{C28E5AEA-7247-4BA4-97EB-7D187540800B}"/>
          </ac:picMkLst>
        </pc:picChg>
        <pc:picChg chg="add mod">
          <ac:chgData name="Trikha, Atul (PERATON) (NON-US)" userId="2f1855d0-b42a-4429-84ee-f9eab68c16f3" providerId="ADAL" clId="{02F1C625-4E27-4FCF-BAF0-8C7AA1E91216}" dt="2022-04-12T03:15:54.242" v="3269" actId="1076"/>
          <ac:picMkLst>
            <pc:docMk/>
            <pc:sldMk cId="1793030147" sldId="398"/>
            <ac:picMk id="24" creationId="{DE563597-F2F7-4C89-BF67-5A904EA1A0BE}"/>
          </ac:picMkLst>
        </pc:picChg>
        <pc:picChg chg="add mod">
          <ac:chgData name="Trikha, Atul (PERATON) (NON-US)" userId="2f1855d0-b42a-4429-84ee-f9eab68c16f3" providerId="ADAL" clId="{02F1C625-4E27-4FCF-BAF0-8C7AA1E91216}" dt="2022-04-12T03:15:54.242" v="3269" actId="1076"/>
          <ac:picMkLst>
            <pc:docMk/>
            <pc:sldMk cId="1793030147" sldId="398"/>
            <ac:picMk id="25" creationId="{B5B36C1E-1ACE-4E95-B907-95A227395CB0}"/>
          </ac:picMkLst>
        </pc:picChg>
      </pc:sldChg>
      <pc:sldChg chg="addSp delSp modSp new mod modNotesTx">
        <pc:chgData name="Trikha, Atul (PERATON) (NON-US)" userId="2f1855d0-b42a-4429-84ee-f9eab68c16f3" providerId="ADAL" clId="{02F1C625-4E27-4FCF-BAF0-8C7AA1E91216}" dt="2022-04-11T20:03:02.452" v="1141" actId="1076"/>
        <pc:sldMkLst>
          <pc:docMk/>
          <pc:sldMk cId="3124494131" sldId="399"/>
        </pc:sldMkLst>
        <pc:spChg chg="del mod">
          <ac:chgData name="Trikha, Atul (PERATON) (NON-US)" userId="2f1855d0-b42a-4429-84ee-f9eab68c16f3" providerId="ADAL" clId="{02F1C625-4E27-4FCF-BAF0-8C7AA1E91216}" dt="2022-04-11T19:45:51.040" v="394" actId="478"/>
          <ac:spMkLst>
            <pc:docMk/>
            <pc:sldMk cId="3124494131" sldId="399"/>
            <ac:spMk id="2" creationId="{853406B9-A102-40B6-BB6F-07EFCC039ABD}"/>
          </ac:spMkLst>
        </pc:spChg>
        <pc:spChg chg="mod">
          <ac:chgData name="Trikha, Atul (PERATON) (NON-US)" userId="2f1855d0-b42a-4429-84ee-f9eab68c16f3" providerId="ADAL" clId="{02F1C625-4E27-4FCF-BAF0-8C7AA1E91216}" dt="2022-04-11T19:43:24.779" v="389"/>
          <ac:spMkLst>
            <pc:docMk/>
            <pc:sldMk cId="3124494131" sldId="399"/>
            <ac:spMk id="3" creationId="{8A072327-91F4-453F-BE2F-64BECFF48008}"/>
          </ac:spMkLst>
        </pc:spChg>
        <pc:spChg chg="mod">
          <ac:chgData name="Trikha, Atul (PERATON) (NON-US)" userId="2f1855d0-b42a-4429-84ee-f9eab68c16f3" providerId="ADAL" clId="{02F1C625-4E27-4FCF-BAF0-8C7AA1E91216}" dt="2022-04-11T19:45:41.180" v="391"/>
          <ac:spMkLst>
            <pc:docMk/>
            <pc:sldMk cId="3124494131" sldId="399"/>
            <ac:spMk id="5" creationId="{6FDA011C-2AD6-44D0-B0BF-A33DCB1C3298}"/>
          </ac:spMkLst>
        </pc:spChg>
        <pc:spChg chg="mod">
          <ac:chgData name="Trikha, Atul (PERATON) (NON-US)" userId="2f1855d0-b42a-4429-84ee-f9eab68c16f3" providerId="ADAL" clId="{02F1C625-4E27-4FCF-BAF0-8C7AA1E91216}" dt="2022-04-11T19:45:41.180" v="391"/>
          <ac:spMkLst>
            <pc:docMk/>
            <pc:sldMk cId="3124494131" sldId="399"/>
            <ac:spMk id="6" creationId="{511C27D9-A7BC-4963-AB7B-6F794AB49CCA}"/>
          </ac:spMkLst>
        </pc:spChg>
        <pc:spChg chg="mod">
          <ac:chgData name="Trikha, Atul (PERATON) (NON-US)" userId="2f1855d0-b42a-4429-84ee-f9eab68c16f3" providerId="ADAL" clId="{02F1C625-4E27-4FCF-BAF0-8C7AA1E91216}" dt="2022-04-11T19:58:01.675" v="1116" actId="14100"/>
          <ac:spMkLst>
            <pc:docMk/>
            <pc:sldMk cId="3124494131" sldId="399"/>
            <ac:spMk id="7" creationId="{5D5AED92-F27F-4AEA-98CE-66DCEDC6BB3B}"/>
          </ac:spMkLst>
        </pc:spChg>
        <pc:spChg chg="mod">
          <ac:chgData name="Trikha, Atul (PERATON) (NON-US)" userId="2f1855d0-b42a-4429-84ee-f9eab68c16f3" providerId="ADAL" clId="{02F1C625-4E27-4FCF-BAF0-8C7AA1E91216}" dt="2022-04-11T19:45:41.180" v="391"/>
          <ac:spMkLst>
            <pc:docMk/>
            <pc:sldMk cId="3124494131" sldId="399"/>
            <ac:spMk id="8" creationId="{99E26A87-F4DC-46AF-B81A-F2407AF31928}"/>
          </ac:spMkLst>
        </pc:spChg>
        <pc:spChg chg="add del mod">
          <ac:chgData name="Trikha, Atul (PERATON) (NON-US)" userId="2f1855d0-b42a-4429-84ee-f9eab68c16f3" providerId="ADAL" clId="{02F1C625-4E27-4FCF-BAF0-8C7AA1E91216}" dt="2022-04-11T19:59:21.297" v="1130" actId="478"/>
          <ac:spMkLst>
            <pc:docMk/>
            <pc:sldMk cId="3124494131" sldId="399"/>
            <ac:spMk id="9" creationId="{26153C39-407B-4464-8435-6178E8FECA6C}"/>
          </ac:spMkLst>
        </pc:spChg>
        <pc:spChg chg="mod">
          <ac:chgData name="Trikha, Atul (PERATON) (NON-US)" userId="2f1855d0-b42a-4429-84ee-f9eab68c16f3" providerId="ADAL" clId="{02F1C625-4E27-4FCF-BAF0-8C7AA1E91216}" dt="2022-04-11T19:45:41.180" v="391"/>
          <ac:spMkLst>
            <pc:docMk/>
            <pc:sldMk cId="3124494131" sldId="399"/>
            <ac:spMk id="12" creationId="{161099A7-68E3-4A3A-8F7B-4E59129F3956}"/>
          </ac:spMkLst>
        </pc:spChg>
        <pc:spChg chg="mod">
          <ac:chgData name="Trikha, Atul (PERATON) (NON-US)" userId="2f1855d0-b42a-4429-84ee-f9eab68c16f3" providerId="ADAL" clId="{02F1C625-4E27-4FCF-BAF0-8C7AA1E91216}" dt="2022-04-11T19:45:41.180" v="391"/>
          <ac:spMkLst>
            <pc:docMk/>
            <pc:sldMk cId="3124494131" sldId="399"/>
            <ac:spMk id="13" creationId="{1F8EB7E3-8242-4E48-ABC8-6B4FC8827CEF}"/>
          </ac:spMkLst>
        </pc:spChg>
        <pc:spChg chg="mod">
          <ac:chgData name="Trikha, Atul (PERATON) (NON-US)" userId="2f1855d0-b42a-4429-84ee-f9eab68c16f3" providerId="ADAL" clId="{02F1C625-4E27-4FCF-BAF0-8C7AA1E91216}" dt="2022-04-11T19:45:41.180" v="391"/>
          <ac:spMkLst>
            <pc:docMk/>
            <pc:sldMk cId="3124494131" sldId="399"/>
            <ac:spMk id="14" creationId="{37FB0DFA-E5FA-4105-869B-9956C9A4E237}"/>
          </ac:spMkLst>
        </pc:spChg>
        <pc:spChg chg="mod">
          <ac:chgData name="Trikha, Atul (PERATON) (NON-US)" userId="2f1855d0-b42a-4429-84ee-f9eab68c16f3" providerId="ADAL" clId="{02F1C625-4E27-4FCF-BAF0-8C7AA1E91216}" dt="2022-04-11T19:45:41.180" v="391"/>
          <ac:spMkLst>
            <pc:docMk/>
            <pc:sldMk cId="3124494131" sldId="399"/>
            <ac:spMk id="15" creationId="{17A94186-8659-4914-9281-EFE190277DD3}"/>
          </ac:spMkLst>
        </pc:spChg>
        <pc:spChg chg="mod">
          <ac:chgData name="Trikha, Atul (PERATON) (NON-US)" userId="2f1855d0-b42a-4429-84ee-f9eab68c16f3" providerId="ADAL" clId="{02F1C625-4E27-4FCF-BAF0-8C7AA1E91216}" dt="2022-04-11T19:45:41.180" v="391"/>
          <ac:spMkLst>
            <pc:docMk/>
            <pc:sldMk cId="3124494131" sldId="399"/>
            <ac:spMk id="16" creationId="{BAD5A833-B01D-4010-B15D-D893CA4BF2DF}"/>
          </ac:spMkLst>
        </pc:spChg>
        <pc:spChg chg="mod">
          <ac:chgData name="Trikha, Atul (PERATON) (NON-US)" userId="2f1855d0-b42a-4429-84ee-f9eab68c16f3" providerId="ADAL" clId="{02F1C625-4E27-4FCF-BAF0-8C7AA1E91216}" dt="2022-04-11T19:45:41.180" v="391"/>
          <ac:spMkLst>
            <pc:docMk/>
            <pc:sldMk cId="3124494131" sldId="399"/>
            <ac:spMk id="17" creationId="{C67388F9-B447-4CD3-8E82-97CA2585D48E}"/>
          </ac:spMkLst>
        </pc:spChg>
        <pc:spChg chg="mod">
          <ac:chgData name="Trikha, Atul (PERATON) (NON-US)" userId="2f1855d0-b42a-4429-84ee-f9eab68c16f3" providerId="ADAL" clId="{02F1C625-4E27-4FCF-BAF0-8C7AA1E91216}" dt="2022-04-11T19:45:41.180" v="391"/>
          <ac:spMkLst>
            <pc:docMk/>
            <pc:sldMk cId="3124494131" sldId="399"/>
            <ac:spMk id="18" creationId="{F7E0885C-3D1A-4C0E-8501-07E85391A7BF}"/>
          </ac:spMkLst>
        </pc:spChg>
        <pc:spChg chg="mod">
          <ac:chgData name="Trikha, Atul (PERATON) (NON-US)" userId="2f1855d0-b42a-4429-84ee-f9eab68c16f3" providerId="ADAL" clId="{02F1C625-4E27-4FCF-BAF0-8C7AA1E91216}" dt="2022-04-11T19:45:41.180" v="391"/>
          <ac:spMkLst>
            <pc:docMk/>
            <pc:sldMk cId="3124494131" sldId="399"/>
            <ac:spMk id="19" creationId="{5068C82E-42C8-4BC5-A15B-AE2C998A43AA}"/>
          </ac:spMkLst>
        </pc:spChg>
        <pc:spChg chg="add del mod">
          <ac:chgData name="Trikha, Atul (PERATON) (NON-US)" userId="2f1855d0-b42a-4429-84ee-f9eab68c16f3" providerId="ADAL" clId="{02F1C625-4E27-4FCF-BAF0-8C7AA1E91216}" dt="2022-04-11T19:59:21.297" v="1130" actId="478"/>
          <ac:spMkLst>
            <pc:docMk/>
            <pc:sldMk cId="3124494131" sldId="399"/>
            <ac:spMk id="20" creationId="{393D8312-67A9-4926-B0B0-40CC3E745011}"/>
          </ac:spMkLst>
        </pc:spChg>
        <pc:spChg chg="mod">
          <ac:chgData name="Trikha, Atul (PERATON) (NON-US)" userId="2f1855d0-b42a-4429-84ee-f9eab68c16f3" providerId="ADAL" clId="{02F1C625-4E27-4FCF-BAF0-8C7AA1E91216}" dt="2022-04-11T19:45:41.180" v="391"/>
          <ac:spMkLst>
            <pc:docMk/>
            <pc:sldMk cId="3124494131" sldId="399"/>
            <ac:spMk id="22" creationId="{F306A938-F534-4B8E-8804-1E6E719159E9}"/>
          </ac:spMkLst>
        </pc:spChg>
        <pc:spChg chg="mod">
          <ac:chgData name="Trikha, Atul (PERATON) (NON-US)" userId="2f1855d0-b42a-4429-84ee-f9eab68c16f3" providerId="ADAL" clId="{02F1C625-4E27-4FCF-BAF0-8C7AA1E91216}" dt="2022-04-11T19:45:41.180" v="391"/>
          <ac:spMkLst>
            <pc:docMk/>
            <pc:sldMk cId="3124494131" sldId="399"/>
            <ac:spMk id="23" creationId="{18783E77-B43B-4D6E-8045-FB0B79134572}"/>
          </ac:spMkLst>
        </pc:spChg>
        <pc:spChg chg="add del mod">
          <ac:chgData name="Trikha, Atul (PERATON) (NON-US)" userId="2f1855d0-b42a-4429-84ee-f9eab68c16f3" providerId="ADAL" clId="{02F1C625-4E27-4FCF-BAF0-8C7AA1E91216}" dt="2022-04-11T19:59:21.297" v="1130" actId="478"/>
          <ac:spMkLst>
            <pc:docMk/>
            <pc:sldMk cId="3124494131" sldId="399"/>
            <ac:spMk id="24" creationId="{0B72CEEE-AA0B-4FAE-A071-75CB95883538}"/>
          </ac:spMkLst>
        </pc:spChg>
        <pc:spChg chg="mod">
          <ac:chgData name="Trikha, Atul (PERATON) (NON-US)" userId="2f1855d0-b42a-4429-84ee-f9eab68c16f3" providerId="ADAL" clId="{02F1C625-4E27-4FCF-BAF0-8C7AA1E91216}" dt="2022-04-11T19:45:41.180" v="391"/>
          <ac:spMkLst>
            <pc:docMk/>
            <pc:sldMk cId="3124494131" sldId="399"/>
            <ac:spMk id="26" creationId="{8271F9EE-5C18-4512-8904-B947FE981B06}"/>
          </ac:spMkLst>
        </pc:spChg>
        <pc:spChg chg="mod">
          <ac:chgData name="Trikha, Atul (PERATON) (NON-US)" userId="2f1855d0-b42a-4429-84ee-f9eab68c16f3" providerId="ADAL" clId="{02F1C625-4E27-4FCF-BAF0-8C7AA1E91216}" dt="2022-04-11T19:45:41.180" v="391"/>
          <ac:spMkLst>
            <pc:docMk/>
            <pc:sldMk cId="3124494131" sldId="399"/>
            <ac:spMk id="27" creationId="{624253F0-EE1C-4602-B15C-EEE26005632E}"/>
          </ac:spMkLst>
        </pc:spChg>
        <pc:spChg chg="add del mod">
          <ac:chgData name="Trikha, Atul (PERATON) (NON-US)" userId="2f1855d0-b42a-4429-84ee-f9eab68c16f3" providerId="ADAL" clId="{02F1C625-4E27-4FCF-BAF0-8C7AA1E91216}" dt="2022-04-11T19:59:21.297" v="1130" actId="478"/>
          <ac:spMkLst>
            <pc:docMk/>
            <pc:sldMk cId="3124494131" sldId="399"/>
            <ac:spMk id="28" creationId="{6E7D74AA-161D-4E24-BC02-14E10DAF3602}"/>
          </ac:spMkLst>
        </pc:spChg>
        <pc:spChg chg="add del mod">
          <ac:chgData name="Trikha, Atul (PERATON) (NON-US)" userId="2f1855d0-b42a-4429-84ee-f9eab68c16f3" providerId="ADAL" clId="{02F1C625-4E27-4FCF-BAF0-8C7AA1E91216}" dt="2022-04-11T19:59:21.297" v="1130" actId="478"/>
          <ac:spMkLst>
            <pc:docMk/>
            <pc:sldMk cId="3124494131" sldId="399"/>
            <ac:spMk id="29" creationId="{EB70C420-AFD7-486D-9D2A-373A08950AFD}"/>
          </ac:spMkLst>
        </pc:spChg>
        <pc:spChg chg="mod">
          <ac:chgData name="Trikha, Atul (PERATON) (NON-US)" userId="2f1855d0-b42a-4429-84ee-f9eab68c16f3" providerId="ADAL" clId="{02F1C625-4E27-4FCF-BAF0-8C7AA1E91216}" dt="2022-04-11T19:45:41.180" v="391"/>
          <ac:spMkLst>
            <pc:docMk/>
            <pc:sldMk cId="3124494131" sldId="399"/>
            <ac:spMk id="31" creationId="{26CB1687-1E10-4806-AFC0-3812C9281BA2}"/>
          </ac:spMkLst>
        </pc:spChg>
        <pc:spChg chg="mod">
          <ac:chgData name="Trikha, Atul (PERATON) (NON-US)" userId="2f1855d0-b42a-4429-84ee-f9eab68c16f3" providerId="ADAL" clId="{02F1C625-4E27-4FCF-BAF0-8C7AA1E91216}" dt="2022-04-11T19:45:41.180" v="391"/>
          <ac:spMkLst>
            <pc:docMk/>
            <pc:sldMk cId="3124494131" sldId="399"/>
            <ac:spMk id="32" creationId="{533A0D40-D2AC-402F-BAEC-768787C3C664}"/>
          </ac:spMkLst>
        </pc:spChg>
        <pc:spChg chg="mod">
          <ac:chgData name="Trikha, Atul (PERATON) (NON-US)" userId="2f1855d0-b42a-4429-84ee-f9eab68c16f3" providerId="ADAL" clId="{02F1C625-4E27-4FCF-BAF0-8C7AA1E91216}" dt="2022-04-11T19:59:08.441" v="1128" actId="14100"/>
          <ac:spMkLst>
            <pc:docMk/>
            <pc:sldMk cId="3124494131" sldId="399"/>
            <ac:spMk id="33" creationId="{4CF661DB-4E8C-47C7-8226-E0FE688EE092}"/>
          </ac:spMkLst>
        </pc:spChg>
        <pc:spChg chg="mod">
          <ac:chgData name="Trikha, Atul (PERATON) (NON-US)" userId="2f1855d0-b42a-4429-84ee-f9eab68c16f3" providerId="ADAL" clId="{02F1C625-4E27-4FCF-BAF0-8C7AA1E91216}" dt="2022-04-11T19:45:41.180" v="391"/>
          <ac:spMkLst>
            <pc:docMk/>
            <pc:sldMk cId="3124494131" sldId="399"/>
            <ac:spMk id="34" creationId="{82B6E480-1CF1-4C7C-9C49-2AF3617968D1}"/>
          </ac:spMkLst>
        </pc:spChg>
        <pc:spChg chg="add del mod">
          <ac:chgData name="Trikha, Atul (PERATON) (NON-US)" userId="2f1855d0-b42a-4429-84ee-f9eab68c16f3" providerId="ADAL" clId="{02F1C625-4E27-4FCF-BAF0-8C7AA1E91216}" dt="2022-04-11T19:59:21.297" v="1130" actId="478"/>
          <ac:spMkLst>
            <pc:docMk/>
            <pc:sldMk cId="3124494131" sldId="399"/>
            <ac:spMk id="35" creationId="{E48206F6-3AD4-45D1-AA32-DDE4087047E9}"/>
          </ac:spMkLst>
        </pc:spChg>
        <pc:spChg chg="mod">
          <ac:chgData name="Trikha, Atul (PERATON) (NON-US)" userId="2f1855d0-b42a-4429-84ee-f9eab68c16f3" providerId="ADAL" clId="{02F1C625-4E27-4FCF-BAF0-8C7AA1E91216}" dt="2022-04-11T19:45:41.180" v="391"/>
          <ac:spMkLst>
            <pc:docMk/>
            <pc:sldMk cId="3124494131" sldId="399"/>
            <ac:spMk id="38" creationId="{C156FFF8-3904-4A24-825E-A8DA596852E5}"/>
          </ac:spMkLst>
        </pc:spChg>
        <pc:spChg chg="mod">
          <ac:chgData name="Trikha, Atul (PERATON) (NON-US)" userId="2f1855d0-b42a-4429-84ee-f9eab68c16f3" providerId="ADAL" clId="{02F1C625-4E27-4FCF-BAF0-8C7AA1E91216}" dt="2022-04-11T19:45:41.180" v="391"/>
          <ac:spMkLst>
            <pc:docMk/>
            <pc:sldMk cId="3124494131" sldId="399"/>
            <ac:spMk id="39" creationId="{EFA63687-B5F2-4614-B333-8D1235632D51}"/>
          </ac:spMkLst>
        </pc:spChg>
        <pc:spChg chg="mod">
          <ac:chgData name="Trikha, Atul (PERATON) (NON-US)" userId="2f1855d0-b42a-4429-84ee-f9eab68c16f3" providerId="ADAL" clId="{02F1C625-4E27-4FCF-BAF0-8C7AA1E91216}" dt="2022-04-11T19:45:41.180" v="391"/>
          <ac:spMkLst>
            <pc:docMk/>
            <pc:sldMk cId="3124494131" sldId="399"/>
            <ac:spMk id="40" creationId="{4265A143-520C-4F9A-B5EC-F8187A4387AC}"/>
          </ac:spMkLst>
        </pc:spChg>
        <pc:spChg chg="mod">
          <ac:chgData name="Trikha, Atul (PERATON) (NON-US)" userId="2f1855d0-b42a-4429-84ee-f9eab68c16f3" providerId="ADAL" clId="{02F1C625-4E27-4FCF-BAF0-8C7AA1E91216}" dt="2022-04-11T19:45:41.180" v="391"/>
          <ac:spMkLst>
            <pc:docMk/>
            <pc:sldMk cId="3124494131" sldId="399"/>
            <ac:spMk id="41" creationId="{D7002703-D3D8-4945-AB66-F8E8AAD47E01}"/>
          </ac:spMkLst>
        </pc:spChg>
        <pc:spChg chg="add del mod">
          <ac:chgData name="Trikha, Atul (PERATON) (NON-US)" userId="2f1855d0-b42a-4429-84ee-f9eab68c16f3" providerId="ADAL" clId="{02F1C625-4E27-4FCF-BAF0-8C7AA1E91216}" dt="2022-04-11T19:59:21.297" v="1130" actId="478"/>
          <ac:spMkLst>
            <pc:docMk/>
            <pc:sldMk cId="3124494131" sldId="399"/>
            <ac:spMk id="42" creationId="{5E69641E-7657-4450-990D-9FAA3CBC6E3B}"/>
          </ac:spMkLst>
        </pc:spChg>
        <pc:spChg chg="mod">
          <ac:chgData name="Trikha, Atul (PERATON) (NON-US)" userId="2f1855d0-b42a-4429-84ee-f9eab68c16f3" providerId="ADAL" clId="{02F1C625-4E27-4FCF-BAF0-8C7AA1E91216}" dt="2022-04-11T19:45:41.180" v="391"/>
          <ac:spMkLst>
            <pc:docMk/>
            <pc:sldMk cId="3124494131" sldId="399"/>
            <ac:spMk id="45" creationId="{F0F33A25-D5F9-4512-A550-56BA39457D3D}"/>
          </ac:spMkLst>
        </pc:spChg>
        <pc:spChg chg="mod">
          <ac:chgData name="Trikha, Atul (PERATON) (NON-US)" userId="2f1855d0-b42a-4429-84ee-f9eab68c16f3" providerId="ADAL" clId="{02F1C625-4E27-4FCF-BAF0-8C7AA1E91216}" dt="2022-04-11T19:45:41.180" v="391"/>
          <ac:spMkLst>
            <pc:docMk/>
            <pc:sldMk cId="3124494131" sldId="399"/>
            <ac:spMk id="46" creationId="{35E473C3-C1E1-422B-B321-A9A60DF4CBCE}"/>
          </ac:spMkLst>
        </pc:spChg>
        <pc:spChg chg="mod">
          <ac:chgData name="Trikha, Atul (PERATON) (NON-US)" userId="2f1855d0-b42a-4429-84ee-f9eab68c16f3" providerId="ADAL" clId="{02F1C625-4E27-4FCF-BAF0-8C7AA1E91216}" dt="2022-04-11T19:45:41.180" v="391"/>
          <ac:spMkLst>
            <pc:docMk/>
            <pc:sldMk cId="3124494131" sldId="399"/>
            <ac:spMk id="47" creationId="{C5E8A290-6F41-46B4-A4AD-5008AB325DBC}"/>
          </ac:spMkLst>
        </pc:spChg>
        <pc:spChg chg="mod">
          <ac:chgData name="Trikha, Atul (PERATON) (NON-US)" userId="2f1855d0-b42a-4429-84ee-f9eab68c16f3" providerId="ADAL" clId="{02F1C625-4E27-4FCF-BAF0-8C7AA1E91216}" dt="2022-04-11T19:45:41.180" v="391"/>
          <ac:spMkLst>
            <pc:docMk/>
            <pc:sldMk cId="3124494131" sldId="399"/>
            <ac:spMk id="48" creationId="{FE281420-383D-4DC2-9D83-3D0948936136}"/>
          </ac:spMkLst>
        </pc:spChg>
        <pc:spChg chg="mod">
          <ac:chgData name="Trikha, Atul (PERATON) (NON-US)" userId="2f1855d0-b42a-4429-84ee-f9eab68c16f3" providerId="ADAL" clId="{02F1C625-4E27-4FCF-BAF0-8C7AA1E91216}" dt="2022-04-11T19:45:41.180" v="391"/>
          <ac:spMkLst>
            <pc:docMk/>
            <pc:sldMk cId="3124494131" sldId="399"/>
            <ac:spMk id="49" creationId="{5DCA30CB-B4B7-40A3-B4FF-BEA6F651BA68}"/>
          </ac:spMkLst>
        </pc:spChg>
        <pc:spChg chg="mod">
          <ac:chgData name="Trikha, Atul (PERATON) (NON-US)" userId="2f1855d0-b42a-4429-84ee-f9eab68c16f3" providerId="ADAL" clId="{02F1C625-4E27-4FCF-BAF0-8C7AA1E91216}" dt="2022-04-11T19:45:41.180" v="391"/>
          <ac:spMkLst>
            <pc:docMk/>
            <pc:sldMk cId="3124494131" sldId="399"/>
            <ac:spMk id="50" creationId="{2001B59C-5CC1-421C-B718-19C53243FA67}"/>
          </ac:spMkLst>
        </pc:spChg>
        <pc:spChg chg="add del mod">
          <ac:chgData name="Trikha, Atul (PERATON) (NON-US)" userId="2f1855d0-b42a-4429-84ee-f9eab68c16f3" providerId="ADAL" clId="{02F1C625-4E27-4FCF-BAF0-8C7AA1E91216}" dt="2022-04-11T19:59:21.297" v="1130" actId="478"/>
          <ac:spMkLst>
            <pc:docMk/>
            <pc:sldMk cId="3124494131" sldId="399"/>
            <ac:spMk id="51" creationId="{B76CF227-2ABA-4F78-BAE0-28D27BE9F73F}"/>
          </ac:spMkLst>
        </pc:spChg>
        <pc:grpChg chg="add del mod">
          <ac:chgData name="Trikha, Atul (PERATON) (NON-US)" userId="2f1855d0-b42a-4429-84ee-f9eab68c16f3" providerId="ADAL" clId="{02F1C625-4E27-4FCF-BAF0-8C7AA1E91216}" dt="2022-04-11T19:59:21.297" v="1130" actId="478"/>
          <ac:grpSpMkLst>
            <pc:docMk/>
            <pc:sldMk cId="3124494131" sldId="399"/>
            <ac:grpSpMk id="4" creationId="{C8769357-1770-4564-BCED-864CA37D11B0}"/>
          </ac:grpSpMkLst>
        </pc:grpChg>
        <pc:grpChg chg="add del mod">
          <ac:chgData name="Trikha, Atul (PERATON) (NON-US)" userId="2f1855d0-b42a-4429-84ee-f9eab68c16f3" providerId="ADAL" clId="{02F1C625-4E27-4FCF-BAF0-8C7AA1E91216}" dt="2022-04-11T19:59:21.297" v="1130" actId="478"/>
          <ac:grpSpMkLst>
            <pc:docMk/>
            <pc:sldMk cId="3124494131" sldId="399"/>
            <ac:grpSpMk id="10" creationId="{E847EFC9-1002-4B4E-A244-C420A4ED0038}"/>
          </ac:grpSpMkLst>
        </pc:grpChg>
        <pc:grpChg chg="add del mod">
          <ac:chgData name="Trikha, Atul (PERATON) (NON-US)" userId="2f1855d0-b42a-4429-84ee-f9eab68c16f3" providerId="ADAL" clId="{02F1C625-4E27-4FCF-BAF0-8C7AA1E91216}" dt="2022-04-11T19:59:21.297" v="1130" actId="478"/>
          <ac:grpSpMkLst>
            <pc:docMk/>
            <pc:sldMk cId="3124494131" sldId="399"/>
            <ac:grpSpMk id="21" creationId="{0F1F0FA7-1965-4063-A337-AC0D681A5025}"/>
          </ac:grpSpMkLst>
        </pc:grpChg>
        <pc:grpChg chg="add del mod">
          <ac:chgData name="Trikha, Atul (PERATON) (NON-US)" userId="2f1855d0-b42a-4429-84ee-f9eab68c16f3" providerId="ADAL" clId="{02F1C625-4E27-4FCF-BAF0-8C7AA1E91216}" dt="2022-04-11T19:59:21.297" v="1130" actId="478"/>
          <ac:grpSpMkLst>
            <pc:docMk/>
            <pc:sldMk cId="3124494131" sldId="399"/>
            <ac:grpSpMk id="25" creationId="{DC1ABB5D-9B9D-454F-A18A-2B0CA73867F2}"/>
          </ac:grpSpMkLst>
        </pc:grpChg>
        <pc:grpChg chg="add del mod">
          <ac:chgData name="Trikha, Atul (PERATON) (NON-US)" userId="2f1855d0-b42a-4429-84ee-f9eab68c16f3" providerId="ADAL" clId="{02F1C625-4E27-4FCF-BAF0-8C7AA1E91216}" dt="2022-04-11T19:59:21.297" v="1130" actId="478"/>
          <ac:grpSpMkLst>
            <pc:docMk/>
            <pc:sldMk cId="3124494131" sldId="399"/>
            <ac:grpSpMk id="30" creationId="{8B68888D-94E8-4E5F-93AE-AD5B30E7807A}"/>
          </ac:grpSpMkLst>
        </pc:grpChg>
        <pc:grpChg chg="add del mod">
          <ac:chgData name="Trikha, Atul (PERATON) (NON-US)" userId="2f1855d0-b42a-4429-84ee-f9eab68c16f3" providerId="ADAL" clId="{02F1C625-4E27-4FCF-BAF0-8C7AA1E91216}" dt="2022-04-11T19:59:21.297" v="1130" actId="478"/>
          <ac:grpSpMkLst>
            <pc:docMk/>
            <pc:sldMk cId="3124494131" sldId="399"/>
            <ac:grpSpMk id="36" creationId="{8B1C9713-22BA-4F1B-9A6F-81D7D24CDD41}"/>
          </ac:grpSpMkLst>
        </pc:grpChg>
        <pc:grpChg chg="add del mod">
          <ac:chgData name="Trikha, Atul (PERATON) (NON-US)" userId="2f1855d0-b42a-4429-84ee-f9eab68c16f3" providerId="ADAL" clId="{02F1C625-4E27-4FCF-BAF0-8C7AA1E91216}" dt="2022-04-11T19:59:21.297" v="1130" actId="478"/>
          <ac:grpSpMkLst>
            <pc:docMk/>
            <pc:sldMk cId="3124494131" sldId="399"/>
            <ac:grpSpMk id="43" creationId="{A42555FF-2266-4ED3-BD4B-AA36B9109706}"/>
          </ac:grpSpMkLst>
        </pc:grpChg>
        <pc:picChg chg="mod">
          <ac:chgData name="Trikha, Atul (PERATON) (NON-US)" userId="2f1855d0-b42a-4429-84ee-f9eab68c16f3" providerId="ADAL" clId="{02F1C625-4E27-4FCF-BAF0-8C7AA1E91216}" dt="2022-04-11T19:45:41.180" v="391"/>
          <ac:picMkLst>
            <pc:docMk/>
            <pc:sldMk cId="3124494131" sldId="399"/>
            <ac:picMk id="11" creationId="{EDCD7F1E-A1EC-4467-B2F8-03C54C87B430}"/>
          </ac:picMkLst>
        </pc:picChg>
        <pc:picChg chg="mod">
          <ac:chgData name="Trikha, Atul (PERATON) (NON-US)" userId="2f1855d0-b42a-4429-84ee-f9eab68c16f3" providerId="ADAL" clId="{02F1C625-4E27-4FCF-BAF0-8C7AA1E91216}" dt="2022-04-11T19:45:41.180" v="391"/>
          <ac:picMkLst>
            <pc:docMk/>
            <pc:sldMk cId="3124494131" sldId="399"/>
            <ac:picMk id="37" creationId="{E2AF71CB-3197-4261-9DC3-10AF8756A13C}"/>
          </ac:picMkLst>
        </pc:picChg>
        <pc:picChg chg="mod">
          <ac:chgData name="Trikha, Atul (PERATON) (NON-US)" userId="2f1855d0-b42a-4429-84ee-f9eab68c16f3" providerId="ADAL" clId="{02F1C625-4E27-4FCF-BAF0-8C7AA1E91216}" dt="2022-04-11T19:45:41.180" v="391"/>
          <ac:picMkLst>
            <pc:docMk/>
            <pc:sldMk cId="3124494131" sldId="399"/>
            <ac:picMk id="44" creationId="{0F339880-9357-43BA-AC36-B5BBADC4BA6A}"/>
          </ac:picMkLst>
        </pc:picChg>
        <pc:picChg chg="add del mod">
          <ac:chgData name="Trikha, Atul (PERATON) (NON-US)" userId="2f1855d0-b42a-4429-84ee-f9eab68c16f3" providerId="ADAL" clId="{02F1C625-4E27-4FCF-BAF0-8C7AA1E91216}" dt="2022-04-11T19:59:21.297" v="1130" actId="478"/>
          <ac:picMkLst>
            <pc:docMk/>
            <pc:sldMk cId="3124494131" sldId="399"/>
            <ac:picMk id="52" creationId="{06A09F3F-964F-4B78-9BC8-E2C97BFE39FF}"/>
          </ac:picMkLst>
        </pc:picChg>
        <pc:picChg chg="add del mod">
          <ac:chgData name="Trikha, Atul (PERATON) (NON-US)" userId="2f1855d0-b42a-4429-84ee-f9eab68c16f3" providerId="ADAL" clId="{02F1C625-4E27-4FCF-BAF0-8C7AA1E91216}" dt="2022-04-11T20:00:18.370" v="1136" actId="22"/>
          <ac:picMkLst>
            <pc:docMk/>
            <pc:sldMk cId="3124494131" sldId="399"/>
            <ac:picMk id="54" creationId="{7808F7F9-4D44-4675-AB2E-6AB0B6A5DD01}"/>
          </ac:picMkLst>
        </pc:picChg>
        <pc:picChg chg="add mod">
          <ac:chgData name="Trikha, Atul (PERATON) (NON-US)" userId="2f1855d0-b42a-4429-84ee-f9eab68c16f3" providerId="ADAL" clId="{02F1C625-4E27-4FCF-BAF0-8C7AA1E91216}" dt="2022-04-11T20:03:02.452" v="1141" actId="1076"/>
          <ac:picMkLst>
            <pc:docMk/>
            <pc:sldMk cId="3124494131" sldId="399"/>
            <ac:picMk id="56" creationId="{32E80F64-3658-4021-8BBA-F46D41C2E109}"/>
          </ac:picMkLst>
        </pc:picChg>
      </pc:sldChg>
      <pc:sldChg chg="addSp delSp modSp new mod modNotesTx">
        <pc:chgData name="Trikha, Atul (PERATON) (NON-US)" userId="2f1855d0-b42a-4429-84ee-f9eab68c16f3" providerId="ADAL" clId="{02F1C625-4E27-4FCF-BAF0-8C7AA1E91216}" dt="2022-04-11T22:50:59.437" v="1897" actId="1036"/>
        <pc:sldMkLst>
          <pc:docMk/>
          <pc:sldMk cId="2166611255" sldId="400"/>
        </pc:sldMkLst>
        <pc:spChg chg="del">
          <ac:chgData name="Trikha, Atul (PERATON) (NON-US)" userId="2f1855d0-b42a-4429-84ee-f9eab68c16f3" providerId="ADAL" clId="{02F1C625-4E27-4FCF-BAF0-8C7AA1E91216}" dt="2022-04-11T22:39:23.001" v="1209" actId="22"/>
          <ac:spMkLst>
            <pc:docMk/>
            <pc:sldMk cId="2166611255" sldId="400"/>
            <ac:spMk id="2" creationId="{4A452011-F270-4D21-8BAE-BE347C77005F}"/>
          </ac:spMkLst>
        </pc:spChg>
        <pc:spChg chg="mod">
          <ac:chgData name="Trikha, Atul (PERATON) (NON-US)" userId="2f1855d0-b42a-4429-84ee-f9eab68c16f3" providerId="ADAL" clId="{02F1C625-4E27-4FCF-BAF0-8C7AA1E91216}" dt="2022-04-11T22:50:53.663" v="1888" actId="1076"/>
          <ac:spMkLst>
            <pc:docMk/>
            <pc:sldMk cId="2166611255" sldId="400"/>
            <ac:spMk id="3" creationId="{EBAA1248-1DD9-4029-9EAD-B85C5F74BA35}"/>
          </ac:spMkLst>
        </pc:spChg>
        <pc:picChg chg="add mod ord">
          <ac:chgData name="Trikha, Atul (PERATON) (NON-US)" userId="2f1855d0-b42a-4429-84ee-f9eab68c16f3" providerId="ADAL" clId="{02F1C625-4E27-4FCF-BAF0-8C7AA1E91216}" dt="2022-04-11T22:50:59.437" v="1897" actId="1036"/>
          <ac:picMkLst>
            <pc:docMk/>
            <pc:sldMk cId="2166611255" sldId="400"/>
            <ac:picMk id="5" creationId="{359422C0-5A7A-465B-8254-68293939BB91}"/>
          </ac:picMkLst>
        </pc:picChg>
        <pc:picChg chg="add mod">
          <ac:chgData name="Trikha, Atul (PERATON) (NON-US)" userId="2f1855d0-b42a-4429-84ee-f9eab68c16f3" providerId="ADAL" clId="{02F1C625-4E27-4FCF-BAF0-8C7AA1E91216}" dt="2022-04-11T22:50:59.437" v="1897" actId="1036"/>
          <ac:picMkLst>
            <pc:docMk/>
            <pc:sldMk cId="2166611255" sldId="400"/>
            <ac:picMk id="7" creationId="{5E339905-17BA-485B-BF80-BE0CCF696D4D}"/>
          </ac:picMkLst>
        </pc:picChg>
        <pc:picChg chg="add mod">
          <ac:chgData name="Trikha, Atul (PERATON) (NON-US)" userId="2f1855d0-b42a-4429-84ee-f9eab68c16f3" providerId="ADAL" clId="{02F1C625-4E27-4FCF-BAF0-8C7AA1E91216}" dt="2022-04-11T22:50:59.437" v="1897" actId="1036"/>
          <ac:picMkLst>
            <pc:docMk/>
            <pc:sldMk cId="2166611255" sldId="400"/>
            <ac:picMk id="9" creationId="{43633556-D2BF-4912-82FF-56CB7A7ED583}"/>
          </ac:picMkLst>
        </pc:picChg>
      </pc:sldChg>
      <pc:sldChg chg="addSp delSp modSp new mod modNotesTx">
        <pc:chgData name="Trikha, Atul (PERATON) (NON-US)" userId="2f1855d0-b42a-4429-84ee-f9eab68c16f3" providerId="ADAL" clId="{02F1C625-4E27-4FCF-BAF0-8C7AA1E91216}" dt="2022-04-11T23:17:32.649" v="2724" actId="14100"/>
        <pc:sldMkLst>
          <pc:docMk/>
          <pc:sldMk cId="403417452" sldId="401"/>
        </pc:sldMkLst>
        <pc:spChg chg="del">
          <ac:chgData name="Trikha, Atul (PERATON) (NON-US)" userId="2f1855d0-b42a-4429-84ee-f9eab68c16f3" providerId="ADAL" clId="{02F1C625-4E27-4FCF-BAF0-8C7AA1E91216}" dt="2022-04-11T22:52:00.069" v="1920" actId="22"/>
          <ac:spMkLst>
            <pc:docMk/>
            <pc:sldMk cId="403417452" sldId="401"/>
            <ac:spMk id="2" creationId="{CB195A13-425F-4CA4-97B0-195DCEA74A4A}"/>
          </ac:spMkLst>
        </pc:spChg>
        <pc:spChg chg="mod">
          <ac:chgData name="Trikha, Atul (PERATON) (NON-US)" userId="2f1855d0-b42a-4429-84ee-f9eab68c16f3" providerId="ADAL" clId="{02F1C625-4E27-4FCF-BAF0-8C7AA1E91216}" dt="2022-04-11T22:57:36.820" v="2501" actId="20577"/>
          <ac:spMkLst>
            <pc:docMk/>
            <pc:sldMk cId="403417452" sldId="401"/>
            <ac:spMk id="3" creationId="{9D1265CF-D01A-493F-B7F4-0363E018A591}"/>
          </ac:spMkLst>
        </pc:spChg>
        <pc:spChg chg="add mod">
          <ac:chgData name="Trikha, Atul (PERATON) (NON-US)" userId="2f1855d0-b42a-4429-84ee-f9eab68c16f3" providerId="ADAL" clId="{02F1C625-4E27-4FCF-BAF0-8C7AA1E91216}" dt="2022-04-11T23:17:25.520" v="2723" actId="1076"/>
          <ac:spMkLst>
            <pc:docMk/>
            <pc:sldMk cId="403417452" sldId="401"/>
            <ac:spMk id="6" creationId="{1FCA3B4E-72D5-4DBE-8185-EE6823C2FC81}"/>
          </ac:spMkLst>
        </pc:spChg>
        <pc:picChg chg="add mod ord">
          <ac:chgData name="Trikha, Atul (PERATON) (NON-US)" userId="2f1855d0-b42a-4429-84ee-f9eab68c16f3" providerId="ADAL" clId="{02F1C625-4E27-4FCF-BAF0-8C7AA1E91216}" dt="2022-04-11T23:17:19.211" v="2722" actId="1076"/>
          <ac:picMkLst>
            <pc:docMk/>
            <pc:sldMk cId="403417452" sldId="401"/>
            <ac:picMk id="5" creationId="{AB5DD1FC-FAE4-412A-8E3E-ECC8DE8B43D7}"/>
          </ac:picMkLst>
        </pc:picChg>
        <pc:picChg chg="add mod">
          <ac:chgData name="Trikha, Atul (PERATON) (NON-US)" userId="2f1855d0-b42a-4429-84ee-f9eab68c16f3" providerId="ADAL" clId="{02F1C625-4E27-4FCF-BAF0-8C7AA1E91216}" dt="2022-04-11T23:17:32.649" v="2724" actId="14100"/>
          <ac:picMkLst>
            <pc:docMk/>
            <pc:sldMk cId="403417452" sldId="401"/>
            <ac:picMk id="7" creationId="{1F893352-3160-48F3-AB49-227AA07EA9C5}"/>
          </ac:picMkLst>
        </pc:picChg>
      </pc:sldChg>
      <pc:sldChg chg="addSp delSp modSp new del mod modNotesTx">
        <pc:chgData name="Trikha, Atul (PERATON) (NON-US)" userId="2f1855d0-b42a-4429-84ee-f9eab68c16f3" providerId="ADAL" clId="{02F1C625-4E27-4FCF-BAF0-8C7AA1E91216}" dt="2022-04-11T23:09:09.018" v="2705" actId="47"/>
        <pc:sldMkLst>
          <pc:docMk/>
          <pc:sldMk cId="3701956692" sldId="402"/>
        </pc:sldMkLst>
        <pc:spChg chg="del">
          <ac:chgData name="Trikha, Atul (PERATON) (NON-US)" userId="2f1855d0-b42a-4429-84ee-f9eab68c16f3" providerId="ADAL" clId="{02F1C625-4E27-4FCF-BAF0-8C7AA1E91216}" dt="2022-04-11T22:58:43.268" v="2517" actId="22"/>
          <ac:spMkLst>
            <pc:docMk/>
            <pc:sldMk cId="3701956692" sldId="402"/>
            <ac:spMk id="2" creationId="{EC04EDCA-051B-4256-AEF2-4F75FA52DA36}"/>
          </ac:spMkLst>
        </pc:spChg>
        <pc:spChg chg="mod">
          <ac:chgData name="Trikha, Atul (PERATON) (NON-US)" userId="2f1855d0-b42a-4429-84ee-f9eab68c16f3" providerId="ADAL" clId="{02F1C625-4E27-4FCF-BAF0-8C7AA1E91216}" dt="2022-04-11T22:58:50.236" v="2534" actId="20577"/>
          <ac:spMkLst>
            <pc:docMk/>
            <pc:sldMk cId="3701956692" sldId="402"/>
            <ac:spMk id="3" creationId="{69FBF9BD-3DFC-40D6-A2FA-87AD8ED7E561}"/>
          </ac:spMkLst>
        </pc:spChg>
        <pc:picChg chg="add mod ord">
          <ac:chgData name="Trikha, Atul (PERATON) (NON-US)" userId="2f1855d0-b42a-4429-84ee-f9eab68c16f3" providerId="ADAL" clId="{02F1C625-4E27-4FCF-BAF0-8C7AA1E91216}" dt="2022-04-11T22:58:43.268" v="2517" actId="22"/>
          <ac:picMkLst>
            <pc:docMk/>
            <pc:sldMk cId="3701956692" sldId="402"/>
            <ac:picMk id="5" creationId="{18548DCB-DDF6-48FB-9645-594B64533FDA}"/>
          </ac:picMkLst>
        </pc:picChg>
      </pc:sldChg>
      <pc:sldChg chg="add ord modNotesTx">
        <pc:chgData name="Trikha, Atul (PERATON) (NON-US)" userId="2f1855d0-b42a-4429-84ee-f9eab68c16f3" providerId="ADAL" clId="{02F1C625-4E27-4FCF-BAF0-8C7AA1E91216}" dt="2022-04-12T03:36:32.016" v="3344" actId="20577"/>
        <pc:sldMkLst>
          <pc:docMk/>
          <pc:sldMk cId="237339247" sldId="419"/>
        </pc:sldMkLst>
      </pc:sldChg>
      <pc:sldChg chg="add del modNotesTx">
        <pc:chgData name="Trikha, Atul (PERATON) (NON-US)" userId="2f1855d0-b42a-4429-84ee-f9eab68c16f3" providerId="ADAL" clId="{02F1C625-4E27-4FCF-BAF0-8C7AA1E91216}" dt="2022-04-12T03:47:05.957" v="3436" actId="6549"/>
        <pc:sldMkLst>
          <pc:docMk/>
          <pc:sldMk cId="2328251550" sldId="423"/>
        </pc:sldMkLst>
      </pc:sldChg>
      <pc:sldChg chg="modSp mod">
        <pc:chgData name="Trikha, Atul (PERATON) (NON-US)" userId="2f1855d0-b42a-4429-84ee-f9eab68c16f3" providerId="ADAL" clId="{02F1C625-4E27-4FCF-BAF0-8C7AA1E91216}" dt="2022-04-12T13:11:32.492" v="3545" actId="1037"/>
        <pc:sldMkLst>
          <pc:docMk/>
          <pc:sldMk cId="225877095" sldId="2076136955"/>
        </pc:sldMkLst>
        <pc:spChg chg="mod">
          <ac:chgData name="Trikha, Atul (PERATON) (NON-US)" userId="2f1855d0-b42a-4429-84ee-f9eab68c16f3" providerId="ADAL" clId="{02F1C625-4E27-4FCF-BAF0-8C7AA1E91216}" dt="2022-04-12T13:11:32.492" v="3545" actId="1037"/>
          <ac:spMkLst>
            <pc:docMk/>
            <pc:sldMk cId="225877095" sldId="2076136955"/>
            <ac:spMk id="24" creationId="{90CFE2AB-EAAC-4DA8-ADD2-58EDA2001F80}"/>
          </ac:spMkLst>
        </pc:spChg>
        <pc:spChg chg="mod">
          <ac:chgData name="Trikha, Atul (PERATON) (NON-US)" userId="2f1855d0-b42a-4429-84ee-f9eab68c16f3" providerId="ADAL" clId="{02F1C625-4E27-4FCF-BAF0-8C7AA1E91216}" dt="2022-04-12T13:11:32.492" v="3545" actId="1037"/>
          <ac:spMkLst>
            <pc:docMk/>
            <pc:sldMk cId="225877095" sldId="2076136955"/>
            <ac:spMk id="89" creationId="{AB7F6D48-0D64-4FD2-8EBF-8920C7DBC74E}"/>
          </ac:spMkLst>
        </pc:spChg>
        <pc:spChg chg="mod">
          <ac:chgData name="Trikha, Atul (PERATON) (NON-US)" userId="2f1855d0-b42a-4429-84ee-f9eab68c16f3" providerId="ADAL" clId="{02F1C625-4E27-4FCF-BAF0-8C7AA1E91216}" dt="2022-04-12T13:11:32.492" v="3545" actId="1037"/>
          <ac:spMkLst>
            <pc:docMk/>
            <pc:sldMk cId="225877095" sldId="2076136955"/>
            <ac:spMk id="93" creationId="{BC7DBE45-5077-4DF1-B092-698509931758}"/>
          </ac:spMkLst>
        </pc:spChg>
        <pc:spChg chg="mod">
          <ac:chgData name="Trikha, Atul (PERATON) (NON-US)" userId="2f1855d0-b42a-4429-84ee-f9eab68c16f3" providerId="ADAL" clId="{02F1C625-4E27-4FCF-BAF0-8C7AA1E91216}" dt="2022-04-12T13:11:32.492" v="3545" actId="1037"/>
          <ac:spMkLst>
            <pc:docMk/>
            <pc:sldMk cId="225877095" sldId="2076136955"/>
            <ac:spMk id="95" creationId="{BBE4B7ED-009B-4305-8FF7-62200A90FCE1}"/>
          </ac:spMkLst>
        </pc:spChg>
        <pc:spChg chg="mod">
          <ac:chgData name="Trikha, Atul (PERATON) (NON-US)" userId="2f1855d0-b42a-4429-84ee-f9eab68c16f3" providerId="ADAL" clId="{02F1C625-4E27-4FCF-BAF0-8C7AA1E91216}" dt="2022-04-12T13:11:32.492" v="3545" actId="1037"/>
          <ac:spMkLst>
            <pc:docMk/>
            <pc:sldMk cId="225877095" sldId="2076136955"/>
            <ac:spMk id="96" creationId="{EBB586E8-BDA5-4B63-9842-56D19E782FBF}"/>
          </ac:spMkLst>
        </pc:spChg>
        <pc:spChg chg="mod">
          <ac:chgData name="Trikha, Atul (PERATON) (NON-US)" userId="2f1855d0-b42a-4429-84ee-f9eab68c16f3" providerId="ADAL" clId="{02F1C625-4E27-4FCF-BAF0-8C7AA1E91216}" dt="2022-04-12T13:11:32.492" v="3545" actId="1037"/>
          <ac:spMkLst>
            <pc:docMk/>
            <pc:sldMk cId="225877095" sldId="2076136955"/>
            <ac:spMk id="99" creationId="{0FED2FCE-7DBB-4074-8668-313601CD852B}"/>
          </ac:spMkLst>
        </pc:spChg>
        <pc:spChg chg="mod">
          <ac:chgData name="Trikha, Atul (PERATON) (NON-US)" userId="2f1855d0-b42a-4429-84ee-f9eab68c16f3" providerId="ADAL" clId="{02F1C625-4E27-4FCF-BAF0-8C7AA1E91216}" dt="2022-04-12T13:11:32.492" v="3545" actId="1037"/>
          <ac:spMkLst>
            <pc:docMk/>
            <pc:sldMk cId="225877095" sldId="2076136955"/>
            <ac:spMk id="100" creationId="{10813955-C2B7-4CE1-AE6F-646CAE12D1B1}"/>
          </ac:spMkLst>
        </pc:spChg>
        <pc:spChg chg="mod">
          <ac:chgData name="Trikha, Atul (PERATON) (NON-US)" userId="2f1855d0-b42a-4429-84ee-f9eab68c16f3" providerId="ADAL" clId="{02F1C625-4E27-4FCF-BAF0-8C7AA1E91216}" dt="2022-04-12T13:11:32.492" v="3545" actId="1037"/>
          <ac:spMkLst>
            <pc:docMk/>
            <pc:sldMk cId="225877095" sldId="2076136955"/>
            <ac:spMk id="101" creationId="{440B7609-2B13-432C-80EF-C1A260082518}"/>
          </ac:spMkLst>
        </pc:spChg>
        <pc:spChg chg="mod">
          <ac:chgData name="Trikha, Atul (PERATON) (NON-US)" userId="2f1855d0-b42a-4429-84ee-f9eab68c16f3" providerId="ADAL" clId="{02F1C625-4E27-4FCF-BAF0-8C7AA1E91216}" dt="2022-04-12T13:11:32.492" v="3545" actId="1037"/>
          <ac:spMkLst>
            <pc:docMk/>
            <pc:sldMk cId="225877095" sldId="2076136955"/>
            <ac:spMk id="102" creationId="{CC895174-1AB2-4915-884D-4ED769ACDCF3}"/>
          </ac:spMkLst>
        </pc:spChg>
        <pc:spChg chg="mod">
          <ac:chgData name="Trikha, Atul (PERATON) (NON-US)" userId="2f1855d0-b42a-4429-84ee-f9eab68c16f3" providerId="ADAL" clId="{02F1C625-4E27-4FCF-BAF0-8C7AA1E91216}" dt="2022-04-12T13:11:32.492" v="3545" actId="1037"/>
          <ac:spMkLst>
            <pc:docMk/>
            <pc:sldMk cId="225877095" sldId="2076136955"/>
            <ac:spMk id="135" creationId="{099F2075-44D0-42C1-8CAB-5FE9ED064B6D}"/>
          </ac:spMkLst>
        </pc:spChg>
        <pc:spChg chg="mod">
          <ac:chgData name="Trikha, Atul (PERATON) (NON-US)" userId="2f1855d0-b42a-4429-84ee-f9eab68c16f3" providerId="ADAL" clId="{02F1C625-4E27-4FCF-BAF0-8C7AA1E91216}" dt="2022-04-12T13:11:32.492" v="3545" actId="1037"/>
          <ac:spMkLst>
            <pc:docMk/>
            <pc:sldMk cId="225877095" sldId="2076136955"/>
            <ac:spMk id="162" creationId="{C9A11493-4E38-44EE-91A3-195C25B203F4}"/>
          </ac:spMkLst>
        </pc:spChg>
        <pc:spChg chg="mod">
          <ac:chgData name="Trikha, Atul (PERATON) (NON-US)" userId="2f1855d0-b42a-4429-84ee-f9eab68c16f3" providerId="ADAL" clId="{02F1C625-4E27-4FCF-BAF0-8C7AA1E91216}" dt="2022-04-12T13:11:32.492" v="3545" actId="1037"/>
          <ac:spMkLst>
            <pc:docMk/>
            <pc:sldMk cId="225877095" sldId="2076136955"/>
            <ac:spMk id="163" creationId="{0EBA0DB2-70A9-460D-B9DF-9B71039363CD}"/>
          </ac:spMkLst>
        </pc:spChg>
        <pc:spChg chg="mod">
          <ac:chgData name="Trikha, Atul (PERATON) (NON-US)" userId="2f1855d0-b42a-4429-84ee-f9eab68c16f3" providerId="ADAL" clId="{02F1C625-4E27-4FCF-BAF0-8C7AA1E91216}" dt="2022-04-12T13:11:32.492" v="3545" actId="1037"/>
          <ac:spMkLst>
            <pc:docMk/>
            <pc:sldMk cId="225877095" sldId="2076136955"/>
            <ac:spMk id="189" creationId="{B54FA6A4-3423-4AC4-91DE-33D896FD5FD8}"/>
          </ac:spMkLst>
        </pc:spChg>
        <pc:spChg chg="mod">
          <ac:chgData name="Trikha, Atul (PERATON) (NON-US)" userId="2f1855d0-b42a-4429-84ee-f9eab68c16f3" providerId="ADAL" clId="{02F1C625-4E27-4FCF-BAF0-8C7AA1E91216}" dt="2022-04-12T13:11:32.492" v="3545" actId="1037"/>
          <ac:spMkLst>
            <pc:docMk/>
            <pc:sldMk cId="225877095" sldId="2076136955"/>
            <ac:spMk id="191" creationId="{DCCB3A20-43E1-47CA-BD12-240F5394E918}"/>
          </ac:spMkLst>
        </pc:spChg>
        <pc:spChg chg="mod">
          <ac:chgData name="Trikha, Atul (PERATON) (NON-US)" userId="2f1855d0-b42a-4429-84ee-f9eab68c16f3" providerId="ADAL" clId="{02F1C625-4E27-4FCF-BAF0-8C7AA1E91216}" dt="2022-04-12T13:11:32.492" v="3545" actId="1037"/>
          <ac:spMkLst>
            <pc:docMk/>
            <pc:sldMk cId="225877095" sldId="2076136955"/>
            <ac:spMk id="192" creationId="{8F67278F-4936-44D2-8166-2B4CFD9C2DAB}"/>
          </ac:spMkLst>
        </pc:spChg>
        <pc:spChg chg="mod">
          <ac:chgData name="Trikha, Atul (PERATON) (NON-US)" userId="2f1855d0-b42a-4429-84ee-f9eab68c16f3" providerId="ADAL" clId="{02F1C625-4E27-4FCF-BAF0-8C7AA1E91216}" dt="2022-04-12T13:11:32.492" v="3545" actId="1037"/>
          <ac:spMkLst>
            <pc:docMk/>
            <pc:sldMk cId="225877095" sldId="2076136955"/>
            <ac:spMk id="194" creationId="{A51D12D4-4D01-4E86-BFC1-B454D9EB0F36}"/>
          </ac:spMkLst>
        </pc:spChg>
        <pc:spChg chg="mod">
          <ac:chgData name="Trikha, Atul (PERATON) (NON-US)" userId="2f1855d0-b42a-4429-84ee-f9eab68c16f3" providerId="ADAL" clId="{02F1C625-4E27-4FCF-BAF0-8C7AA1E91216}" dt="2022-04-12T13:11:32.492" v="3545" actId="1037"/>
          <ac:spMkLst>
            <pc:docMk/>
            <pc:sldMk cId="225877095" sldId="2076136955"/>
            <ac:spMk id="195" creationId="{B4E5DC11-9F18-4E67-843F-FD636E685BF8}"/>
          </ac:spMkLst>
        </pc:spChg>
        <pc:spChg chg="mod">
          <ac:chgData name="Trikha, Atul (PERATON) (NON-US)" userId="2f1855d0-b42a-4429-84ee-f9eab68c16f3" providerId="ADAL" clId="{02F1C625-4E27-4FCF-BAF0-8C7AA1E91216}" dt="2022-04-12T13:11:32.492" v="3545" actId="1037"/>
          <ac:spMkLst>
            <pc:docMk/>
            <pc:sldMk cId="225877095" sldId="2076136955"/>
            <ac:spMk id="199" creationId="{EC6FA801-8D47-4C4C-8722-62F5089F05DD}"/>
          </ac:spMkLst>
        </pc:spChg>
        <pc:spChg chg="mod">
          <ac:chgData name="Trikha, Atul (PERATON) (NON-US)" userId="2f1855d0-b42a-4429-84ee-f9eab68c16f3" providerId="ADAL" clId="{02F1C625-4E27-4FCF-BAF0-8C7AA1E91216}" dt="2022-04-12T13:11:32.492" v="3545" actId="1037"/>
          <ac:spMkLst>
            <pc:docMk/>
            <pc:sldMk cId="225877095" sldId="2076136955"/>
            <ac:spMk id="200" creationId="{662EC680-5D99-4647-9A7E-0F2890F77BC0}"/>
          </ac:spMkLst>
        </pc:spChg>
        <pc:grpChg chg="mod">
          <ac:chgData name="Trikha, Atul (PERATON) (NON-US)" userId="2f1855d0-b42a-4429-84ee-f9eab68c16f3" providerId="ADAL" clId="{02F1C625-4E27-4FCF-BAF0-8C7AA1E91216}" dt="2022-04-12T13:11:32.492" v="3545" actId="1037"/>
          <ac:grpSpMkLst>
            <pc:docMk/>
            <pc:sldMk cId="225877095" sldId="2076136955"/>
            <ac:grpSpMk id="2" creationId="{446EEFAB-E83C-4EA3-A3EE-04A4DB1A9600}"/>
          </ac:grpSpMkLst>
        </pc:grpChg>
        <pc:grpChg chg="mod">
          <ac:chgData name="Trikha, Atul (PERATON) (NON-US)" userId="2f1855d0-b42a-4429-84ee-f9eab68c16f3" providerId="ADAL" clId="{02F1C625-4E27-4FCF-BAF0-8C7AA1E91216}" dt="2022-04-12T13:11:32.492" v="3545" actId="1037"/>
          <ac:grpSpMkLst>
            <pc:docMk/>
            <pc:sldMk cId="225877095" sldId="2076136955"/>
            <ac:grpSpMk id="18" creationId="{06ABB8CF-8EDD-4E61-A155-E41633F53F8B}"/>
          </ac:grpSpMkLst>
        </pc:grpChg>
        <pc:grpChg chg="mod">
          <ac:chgData name="Trikha, Atul (PERATON) (NON-US)" userId="2f1855d0-b42a-4429-84ee-f9eab68c16f3" providerId="ADAL" clId="{02F1C625-4E27-4FCF-BAF0-8C7AA1E91216}" dt="2022-04-12T13:11:32.492" v="3545" actId="1037"/>
          <ac:grpSpMkLst>
            <pc:docMk/>
            <pc:sldMk cId="225877095" sldId="2076136955"/>
            <ac:grpSpMk id="21" creationId="{F08925F1-B22E-43D2-A89B-15FE190F9388}"/>
          </ac:grpSpMkLst>
        </pc:grpChg>
        <pc:grpChg chg="mod">
          <ac:chgData name="Trikha, Atul (PERATON) (NON-US)" userId="2f1855d0-b42a-4429-84ee-f9eab68c16f3" providerId="ADAL" clId="{02F1C625-4E27-4FCF-BAF0-8C7AA1E91216}" dt="2022-04-12T13:11:32.492" v="3545" actId="1037"/>
          <ac:grpSpMkLst>
            <pc:docMk/>
            <pc:sldMk cId="225877095" sldId="2076136955"/>
            <ac:grpSpMk id="108" creationId="{DB1BC706-D2C2-498E-8785-C356E5E91623}"/>
          </ac:grpSpMkLst>
        </pc:grpChg>
        <pc:grpChg chg="mod">
          <ac:chgData name="Trikha, Atul (PERATON) (NON-US)" userId="2f1855d0-b42a-4429-84ee-f9eab68c16f3" providerId="ADAL" clId="{02F1C625-4E27-4FCF-BAF0-8C7AA1E91216}" dt="2022-04-12T13:11:32.492" v="3545" actId="1037"/>
          <ac:grpSpMkLst>
            <pc:docMk/>
            <pc:sldMk cId="225877095" sldId="2076136955"/>
            <ac:grpSpMk id="123" creationId="{E65B090F-C0DA-462B-BB31-4EE41D78DBD9}"/>
          </ac:grpSpMkLst>
        </pc:grpChg>
        <pc:picChg chg="mod">
          <ac:chgData name="Trikha, Atul (PERATON) (NON-US)" userId="2f1855d0-b42a-4429-84ee-f9eab68c16f3" providerId="ADAL" clId="{02F1C625-4E27-4FCF-BAF0-8C7AA1E91216}" dt="2022-04-12T13:11:32.492" v="3545" actId="1037"/>
          <ac:picMkLst>
            <pc:docMk/>
            <pc:sldMk cId="225877095" sldId="2076136955"/>
            <ac:picMk id="4" creationId="{DBE056A6-08EB-46E5-A2FB-DF2ACA8CAE95}"/>
          </ac:picMkLst>
        </pc:picChg>
        <pc:picChg chg="mod">
          <ac:chgData name="Trikha, Atul (PERATON) (NON-US)" userId="2f1855d0-b42a-4429-84ee-f9eab68c16f3" providerId="ADAL" clId="{02F1C625-4E27-4FCF-BAF0-8C7AA1E91216}" dt="2022-04-12T13:11:32.492" v="3545" actId="1037"/>
          <ac:picMkLst>
            <pc:docMk/>
            <pc:sldMk cId="225877095" sldId="2076136955"/>
            <ac:picMk id="5" creationId="{E6466864-91E4-4936-8AEB-0B19440DE6BD}"/>
          </ac:picMkLst>
        </pc:picChg>
        <pc:picChg chg="mod">
          <ac:chgData name="Trikha, Atul (PERATON) (NON-US)" userId="2f1855d0-b42a-4429-84ee-f9eab68c16f3" providerId="ADAL" clId="{02F1C625-4E27-4FCF-BAF0-8C7AA1E91216}" dt="2022-04-12T13:11:32.492" v="3545" actId="1037"/>
          <ac:picMkLst>
            <pc:docMk/>
            <pc:sldMk cId="225877095" sldId="2076136955"/>
            <ac:picMk id="7" creationId="{85DAE30F-953D-4A7D-9D71-FA98EDD41919}"/>
          </ac:picMkLst>
        </pc:picChg>
        <pc:picChg chg="mod">
          <ac:chgData name="Trikha, Atul (PERATON) (NON-US)" userId="2f1855d0-b42a-4429-84ee-f9eab68c16f3" providerId="ADAL" clId="{02F1C625-4E27-4FCF-BAF0-8C7AA1E91216}" dt="2022-04-12T13:11:32.492" v="3545" actId="1037"/>
          <ac:picMkLst>
            <pc:docMk/>
            <pc:sldMk cId="225877095" sldId="2076136955"/>
            <ac:picMk id="9" creationId="{B0483392-87DB-4D00-A9F1-E38F4B7333C7}"/>
          </ac:picMkLst>
        </pc:picChg>
        <pc:picChg chg="mod">
          <ac:chgData name="Trikha, Atul (PERATON) (NON-US)" userId="2f1855d0-b42a-4429-84ee-f9eab68c16f3" providerId="ADAL" clId="{02F1C625-4E27-4FCF-BAF0-8C7AA1E91216}" dt="2022-04-12T13:11:32.492" v="3545" actId="1037"/>
          <ac:picMkLst>
            <pc:docMk/>
            <pc:sldMk cId="225877095" sldId="2076136955"/>
            <ac:picMk id="27" creationId="{0FCCFD43-4D90-44D5-8E36-94E758B6DEAC}"/>
          </ac:picMkLst>
        </pc:picChg>
        <pc:picChg chg="mod">
          <ac:chgData name="Trikha, Atul (PERATON) (NON-US)" userId="2f1855d0-b42a-4429-84ee-f9eab68c16f3" providerId="ADAL" clId="{02F1C625-4E27-4FCF-BAF0-8C7AA1E91216}" dt="2022-04-12T13:11:32.492" v="3545" actId="1037"/>
          <ac:picMkLst>
            <pc:docMk/>
            <pc:sldMk cId="225877095" sldId="2076136955"/>
            <ac:picMk id="155" creationId="{BE289575-45A0-4B70-8244-DA0BD07F5772}"/>
          </ac:picMkLst>
        </pc:picChg>
        <pc:picChg chg="mod">
          <ac:chgData name="Trikha, Atul (PERATON) (NON-US)" userId="2f1855d0-b42a-4429-84ee-f9eab68c16f3" providerId="ADAL" clId="{02F1C625-4E27-4FCF-BAF0-8C7AA1E91216}" dt="2022-04-12T13:11:32.492" v="3545" actId="1037"/>
          <ac:picMkLst>
            <pc:docMk/>
            <pc:sldMk cId="225877095" sldId="2076136955"/>
            <ac:picMk id="171" creationId="{23C2BBC7-4A07-4DC2-857A-6CD16F8FD6E1}"/>
          </ac:picMkLst>
        </pc:picChg>
        <pc:picChg chg="mod">
          <ac:chgData name="Trikha, Atul (PERATON) (NON-US)" userId="2f1855d0-b42a-4429-84ee-f9eab68c16f3" providerId="ADAL" clId="{02F1C625-4E27-4FCF-BAF0-8C7AA1E91216}" dt="2022-04-12T13:11:32.492" v="3545" actId="1037"/>
          <ac:picMkLst>
            <pc:docMk/>
            <pc:sldMk cId="225877095" sldId="2076136955"/>
            <ac:picMk id="190" creationId="{84FAA891-CB66-46A6-9D5D-32A10A5C5C97}"/>
          </ac:picMkLst>
        </pc:picChg>
        <pc:picChg chg="mod">
          <ac:chgData name="Trikha, Atul (PERATON) (NON-US)" userId="2f1855d0-b42a-4429-84ee-f9eab68c16f3" providerId="ADAL" clId="{02F1C625-4E27-4FCF-BAF0-8C7AA1E91216}" dt="2022-04-12T13:11:32.492" v="3545" actId="1037"/>
          <ac:picMkLst>
            <pc:docMk/>
            <pc:sldMk cId="225877095" sldId="2076136955"/>
            <ac:picMk id="193" creationId="{3E36EA36-962E-4B18-9CDC-000B9C562489}"/>
          </ac:picMkLst>
        </pc:picChg>
        <pc:picChg chg="mod">
          <ac:chgData name="Trikha, Atul (PERATON) (NON-US)" userId="2f1855d0-b42a-4429-84ee-f9eab68c16f3" providerId="ADAL" clId="{02F1C625-4E27-4FCF-BAF0-8C7AA1E91216}" dt="2022-04-12T13:11:32.492" v="3545" actId="1037"/>
          <ac:picMkLst>
            <pc:docMk/>
            <pc:sldMk cId="225877095" sldId="2076136955"/>
            <ac:picMk id="1038" creationId="{25A9A5AE-71B4-40ED-9961-FC0B6B086593}"/>
          </ac:picMkLst>
        </pc:picChg>
        <pc:cxnChg chg="mod">
          <ac:chgData name="Trikha, Atul (PERATON) (NON-US)" userId="2f1855d0-b42a-4429-84ee-f9eab68c16f3" providerId="ADAL" clId="{02F1C625-4E27-4FCF-BAF0-8C7AA1E91216}" dt="2022-04-12T13:11:32.492" v="3545" actId="1037"/>
          <ac:cxnSpMkLst>
            <pc:docMk/>
            <pc:sldMk cId="225877095" sldId="2076136955"/>
            <ac:cxnSpMk id="10" creationId="{F4DE5CAF-5800-4AFD-B761-FBF1BF39C52C}"/>
          </ac:cxnSpMkLst>
        </pc:cxnChg>
        <pc:cxnChg chg="mod">
          <ac:chgData name="Trikha, Atul (PERATON) (NON-US)" userId="2f1855d0-b42a-4429-84ee-f9eab68c16f3" providerId="ADAL" clId="{02F1C625-4E27-4FCF-BAF0-8C7AA1E91216}" dt="2022-04-12T13:11:32.492" v="3545" actId="1037"/>
          <ac:cxnSpMkLst>
            <pc:docMk/>
            <pc:sldMk cId="225877095" sldId="2076136955"/>
            <ac:cxnSpMk id="15" creationId="{5BA78701-EAD7-40B2-B1A7-E43087796237}"/>
          </ac:cxnSpMkLst>
        </pc:cxnChg>
        <pc:cxnChg chg="mod">
          <ac:chgData name="Trikha, Atul (PERATON) (NON-US)" userId="2f1855d0-b42a-4429-84ee-f9eab68c16f3" providerId="ADAL" clId="{02F1C625-4E27-4FCF-BAF0-8C7AA1E91216}" dt="2022-04-12T13:11:32.492" v="3545" actId="1037"/>
          <ac:cxnSpMkLst>
            <pc:docMk/>
            <pc:sldMk cId="225877095" sldId="2076136955"/>
            <ac:cxnSpMk id="17" creationId="{9E45939F-C4BE-44A2-BA83-0C897169B4F6}"/>
          </ac:cxnSpMkLst>
        </pc:cxnChg>
        <pc:cxnChg chg="mod">
          <ac:chgData name="Trikha, Atul (PERATON) (NON-US)" userId="2f1855d0-b42a-4429-84ee-f9eab68c16f3" providerId="ADAL" clId="{02F1C625-4E27-4FCF-BAF0-8C7AA1E91216}" dt="2022-04-12T13:11:32.492" v="3545" actId="1037"/>
          <ac:cxnSpMkLst>
            <pc:docMk/>
            <pc:sldMk cId="225877095" sldId="2076136955"/>
            <ac:cxnSpMk id="31" creationId="{F329C588-A0A5-4E06-BBBA-7A07B09E1079}"/>
          </ac:cxnSpMkLst>
        </pc:cxnChg>
        <pc:cxnChg chg="mod">
          <ac:chgData name="Trikha, Atul (PERATON) (NON-US)" userId="2f1855d0-b42a-4429-84ee-f9eab68c16f3" providerId="ADAL" clId="{02F1C625-4E27-4FCF-BAF0-8C7AA1E91216}" dt="2022-04-12T13:11:32.492" v="3545" actId="1037"/>
          <ac:cxnSpMkLst>
            <pc:docMk/>
            <pc:sldMk cId="225877095" sldId="2076136955"/>
            <ac:cxnSpMk id="90" creationId="{8D9F36DE-36BE-44C6-B0B9-B9AA39E7A791}"/>
          </ac:cxnSpMkLst>
        </pc:cxnChg>
        <pc:cxnChg chg="mod">
          <ac:chgData name="Trikha, Atul (PERATON) (NON-US)" userId="2f1855d0-b42a-4429-84ee-f9eab68c16f3" providerId="ADAL" clId="{02F1C625-4E27-4FCF-BAF0-8C7AA1E91216}" dt="2022-04-12T13:11:32.492" v="3545" actId="1037"/>
          <ac:cxnSpMkLst>
            <pc:docMk/>
            <pc:sldMk cId="225877095" sldId="2076136955"/>
            <ac:cxnSpMk id="97" creationId="{9586FD27-C5C2-426C-B74B-2453F7CBC7A6}"/>
          </ac:cxnSpMkLst>
        </pc:cxnChg>
        <pc:cxnChg chg="mod">
          <ac:chgData name="Trikha, Atul (PERATON) (NON-US)" userId="2f1855d0-b42a-4429-84ee-f9eab68c16f3" providerId="ADAL" clId="{02F1C625-4E27-4FCF-BAF0-8C7AA1E91216}" dt="2022-04-12T13:11:32.492" v="3545" actId="1037"/>
          <ac:cxnSpMkLst>
            <pc:docMk/>
            <pc:sldMk cId="225877095" sldId="2076136955"/>
            <ac:cxnSpMk id="156" creationId="{70DC082C-C2D0-4252-A3F3-2BB5F425A486}"/>
          </ac:cxnSpMkLst>
        </pc:cxnChg>
        <pc:cxnChg chg="mod">
          <ac:chgData name="Trikha, Atul (PERATON) (NON-US)" userId="2f1855d0-b42a-4429-84ee-f9eab68c16f3" providerId="ADAL" clId="{02F1C625-4E27-4FCF-BAF0-8C7AA1E91216}" dt="2022-04-12T13:11:32.492" v="3545" actId="1037"/>
          <ac:cxnSpMkLst>
            <pc:docMk/>
            <pc:sldMk cId="225877095" sldId="2076136955"/>
            <ac:cxnSpMk id="157" creationId="{6CC3AD10-E79E-4732-AF7F-36523035D1FC}"/>
          </ac:cxnSpMkLst>
        </pc:cxnChg>
        <pc:cxnChg chg="mod">
          <ac:chgData name="Trikha, Atul (PERATON) (NON-US)" userId="2f1855d0-b42a-4429-84ee-f9eab68c16f3" providerId="ADAL" clId="{02F1C625-4E27-4FCF-BAF0-8C7AA1E91216}" dt="2022-04-12T13:11:32.492" v="3545" actId="1037"/>
          <ac:cxnSpMkLst>
            <pc:docMk/>
            <pc:sldMk cId="225877095" sldId="2076136955"/>
            <ac:cxnSpMk id="158" creationId="{FE82102B-AC96-4B78-AEF8-504456ACBCB6}"/>
          </ac:cxnSpMkLst>
        </pc:cxnChg>
        <pc:cxnChg chg="mod">
          <ac:chgData name="Trikha, Atul (PERATON) (NON-US)" userId="2f1855d0-b42a-4429-84ee-f9eab68c16f3" providerId="ADAL" clId="{02F1C625-4E27-4FCF-BAF0-8C7AA1E91216}" dt="2022-04-12T13:11:32.492" v="3545" actId="1037"/>
          <ac:cxnSpMkLst>
            <pc:docMk/>
            <pc:sldMk cId="225877095" sldId="2076136955"/>
            <ac:cxnSpMk id="161" creationId="{A0513EAD-99B6-4426-B40A-32E64E8EDC1C}"/>
          </ac:cxnSpMkLst>
        </pc:cxnChg>
      </pc:sldChg>
      <pc:sldChg chg="modSp">
        <pc:chgData name="Trikha, Atul (PERATON) (NON-US)" userId="2f1855d0-b42a-4429-84ee-f9eab68c16f3" providerId="ADAL" clId="{02F1C625-4E27-4FCF-BAF0-8C7AA1E91216}" dt="2022-04-12T13:11:04.463" v="3509" actId="1037"/>
        <pc:sldMkLst>
          <pc:docMk/>
          <pc:sldMk cId="2020555929" sldId="2076136974"/>
        </pc:sldMkLst>
        <pc:spChg chg="mod">
          <ac:chgData name="Trikha, Atul (PERATON) (NON-US)" userId="2f1855d0-b42a-4429-84ee-f9eab68c16f3" providerId="ADAL" clId="{02F1C625-4E27-4FCF-BAF0-8C7AA1E91216}" dt="2022-04-12T13:11:04.463" v="3509" actId="1037"/>
          <ac:spMkLst>
            <pc:docMk/>
            <pc:sldMk cId="2020555929" sldId="2076136974"/>
            <ac:spMk id="88" creationId="{2FB4DCE6-D26E-449F-92F9-68658DBE36AB}"/>
          </ac:spMkLst>
        </pc:spChg>
        <pc:spChg chg="mod">
          <ac:chgData name="Trikha, Atul (PERATON) (NON-US)" userId="2f1855d0-b42a-4429-84ee-f9eab68c16f3" providerId="ADAL" clId="{02F1C625-4E27-4FCF-BAF0-8C7AA1E91216}" dt="2022-04-12T13:11:04.463" v="3509" actId="1037"/>
          <ac:spMkLst>
            <pc:docMk/>
            <pc:sldMk cId="2020555929" sldId="2076136974"/>
            <ac:spMk id="89" creationId="{AB7F6D48-0D64-4FD2-8EBF-8920C7DBC74E}"/>
          </ac:spMkLst>
        </pc:spChg>
        <pc:spChg chg="mod">
          <ac:chgData name="Trikha, Atul (PERATON) (NON-US)" userId="2f1855d0-b42a-4429-84ee-f9eab68c16f3" providerId="ADAL" clId="{02F1C625-4E27-4FCF-BAF0-8C7AA1E91216}" dt="2022-04-12T13:11:04.463" v="3509" actId="1037"/>
          <ac:spMkLst>
            <pc:docMk/>
            <pc:sldMk cId="2020555929" sldId="2076136974"/>
            <ac:spMk id="91" creationId="{F611D419-A4AA-43A7-8796-6C7C9D469C3D}"/>
          </ac:spMkLst>
        </pc:spChg>
        <pc:spChg chg="mod">
          <ac:chgData name="Trikha, Atul (PERATON) (NON-US)" userId="2f1855d0-b42a-4429-84ee-f9eab68c16f3" providerId="ADAL" clId="{02F1C625-4E27-4FCF-BAF0-8C7AA1E91216}" dt="2022-04-12T13:11:04.463" v="3509" actId="1037"/>
          <ac:spMkLst>
            <pc:docMk/>
            <pc:sldMk cId="2020555929" sldId="2076136974"/>
            <ac:spMk id="92" creationId="{73F3B5A4-308D-43EC-8E4F-DC5C0065255E}"/>
          </ac:spMkLst>
        </pc:spChg>
        <pc:spChg chg="mod">
          <ac:chgData name="Trikha, Atul (PERATON) (NON-US)" userId="2f1855d0-b42a-4429-84ee-f9eab68c16f3" providerId="ADAL" clId="{02F1C625-4E27-4FCF-BAF0-8C7AA1E91216}" dt="2022-04-12T13:11:04.463" v="3509" actId="1037"/>
          <ac:spMkLst>
            <pc:docMk/>
            <pc:sldMk cId="2020555929" sldId="2076136974"/>
            <ac:spMk id="93" creationId="{BC7DBE45-5077-4DF1-B092-698509931758}"/>
          </ac:spMkLst>
        </pc:spChg>
        <pc:spChg chg="mod">
          <ac:chgData name="Trikha, Atul (PERATON) (NON-US)" userId="2f1855d0-b42a-4429-84ee-f9eab68c16f3" providerId="ADAL" clId="{02F1C625-4E27-4FCF-BAF0-8C7AA1E91216}" dt="2022-04-12T13:11:04.463" v="3509" actId="1037"/>
          <ac:spMkLst>
            <pc:docMk/>
            <pc:sldMk cId="2020555929" sldId="2076136974"/>
            <ac:spMk id="94" creationId="{4110587A-A61C-4642-93E8-6E71253D501F}"/>
          </ac:spMkLst>
        </pc:spChg>
        <pc:spChg chg="mod">
          <ac:chgData name="Trikha, Atul (PERATON) (NON-US)" userId="2f1855d0-b42a-4429-84ee-f9eab68c16f3" providerId="ADAL" clId="{02F1C625-4E27-4FCF-BAF0-8C7AA1E91216}" dt="2022-04-12T13:11:04.463" v="3509" actId="1037"/>
          <ac:spMkLst>
            <pc:docMk/>
            <pc:sldMk cId="2020555929" sldId="2076136974"/>
            <ac:spMk id="99" creationId="{0FED2FCE-7DBB-4074-8668-313601CD852B}"/>
          </ac:spMkLst>
        </pc:spChg>
        <pc:spChg chg="mod">
          <ac:chgData name="Trikha, Atul (PERATON) (NON-US)" userId="2f1855d0-b42a-4429-84ee-f9eab68c16f3" providerId="ADAL" clId="{02F1C625-4E27-4FCF-BAF0-8C7AA1E91216}" dt="2022-04-12T13:11:04.463" v="3509" actId="1037"/>
          <ac:spMkLst>
            <pc:docMk/>
            <pc:sldMk cId="2020555929" sldId="2076136974"/>
            <ac:spMk id="100" creationId="{10813955-C2B7-4CE1-AE6F-646CAE12D1B1}"/>
          </ac:spMkLst>
        </pc:spChg>
        <pc:spChg chg="mod">
          <ac:chgData name="Trikha, Atul (PERATON) (NON-US)" userId="2f1855d0-b42a-4429-84ee-f9eab68c16f3" providerId="ADAL" clId="{02F1C625-4E27-4FCF-BAF0-8C7AA1E91216}" dt="2022-04-12T13:11:04.463" v="3509" actId="1037"/>
          <ac:spMkLst>
            <pc:docMk/>
            <pc:sldMk cId="2020555929" sldId="2076136974"/>
            <ac:spMk id="101" creationId="{440B7609-2B13-432C-80EF-C1A260082518}"/>
          </ac:spMkLst>
        </pc:spChg>
        <pc:spChg chg="mod">
          <ac:chgData name="Trikha, Atul (PERATON) (NON-US)" userId="2f1855d0-b42a-4429-84ee-f9eab68c16f3" providerId="ADAL" clId="{02F1C625-4E27-4FCF-BAF0-8C7AA1E91216}" dt="2022-04-12T13:11:04.463" v="3509" actId="1037"/>
          <ac:spMkLst>
            <pc:docMk/>
            <pc:sldMk cId="2020555929" sldId="2076136974"/>
            <ac:spMk id="102" creationId="{CC895174-1AB2-4915-884D-4ED769ACDCF3}"/>
          </ac:spMkLst>
        </pc:spChg>
        <pc:spChg chg="mod">
          <ac:chgData name="Trikha, Atul (PERATON) (NON-US)" userId="2f1855d0-b42a-4429-84ee-f9eab68c16f3" providerId="ADAL" clId="{02F1C625-4E27-4FCF-BAF0-8C7AA1E91216}" dt="2022-04-12T13:11:04.463" v="3509" actId="1037"/>
          <ac:spMkLst>
            <pc:docMk/>
            <pc:sldMk cId="2020555929" sldId="2076136974"/>
            <ac:spMk id="104" creationId="{2049D0BB-EEA1-48F2-9582-47DFA1B44D40}"/>
          </ac:spMkLst>
        </pc:spChg>
        <pc:spChg chg="mod">
          <ac:chgData name="Trikha, Atul (PERATON) (NON-US)" userId="2f1855d0-b42a-4429-84ee-f9eab68c16f3" providerId="ADAL" clId="{02F1C625-4E27-4FCF-BAF0-8C7AA1E91216}" dt="2022-04-12T13:11:04.463" v="3509" actId="1037"/>
          <ac:spMkLst>
            <pc:docMk/>
            <pc:sldMk cId="2020555929" sldId="2076136974"/>
            <ac:spMk id="105" creationId="{09544F24-9096-4CB7-A5A5-279CAF6BF0CB}"/>
          </ac:spMkLst>
        </pc:spChg>
        <pc:spChg chg="mod">
          <ac:chgData name="Trikha, Atul (PERATON) (NON-US)" userId="2f1855d0-b42a-4429-84ee-f9eab68c16f3" providerId="ADAL" clId="{02F1C625-4E27-4FCF-BAF0-8C7AA1E91216}" dt="2022-04-12T13:11:04.463" v="3509" actId="1037"/>
          <ac:spMkLst>
            <pc:docMk/>
            <pc:sldMk cId="2020555929" sldId="2076136974"/>
            <ac:spMk id="106" creationId="{BB3E6BD7-77CF-4C68-A65D-3B301D421837}"/>
          </ac:spMkLst>
        </pc:spChg>
        <pc:spChg chg="mod">
          <ac:chgData name="Trikha, Atul (PERATON) (NON-US)" userId="2f1855d0-b42a-4429-84ee-f9eab68c16f3" providerId="ADAL" clId="{02F1C625-4E27-4FCF-BAF0-8C7AA1E91216}" dt="2022-04-12T13:11:04.463" v="3509" actId="1037"/>
          <ac:spMkLst>
            <pc:docMk/>
            <pc:sldMk cId="2020555929" sldId="2076136974"/>
            <ac:spMk id="109" creationId="{32463C2E-35AC-4120-8701-BFF28EE455A8}"/>
          </ac:spMkLst>
        </pc:spChg>
        <pc:spChg chg="mod">
          <ac:chgData name="Trikha, Atul (PERATON) (NON-US)" userId="2f1855d0-b42a-4429-84ee-f9eab68c16f3" providerId="ADAL" clId="{02F1C625-4E27-4FCF-BAF0-8C7AA1E91216}" dt="2022-04-12T13:11:04.463" v="3509" actId="1037"/>
          <ac:spMkLst>
            <pc:docMk/>
            <pc:sldMk cId="2020555929" sldId="2076136974"/>
            <ac:spMk id="110" creationId="{1A038FAE-77BF-4D1E-93DD-C09B526B4B91}"/>
          </ac:spMkLst>
        </pc:spChg>
        <pc:spChg chg="mod">
          <ac:chgData name="Trikha, Atul (PERATON) (NON-US)" userId="2f1855d0-b42a-4429-84ee-f9eab68c16f3" providerId="ADAL" clId="{02F1C625-4E27-4FCF-BAF0-8C7AA1E91216}" dt="2022-04-12T13:11:04.463" v="3509" actId="1037"/>
          <ac:spMkLst>
            <pc:docMk/>
            <pc:sldMk cId="2020555929" sldId="2076136974"/>
            <ac:spMk id="111" creationId="{5DCA5FF8-8AFE-40CF-8342-2ED47E285AE3}"/>
          </ac:spMkLst>
        </pc:spChg>
        <pc:spChg chg="mod">
          <ac:chgData name="Trikha, Atul (PERATON) (NON-US)" userId="2f1855d0-b42a-4429-84ee-f9eab68c16f3" providerId="ADAL" clId="{02F1C625-4E27-4FCF-BAF0-8C7AA1E91216}" dt="2022-04-12T13:11:04.463" v="3509" actId="1037"/>
          <ac:spMkLst>
            <pc:docMk/>
            <pc:sldMk cId="2020555929" sldId="2076136974"/>
            <ac:spMk id="112" creationId="{1CF7B3CC-FBA4-4138-B8FA-5DCD9AB68BC2}"/>
          </ac:spMkLst>
        </pc:spChg>
        <pc:spChg chg="mod">
          <ac:chgData name="Trikha, Atul (PERATON) (NON-US)" userId="2f1855d0-b42a-4429-84ee-f9eab68c16f3" providerId="ADAL" clId="{02F1C625-4E27-4FCF-BAF0-8C7AA1E91216}" dt="2022-04-12T13:11:04.463" v="3509" actId="1037"/>
          <ac:spMkLst>
            <pc:docMk/>
            <pc:sldMk cId="2020555929" sldId="2076136974"/>
            <ac:spMk id="113" creationId="{4F240284-6E52-447A-B1E2-03452E18450E}"/>
          </ac:spMkLst>
        </pc:spChg>
        <pc:spChg chg="mod">
          <ac:chgData name="Trikha, Atul (PERATON) (NON-US)" userId="2f1855d0-b42a-4429-84ee-f9eab68c16f3" providerId="ADAL" clId="{02F1C625-4E27-4FCF-BAF0-8C7AA1E91216}" dt="2022-04-12T13:11:04.463" v="3509" actId="1037"/>
          <ac:spMkLst>
            <pc:docMk/>
            <pc:sldMk cId="2020555929" sldId="2076136974"/>
            <ac:spMk id="114" creationId="{E6B062A3-A76C-4A8E-A6AA-DD15142C1712}"/>
          </ac:spMkLst>
        </pc:spChg>
        <pc:spChg chg="mod">
          <ac:chgData name="Trikha, Atul (PERATON) (NON-US)" userId="2f1855d0-b42a-4429-84ee-f9eab68c16f3" providerId="ADAL" clId="{02F1C625-4E27-4FCF-BAF0-8C7AA1E91216}" dt="2022-04-12T13:11:04.463" v="3509" actId="1037"/>
          <ac:spMkLst>
            <pc:docMk/>
            <pc:sldMk cId="2020555929" sldId="2076136974"/>
            <ac:spMk id="115" creationId="{12A58849-6E1C-4DE0-941C-4D1F582D809D}"/>
          </ac:spMkLst>
        </pc:spChg>
        <pc:spChg chg="mod">
          <ac:chgData name="Trikha, Atul (PERATON) (NON-US)" userId="2f1855d0-b42a-4429-84ee-f9eab68c16f3" providerId="ADAL" clId="{02F1C625-4E27-4FCF-BAF0-8C7AA1E91216}" dt="2022-04-12T13:11:04.463" v="3509" actId="1037"/>
          <ac:spMkLst>
            <pc:docMk/>
            <pc:sldMk cId="2020555929" sldId="2076136974"/>
            <ac:spMk id="117" creationId="{E8049DEF-CBEE-455C-9E98-20375B3C11A5}"/>
          </ac:spMkLst>
        </pc:spChg>
        <pc:spChg chg="mod">
          <ac:chgData name="Trikha, Atul (PERATON) (NON-US)" userId="2f1855d0-b42a-4429-84ee-f9eab68c16f3" providerId="ADAL" clId="{02F1C625-4E27-4FCF-BAF0-8C7AA1E91216}" dt="2022-04-12T13:11:04.463" v="3509" actId="1037"/>
          <ac:spMkLst>
            <pc:docMk/>
            <pc:sldMk cId="2020555929" sldId="2076136974"/>
            <ac:spMk id="126" creationId="{7BED30E3-BCE6-4E85-A72E-7CE115B54F44}"/>
          </ac:spMkLst>
        </pc:spChg>
        <pc:spChg chg="mod">
          <ac:chgData name="Trikha, Atul (PERATON) (NON-US)" userId="2f1855d0-b42a-4429-84ee-f9eab68c16f3" providerId="ADAL" clId="{02F1C625-4E27-4FCF-BAF0-8C7AA1E91216}" dt="2022-04-12T13:11:04.463" v="3509" actId="1037"/>
          <ac:spMkLst>
            <pc:docMk/>
            <pc:sldMk cId="2020555929" sldId="2076136974"/>
            <ac:spMk id="128" creationId="{2228C111-AB3B-4522-BDDB-0AD910F97DA3}"/>
          </ac:spMkLst>
        </pc:spChg>
        <pc:spChg chg="mod">
          <ac:chgData name="Trikha, Atul (PERATON) (NON-US)" userId="2f1855d0-b42a-4429-84ee-f9eab68c16f3" providerId="ADAL" clId="{02F1C625-4E27-4FCF-BAF0-8C7AA1E91216}" dt="2022-04-12T13:11:04.463" v="3509" actId="1037"/>
          <ac:spMkLst>
            <pc:docMk/>
            <pc:sldMk cId="2020555929" sldId="2076136974"/>
            <ac:spMk id="130" creationId="{E8F59A4D-A77F-420F-9A11-403DC542A41C}"/>
          </ac:spMkLst>
        </pc:spChg>
        <pc:spChg chg="mod">
          <ac:chgData name="Trikha, Atul (PERATON) (NON-US)" userId="2f1855d0-b42a-4429-84ee-f9eab68c16f3" providerId="ADAL" clId="{02F1C625-4E27-4FCF-BAF0-8C7AA1E91216}" dt="2022-04-12T13:11:04.463" v="3509" actId="1037"/>
          <ac:spMkLst>
            <pc:docMk/>
            <pc:sldMk cId="2020555929" sldId="2076136974"/>
            <ac:spMk id="131" creationId="{2A96BFB0-A0DA-4B72-8BA5-E80DC99212DD}"/>
          </ac:spMkLst>
        </pc:spChg>
        <pc:spChg chg="mod">
          <ac:chgData name="Trikha, Atul (PERATON) (NON-US)" userId="2f1855d0-b42a-4429-84ee-f9eab68c16f3" providerId="ADAL" clId="{02F1C625-4E27-4FCF-BAF0-8C7AA1E91216}" dt="2022-04-12T13:11:04.463" v="3509" actId="1037"/>
          <ac:spMkLst>
            <pc:docMk/>
            <pc:sldMk cId="2020555929" sldId="2076136974"/>
            <ac:spMk id="134" creationId="{3C05C70C-4406-4D17-8E26-85DD148F244C}"/>
          </ac:spMkLst>
        </pc:spChg>
        <pc:spChg chg="mod">
          <ac:chgData name="Trikha, Atul (PERATON) (NON-US)" userId="2f1855d0-b42a-4429-84ee-f9eab68c16f3" providerId="ADAL" clId="{02F1C625-4E27-4FCF-BAF0-8C7AA1E91216}" dt="2022-04-12T13:11:04.463" v="3509" actId="1037"/>
          <ac:spMkLst>
            <pc:docMk/>
            <pc:sldMk cId="2020555929" sldId="2076136974"/>
            <ac:spMk id="135" creationId="{099F2075-44D0-42C1-8CAB-5FE9ED064B6D}"/>
          </ac:spMkLst>
        </pc:spChg>
        <pc:spChg chg="mod">
          <ac:chgData name="Trikha, Atul (PERATON) (NON-US)" userId="2f1855d0-b42a-4429-84ee-f9eab68c16f3" providerId="ADAL" clId="{02F1C625-4E27-4FCF-BAF0-8C7AA1E91216}" dt="2022-04-12T13:11:04.463" v="3509" actId="1037"/>
          <ac:spMkLst>
            <pc:docMk/>
            <pc:sldMk cId="2020555929" sldId="2076136974"/>
            <ac:spMk id="136" creationId="{45B85CAD-1AD4-4540-A7BB-2C2B407672AD}"/>
          </ac:spMkLst>
        </pc:spChg>
        <pc:spChg chg="mod">
          <ac:chgData name="Trikha, Atul (PERATON) (NON-US)" userId="2f1855d0-b42a-4429-84ee-f9eab68c16f3" providerId="ADAL" clId="{02F1C625-4E27-4FCF-BAF0-8C7AA1E91216}" dt="2022-04-12T13:11:04.463" v="3509" actId="1037"/>
          <ac:spMkLst>
            <pc:docMk/>
            <pc:sldMk cId="2020555929" sldId="2076136974"/>
            <ac:spMk id="163" creationId="{0EBA0DB2-70A9-460D-B9DF-9B71039363CD}"/>
          </ac:spMkLst>
        </pc:spChg>
        <pc:spChg chg="mod">
          <ac:chgData name="Trikha, Atul (PERATON) (NON-US)" userId="2f1855d0-b42a-4429-84ee-f9eab68c16f3" providerId="ADAL" clId="{02F1C625-4E27-4FCF-BAF0-8C7AA1E91216}" dt="2022-04-12T13:11:04.463" v="3509" actId="1037"/>
          <ac:spMkLst>
            <pc:docMk/>
            <pc:sldMk cId="2020555929" sldId="2076136974"/>
            <ac:spMk id="173" creationId="{FDE8C573-0823-43D4-8A36-0DB6B29D62ED}"/>
          </ac:spMkLst>
        </pc:spChg>
        <pc:spChg chg="mod">
          <ac:chgData name="Trikha, Atul (PERATON) (NON-US)" userId="2f1855d0-b42a-4429-84ee-f9eab68c16f3" providerId="ADAL" clId="{02F1C625-4E27-4FCF-BAF0-8C7AA1E91216}" dt="2022-04-12T13:11:04.463" v="3509" actId="1037"/>
          <ac:spMkLst>
            <pc:docMk/>
            <pc:sldMk cId="2020555929" sldId="2076136974"/>
            <ac:spMk id="174" creationId="{5F758D1A-68ED-45DA-93AB-FCA49A41909D}"/>
          </ac:spMkLst>
        </pc:spChg>
        <pc:spChg chg="mod">
          <ac:chgData name="Trikha, Atul (PERATON) (NON-US)" userId="2f1855d0-b42a-4429-84ee-f9eab68c16f3" providerId="ADAL" clId="{02F1C625-4E27-4FCF-BAF0-8C7AA1E91216}" dt="2022-04-12T13:11:04.463" v="3509" actId="1037"/>
          <ac:spMkLst>
            <pc:docMk/>
            <pc:sldMk cId="2020555929" sldId="2076136974"/>
            <ac:spMk id="175" creationId="{DC606540-E35A-4269-9E7D-AF3C7600195C}"/>
          </ac:spMkLst>
        </pc:spChg>
        <pc:spChg chg="mod">
          <ac:chgData name="Trikha, Atul (PERATON) (NON-US)" userId="2f1855d0-b42a-4429-84ee-f9eab68c16f3" providerId="ADAL" clId="{02F1C625-4E27-4FCF-BAF0-8C7AA1E91216}" dt="2022-04-12T13:11:04.463" v="3509" actId="1037"/>
          <ac:spMkLst>
            <pc:docMk/>
            <pc:sldMk cId="2020555929" sldId="2076136974"/>
            <ac:spMk id="177" creationId="{5C707FD8-6BE8-448D-BA0C-8013659FEC5E}"/>
          </ac:spMkLst>
        </pc:spChg>
        <pc:spChg chg="mod">
          <ac:chgData name="Trikha, Atul (PERATON) (NON-US)" userId="2f1855d0-b42a-4429-84ee-f9eab68c16f3" providerId="ADAL" clId="{02F1C625-4E27-4FCF-BAF0-8C7AA1E91216}" dt="2022-04-12T13:11:04.463" v="3509" actId="1037"/>
          <ac:spMkLst>
            <pc:docMk/>
            <pc:sldMk cId="2020555929" sldId="2076136974"/>
            <ac:spMk id="178" creationId="{573A4F8D-184B-4152-B0AA-A8787C7EEB61}"/>
          </ac:spMkLst>
        </pc:spChg>
        <pc:spChg chg="mod">
          <ac:chgData name="Trikha, Atul (PERATON) (NON-US)" userId="2f1855d0-b42a-4429-84ee-f9eab68c16f3" providerId="ADAL" clId="{02F1C625-4E27-4FCF-BAF0-8C7AA1E91216}" dt="2022-04-12T13:11:04.463" v="3509" actId="1037"/>
          <ac:spMkLst>
            <pc:docMk/>
            <pc:sldMk cId="2020555929" sldId="2076136974"/>
            <ac:spMk id="179" creationId="{13F0E54E-A6EF-455E-9576-A96DF2D5CC8A}"/>
          </ac:spMkLst>
        </pc:spChg>
        <pc:spChg chg="mod">
          <ac:chgData name="Trikha, Atul (PERATON) (NON-US)" userId="2f1855d0-b42a-4429-84ee-f9eab68c16f3" providerId="ADAL" clId="{02F1C625-4E27-4FCF-BAF0-8C7AA1E91216}" dt="2022-04-12T13:11:04.463" v="3509" actId="1037"/>
          <ac:spMkLst>
            <pc:docMk/>
            <pc:sldMk cId="2020555929" sldId="2076136974"/>
            <ac:spMk id="181" creationId="{9F7D440C-CC81-4120-B5C9-EC7B2E381701}"/>
          </ac:spMkLst>
        </pc:spChg>
        <pc:spChg chg="mod">
          <ac:chgData name="Trikha, Atul (PERATON) (NON-US)" userId="2f1855d0-b42a-4429-84ee-f9eab68c16f3" providerId="ADAL" clId="{02F1C625-4E27-4FCF-BAF0-8C7AA1E91216}" dt="2022-04-12T13:11:04.463" v="3509" actId="1037"/>
          <ac:spMkLst>
            <pc:docMk/>
            <pc:sldMk cId="2020555929" sldId="2076136974"/>
            <ac:spMk id="182" creationId="{80522F10-4F2F-4589-AE84-0B07DB69D769}"/>
          </ac:spMkLst>
        </pc:spChg>
        <pc:spChg chg="mod">
          <ac:chgData name="Trikha, Atul (PERATON) (NON-US)" userId="2f1855d0-b42a-4429-84ee-f9eab68c16f3" providerId="ADAL" clId="{02F1C625-4E27-4FCF-BAF0-8C7AA1E91216}" dt="2022-04-12T13:11:04.463" v="3509" actId="1037"/>
          <ac:spMkLst>
            <pc:docMk/>
            <pc:sldMk cId="2020555929" sldId="2076136974"/>
            <ac:spMk id="183" creationId="{CC37D9D8-6DC2-4FE6-85BC-EDDFB0200E93}"/>
          </ac:spMkLst>
        </pc:spChg>
        <pc:spChg chg="mod">
          <ac:chgData name="Trikha, Atul (PERATON) (NON-US)" userId="2f1855d0-b42a-4429-84ee-f9eab68c16f3" providerId="ADAL" clId="{02F1C625-4E27-4FCF-BAF0-8C7AA1E91216}" dt="2022-04-12T13:11:04.463" v="3509" actId="1037"/>
          <ac:spMkLst>
            <pc:docMk/>
            <pc:sldMk cId="2020555929" sldId="2076136974"/>
            <ac:spMk id="189" creationId="{B54FA6A4-3423-4AC4-91DE-33D896FD5FD8}"/>
          </ac:spMkLst>
        </pc:spChg>
        <pc:spChg chg="mod">
          <ac:chgData name="Trikha, Atul (PERATON) (NON-US)" userId="2f1855d0-b42a-4429-84ee-f9eab68c16f3" providerId="ADAL" clId="{02F1C625-4E27-4FCF-BAF0-8C7AA1E91216}" dt="2022-04-12T13:11:04.463" v="3509" actId="1037"/>
          <ac:spMkLst>
            <pc:docMk/>
            <pc:sldMk cId="2020555929" sldId="2076136974"/>
            <ac:spMk id="191" creationId="{DCCB3A20-43E1-47CA-BD12-240F5394E918}"/>
          </ac:spMkLst>
        </pc:spChg>
        <pc:spChg chg="mod">
          <ac:chgData name="Trikha, Atul (PERATON) (NON-US)" userId="2f1855d0-b42a-4429-84ee-f9eab68c16f3" providerId="ADAL" clId="{02F1C625-4E27-4FCF-BAF0-8C7AA1E91216}" dt="2022-04-12T13:11:04.463" v="3509" actId="1037"/>
          <ac:spMkLst>
            <pc:docMk/>
            <pc:sldMk cId="2020555929" sldId="2076136974"/>
            <ac:spMk id="199" creationId="{EC6FA801-8D47-4C4C-8722-62F5089F05DD}"/>
          </ac:spMkLst>
        </pc:spChg>
        <pc:spChg chg="mod">
          <ac:chgData name="Trikha, Atul (PERATON) (NON-US)" userId="2f1855d0-b42a-4429-84ee-f9eab68c16f3" providerId="ADAL" clId="{02F1C625-4E27-4FCF-BAF0-8C7AA1E91216}" dt="2022-04-12T13:11:04.463" v="3509" actId="1037"/>
          <ac:spMkLst>
            <pc:docMk/>
            <pc:sldMk cId="2020555929" sldId="2076136974"/>
            <ac:spMk id="200" creationId="{662EC680-5D99-4647-9A7E-0F2890F77BC0}"/>
          </ac:spMkLst>
        </pc:spChg>
        <pc:grpChg chg="mod">
          <ac:chgData name="Trikha, Atul (PERATON) (NON-US)" userId="2f1855d0-b42a-4429-84ee-f9eab68c16f3" providerId="ADAL" clId="{02F1C625-4E27-4FCF-BAF0-8C7AA1E91216}" dt="2022-04-12T13:11:04.463" v="3509" actId="1037"/>
          <ac:grpSpMkLst>
            <pc:docMk/>
            <pc:sldMk cId="2020555929" sldId="2076136974"/>
            <ac:grpSpMk id="2" creationId="{446EEFAB-E83C-4EA3-A3EE-04A4DB1A9600}"/>
          </ac:grpSpMkLst>
        </pc:grpChg>
        <pc:grpChg chg="mod">
          <ac:chgData name="Trikha, Atul (PERATON) (NON-US)" userId="2f1855d0-b42a-4429-84ee-f9eab68c16f3" providerId="ADAL" clId="{02F1C625-4E27-4FCF-BAF0-8C7AA1E91216}" dt="2022-04-12T13:11:04.463" v="3509" actId="1037"/>
          <ac:grpSpMkLst>
            <pc:docMk/>
            <pc:sldMk cId="2020555929" sldId="2076136974"/>
            <ac:grpSpMk id="18" creationId="{06ABB8CF-8EDD-4E61-A155-E41633F53F8B}"/>
          </ac:grpSpMkLst>
        </pc:grpChg>
        <pc:grpChg chg="mod">
          <ac:chgData name="Trikha, Atul (PERATON) (NON-US)" userId="2f1855d0-b42a-4429-84ee-f9eab68c16f3" providerId="ADAL" clId="{02F1C625-4E27-4FCF-BAF0-8C7AA1E91216}" dt="2022-04-12T13:11:04.463" v="3509" actId="1037"/>
          <ac:grpSpMkLst>
            <pc:docMk/>
            <pc:sldMk cId="2020555929" sldId="2076136974"/>
            <ac:grpSpMk id="21" creationId="{F08925F1-B22E-43D2-A89B-15FE190F9388}"/>
          </ac:grpSpMkLst>
        </pc:grpChg>
        <pc:grpChg chg="mod">
          <ac:chgData name="Trikha, Atul (PERATON) (NON-US)" userId="2f1855d0-b42a-4429-84ee-f9eab68c16f3" providerId="ADAL" clId="{02F1C625-4E27-4FCF-BAF0-8C7AA1E91216}" dt="2022-04-12T13:11:04.463" v="3509" actId="1037"/>
          <ac:grpSpMkLst>
            <pc:docMk/>
            <pc:sldMk cId="2020555929" sldId="2076136974"/>
            <ac:grpSpMk id="103" creationId="{11C61D58-97B1-457E-B91E-B1315EA7F7A0}"/>
          </ac:grpSpMkLst>
        </pc:grpChg>
        <pc:grpChg chg="mod">
          <ac:chgData name="Trikha, Atul (PERATON) (NON-US)" userId="2f1855d0-b42a-4429-84ee-f9eab68c16f3" providerId="ADAL" clId="{02F1C625-4E27-4FCF-BAF0-8C7AA1E91216}" dt="2022-04-12T13:11:04.463" v="3509" actId="1037"/>
          <ac:grpSpMkLst>
            <pc:docMk/>
            <pc:sldMk cId="2020555929" sldId="2076136974"/>
            <ac:grpSpMk id="108" creationId="{DB1BC706-D2C2-498E-8785-C356E5E91623}"/>
          </ac:grpSpMkLst>
        </pc:grpChg>
        <pc:grpChg chg="mod">
          <ac:chgData name="Trikha, Atul (PERATON) (NON-US)" userId="2f1855d0-b42a-4429-84ee-f9eab68c16f3" providerId="ADAL" clId="{02F1C625-4E27-4FCF-BAF0-8C7AA1E91216}" dt="2022-04-12T13:11:04.463" v="3509" actId="1037"/>
          <ac:grpSpMkLst>
            <pc:docMk/>
            <pc:sldMk cId="2020555929" sldId="2076136974"/>
            <ac:grpSpMk id="123" creationId="{E65B090F-C0DA-462B-BB31-4EE41D78DBD9}"/>
          </ac:grpSpMkLst>
        </pc:grpChg>
        <pc:grpChg chg="mod">
          <ac:chgData name="Trikha, Atul (PERATON) (NON-US)" userId="2f1855d0-b42a-4429-84ee-f9eab68c16f3" providerId="ADAL" clId="{02F1C625-4E27-4FCF-BAF0-8C7AA1E91216}" dt="2022-04-12T13:11:04.463" v="3509" actId="1037"/>
          <ac:grpSpMkLst>
            <pc:docMk/>
            <pc:sldMk cId="2020555929" sldId="2076136974"/>
            <ac:grpSpMk id="124" creationId="{48ED5AE8-0D0D-482E-9E45-6E408EC00B2A}"/>
          </ac:grpSpMkLst>
        </pc:grpChg>
        <pc:grpChg chg="mod">
          <ac:chgData name="Trikha, Atul (PERATON) (NON-US)" userId="2f1855d0-b42a-4429-84ee-f9eab68c16f3" providerId="ADAL" clId="{02F1C625-4E27-4FCF-BAF0-8C7AA1E91216}" dt="2022-04-12T13:11:04.463" v="3509" actId="1037"/>
          <ac:grpSpMkLst>
            <pc:docMk/>
            <pc:sldMk cId="2020555929" sldId="2076136974"/>
            <ac:grpSpMk id="125" creationId="{C37475BE-B0A3-4FB3-9978-30A828A63DDB}"/>
          </ac:grpSpMkLst>
        </pc:grpChg>
        <pc:grpChg chg="mod">
          <ac:chgData name="Trikha, Atul (PERATON) (NON-US)" userId="2f1855d0-b42a-4429-84ee-f9eab68c16f3" providerId="ADAL" clId="{02F1C625-4E27-4FCF-BAF0-8C7AA1E91216}" dt="2022-04-12T13:11:04.463" v="3509" actId="1037"/>
          <ac:grpSpMkLst>
            <pc:docMk/>
            <pc:sldMk cId="2020555929" sldId="2076136974"/>
            <ac:grpSpMk id="176" creationId="{87DE775C-00A9-4588-A1E3-2BD63066EB4A}"/>
          </ac:grpSpMkLst>
        </pc:grpChg>
        <pc:grpChg chg="mod">
          <ac:chgData name="Trikha, Atul (PERATON) (NON-US)" userId="2f1855d0-b42a-4429-84ee-f9eab68c16f3" providerId="ADAL" clId="{02F1C625-4E27-4FCF-BAF0-8C7AA1E91216}" dt="2022-04-12T13:11:04.463" v="3509" actId="1037"/>
          <ac:grpSpMkLst>
            <pc:docMk/>
            <pc:sldMk cId="2020555929" sldId="2076136974"/>
            <ac:grpSpMk id="180" creationId="{48AF794F-DF2E-4551-A9E9-03AD2B8A4E24}"/>
          </ac:grpSpMkLst>
        </pc:grpChg>
        <pc:picChg chg="mod">
          <ac:chgData name="Trikha, Atul (PERATON) (NON-US)" userId="2f1855d0-b42a-4429-84ee-f9eab68c16f3" providerId="ADAL" clId="{02F1C625-4E27-4FCF-BAF0-8C7AA1E91216}" dt="2022-04-12T13:11:04.463" v="3509" actId="1037"/>
          <ac:picMkLst>
            <pc:docMk/>
            <pc:sldMk cId="2020555929" sldId="2076136974"/>
            <ac:picMk id="27" creationId="{0FCCFD43-4D90-44D5-8E36-94E758B6DEAC}"/>
          </ac:picMkLst>
        </pc:picChg>
        <pc:picChg chg="mod">
          <ac:chgData name="Trikha, Atul (PERATON) (NON-US)" userId="2f1855d0-b42a-4429-84ee-f9eab68c16f3" providerId="ADAL" clId="{02F1C625-4E27-4FCF-BAF0-8C7AA1E91216}" dt="2022-04-12T13:11:04.463" v="3509" actId="1037"/>
          <ac:picMkLst>
            <pc:docMk/>
            <pc:sldMk cId="2020555929" sldId="2076136974"/>
            <ac:picMk id="86" creationId="{0506A05C-31C0-4BF1-A723-A212BBB1A4B5}"/>
          </ac:picMkLst>
        </pc:picChg>
        <pc:picChg chg="mod">
          <ac:chgData name="Trikha, Atul (PERATON) (NON-US)" userId="2f1855d0-b42a-4429-84ee-f9eab68c16f3" providerId="ADAL" clId="{02F1C625-4E27-4FCF-BAF0-8C7AA1E91216}" dt="2022-04-12T13:11:04.463" v="3509" actId="1037"/>
          <ac:picMkLst>
            <pc:docMk/>
            <pc:sldMk cId="2020555929" sldId="2076136974"/>
            <ac:picMk id="122" creationId="{DC4EA4E5-FA71-47E6-AEBC-0E7222072B62}"/>
          </ac:picMkLst>
        </pc:picChg>
        <pc:picChg chg="mod">
          <ac:chgData name="Trikha, Atul (PERATON) (NON-US)" userId="2f1855d0-b42a-4429-84ee-f9eab68c16f3" providerId="ADAL" clId="{02F1C625-4E27-4FCF-BAF0-8C7AA1E91216}" dt="2022-04-12T13:11:04.463" v="3509" actId="1037"/>
          <ac:picMkLst>
            <pc:docMk/>
            <pc:sldMk cId="2020555929" sldId="2076136974"/>
            <ac:picMk id="129" creationId="{860ACE36-5ED5-4C2E-9635-17EC1F121C4D}"/>
          </ac:picMkLst>
        </pc:picChg>
        <pc:picChg chg="mod">
          <ac:chgData name="Trikha, Atul (PERATON) (NON-US)" userId="2f1855d0-b42a-4429-84ee-f9eab68c16f3" providerId="ADAL" clId="{02F1C625-4E27-4FCF-BAF0-8C7AA1E91216}" dt="2022-04-12T13:11:04.463" v="3509" actId="1037"/>
          <ac:picMkLst>
            <pc:docMk/>
            <pc:sldMk cId="2020555929" sldId="2076136974"/>
            <ac:picMk id="132" creationId="{EE0234B8-63DE-4904-9B21-5EE6E346B3EB}"/>
          </ac:picMkLst>
        </pc:picChg>
        <pc:picChg chg="mod">
          <ac:chgData name="Trikha, Atul (PERATON) (NON-US)" userId="2f1855d0-b42a-4429-84ee-f9eab68c16f3" providerId="ADAL" clId="{02F1C625-4E27-4FCF-BAF0-8C7AA1E91216}" dt="2022-04-12T13:11:04.463" v="3509" actId="1037"/>
          <ac:picMkLst>
            <pc:docMk/>
            <pc:sldMk cId="2020555929" sldId="2076136974"/>
            <ac:picMk id="133" creationId="{F8CB8349-9694-4F33-A967-6677B33D4146}"/>
          </ac:picMkLst>
        </pc:picChg>
        <pc:picChg chg="mod">
          <ac:chgData name="Trikha, Atul (PERATON) (NON-US)" userId="2f1855d0-b42a-4429-84ee-f9eab68c16f3" providerId="ADAL" clId="{02F1C625-4E27-4FCF-BAF0-8C7AA1E91216}" dt="2022-04-12T13:11:04.463" v="3509" actId="1037"/>
          <ac:picMkLst>
            <pc:docMk/>
            <pc:sldMk cId="2020555929" sldId="2076136974"/>
            <ac:picMk id="155" creationId="{BE289575-45A0-4B70-8244-DA0BD07F5772}"/>
          </ac:picMkLst>
        </pc:picChg>
        <pc:picChg chg="mod">
          <ac:chgData name="Trikha, Atul (PERATON) (NON-US)" userId="2f1855d0-b42a-4429-84ee-f9eab68c16f3" providerId="ADAL" clId="{02F1C625-4E27-4FCF-BAF0-8C7AA1E91216}" dt="2022-04-12T13:11:04.463" v="3509" actId="1037"/>
          <ac:picMkLst>
            <pc:docMk/>
            <pc:sldMk cId="2020555929" sldId="2076136974"/>
            <ac:picMk id="184" creationId="{C64547DF-E589-49FF-9578-67D7C85A0B1E}"/>
          </ac:picMkLst>
        </pc:picChg>
        <pc:picChg chg="mod">
          <ac:chgData name="Trikha, Atul (PERATON) (NON-US)" userId="2f1855d0-b42a-4429-84ee-f9eab68c16f3" providerId="ADAL" clId="{02F1C625-4E27-4FCF-BAF0-8C7AA1E91216}" dt="2022-04-12T13:11:04.463" v="3509" actId="1037"/>
          <ac:picMkLst>
            <pc:docMk/>
            <pc:sldMk cId="2020555929" sldId="2076136974"/>
            <ac:picMk id="185" creationId="{B1FCDB9B-C736-410A-AF36-38CEC166C7AA}"/>
          </ac:picMkLst>
        </pc:picChg>
        <pc:picChg chg="mod">
          <ac:chgData name="Trikha, Atul (PERATON) (NON-US)" userId="2f1855d0-b42a-4429-84ee-f9eab68c16f3" providerId="ADAL" clId="{02F1C625-4E27-4FCF-BAF0-8C7AA1E91216}" dt="2022-04-12T13:11:04.463" v="3509" actId="1037"/>
          <ac:picMkLst>
            <pc:docMk/>
            <pc:sldMk cId="2020555929" sldId="2076136974"/>
            <ac:picMk id="190" creationId="{84FAA891-CB66-46A6-9D5D-32A10A5C5C97}"/>
          </ac:picMkLst>
        </pc:picChg>
        <pc:picChg chg="mod">
          <ac:chgData name="Trikha, Atul (PERATON) (NON-US)" userId="2f1855d0-b42a-4429-84ee-f9eab68c16f3" providerId="ADAL" clId="{02F1C625-4E27-4FCF-BAF0-8C7AA1E91216}" dt="2022-04-12T13:11:04.463" v="3509" actId="1037"/>
          <ac:picMkLst>
            <pc:docMk/>
            <pc:sldMk cId="2020555929" sldId="2076136974"/>
            <ac:picMk id="2050" creationId="{3622F23D-515E-4C7A-A02D-D530257AFE13}"/>
          </ac:picMkLst>
        </pc:picChg>
        <pc:picChg chg="mod">
          <ac:chgData name="Trikha, Atul (PERATON) (NON-US)" userId="2f1855d0-b42a-4429-84ee-f9eab68c16f3" providerId="ADAL" clId="{02F1C625-4E27-4FCF-BAF0-8C7AA1E91216}" dt="2022-04-12T13:11:04.463" v="3509" actId="1037"/>
          <ac:picMkLst>
            <pc:docMk/>
            <pc:sldMk cId="2020555929" sldId="2076136974"/>
            <ac:picMk id="3074" creationId="{F5EA7DAA-91D5-4A69-B3C3-1552E083E34D}"/>
          </ac:picMkLst>
        </pc:picChg>
        <pc:picChg chg="mod">
          <ac:chgData name="Trikha, Atul (PERATON) (NON-US)" userId="2f1855d0-b42a-4429-84ee-f9eab68c16f3" providerId="ADAL" clId="{02F1C625-4E27-4FCF-BAF0-8C7AA1E91216}" dt="2022-04-12T13:11:04.463" v="3509" actId="1037"/>
          <ac:picMkLst>
            <pc:docMk/>
            <pc:sldMk cId="2020555929" sldId="2076136974"/>
            <ac:picMk id="4098" creationId="{4389E8A4-1AAA-4FC4-ABA1-739B3BC21B28}"/>
          </ac:picMkLst>
        </pc:picChg>
        <pc:picChg chg="mod">
          <ac:chgData name="Trikha, Atul (PERATON) (NON-US)" userId="2f1855d0-b42a-4429-84ee-f9eab68c16f3" providerId="ADAL" clId="{02F1C625-4E27-4FCF-BAF0-8C7AA1E91216}" dt="2022-04-12T13:11:04.463" v="3509" actId="1037"/>
          <ac:picMkLst>
            <pc:docMk/>
            <pc:sldMk cId="2020555929" sldId="2076136974"/>
            <ac:picMk id="5122" creationId="{66E977B7-8572-45C4-8E95-ACFD19C7D9E9}"/>
          </ac:picMkLst>
        </pc:picChg>
        <pc:cxnChg chg="mod">
          <ac:chgData name="Trikha, Atul (PERATON) (NON-US)" userId="2f1855d0-b42a-4429-84ee-f9eab68c16f3" providerId="ADAL" clId="{02F1C625-4E27-4FCF-BAF0-8C7AA1E91216}" dt="2022-04-12T13:11:04.463" v="3509" actId="1037"/>
          <ac:cxnSpMkLst>
            <pc:docMk/>
            <pc:sldMk cId="2020555929" sldId="2076136974"/>
            <ac:cxnSpMk id="4" creationId="{BCF3DE8F-0C3A-4F9E-B381-95BCD58B6C62}"/>
          </ac:cxnSpMkLst>
        </pc:cxnChg>
        <pc:cxnChg chg="mod">
          <ac:chgData name="Trikha, Atul (PERATON) (NON-US)" userId="2f1855d0-b42a-4429-84ee-f9eab68c16f3" providerId="ADAL" clId="{02F1C625-4E27-4FCF-BAF0-8C7AA1E91216}" dt="2022-04-12T13:11:04.463" v="3509" actId="1037"/>
          <ac:cxnSpMkLst>
            <pc:docMk/>
            <pc:sldMk cId="2020555929" sldId="2076136974"/>
            <ac:cxnSpMk id="10" creationId="{F4DE5CAF-5800-4AFD-B761-FBF1BF39C52C}"/>
          </ac:cxnSpMkLst>
        </pc:cxnChg>
        <pc:cxnChg chg="mod">
          <ac:chgData name="Trikha, Atul (PERATON) (NON-US)" userId="2f1855d0-b42a-4429-84ee-f9eab68c16f3" providerId="ADAL" clId="{02F1C625-4E27-4FCF-BAF0-8C7AA1E91216}" dt="2022-04-12T13:11:04.463" v="3509" actId="1037"/>
          <ac:cxnSpMkLst>
            <pc:docMk/>
            <pc:sldMk cId="2020555929" sldId="2076136974"/>
            <ac:cxnSpMk id="15" creationId="{5BA78701-EAD7-40B2-B1A7-E43087796237}"/>
          </ac:cxnSpMkLst>
        </pc:cxnChg>
        <pc:cxnChg chg="mod">
          <ac:chgData name="Trikha, Atul (PERATON) (NON-US)" userId="2f1855d0-b42a-4429-84ee-f9eab68c16f3" providerId="ADAL" clId="{02F1C625-4E27-4FCF-BAF0-8C7AA1E91216}" dt="2022-04-12T13:11:04.463" v="3509" actId="1037"/>
          <ac:cxnSpMkLst>
            <pc:docMk/>
            <pc:sldMk cId="2020555929" sldId="2076136974"/>
            <ac:cxnSpMk id="17" creationId="{9E45939F-C4BE-44A2-BA83-0C897169B4F6}"/>
          </ac:cxnSpMkLst>
        </pc:cxnChg>
        <pc:cxnChg chg="mod">
          <ac:chgData name="Trikha, Atul (PERATON) (NON-US)" userId="2f1855d0-b42a-4429-84ee-f9eab68c16f3" providerId="ADAL" clId="{02F1C625-4E27-4FCF-BAF0-8C7AA1E91216}" dt="2022-04-12T13:11:04.463" v="3509" actId="1037"/>
          <ac:cxnSpMkLst>
            <pc:docMk/>
            <pc:sldMk cId="2020555929" sldId="2076136974"/>
            <ac:cxnSpMk id="31" creationId="{F329C588-A0A5-4E06-BBBA-7A07B09E1079}"/>
          </ac:cxnSpMkLst>
        </pc:cxnChg>
        <pc:cxnChg chg="mod">
          <ac:chgData name="Trikha, Atul (PERATON) (NON-US)" userId="2f1855d0-b42a-4429-84ee-f9eab68c16f3" providerId="ADAL" clId="{02F1C625-4E27-4FCF-BAF0-8C7AA1E91216}" dt="2022-04-12T13:11:04.463" v="3509" actId="1037"/>
          <ac:cxnSpMkLst>
            <pc:docMk/>
            <pc:sldMk cId="2020555929" sldId="2076136974"/>
            <ac:cxnSpMk id="90" creationId="{8D9F36DE-36BE-44C6-B0B9-B9AA39E7A791}"/>
          </ac:cxnSpMkLst>
        </pc:cxnChg>
        <pc:cxnChg chg="mod">
          <ac:chgData name="Trikha, Atul (PERATON) (NON-US)" userId="2f1855d0-b42a-4429-84ee-f9eab68c16f3" providerId="ADAL" clId="{02F1C625-4E27-4FCF-BAF0-8C7AA1E91216}" dt="2022-04-12T13:11:04.463" v="3509" actId="1037"/>
          <ac:cxnSpMkLst>
            <pc:docMk/>
            <pc:sldMk cId="2020555929" sldId="2076136974"/>
            <ac:cxnSpMk id="186" creationId="{8B2387C0-2E27-4D05-9491-7C0DD389F2DE}"/>
          </ac:cxnSpMkLst>
        </pc:cxnChg>
        <pc:cxnChg chg="mod">
          <ac:chgData name="Trikha, Atul (PERATON) (NON-US)" userId="2f1855d0-b42a-4429-84ee-f9eab68c16f3" providerId="ADAL" clId="{02F1C625-4E27-4FCF-BAF0-8C7AA1E91216}" dt="2022-04-12T13:11:04.463" v="3509" actId="1037"/>
          <ac:cxnSpMkLst>
            <pc:docMk/>
            <pc:sldMk cId="2020555929" sldId="2076136974"/>
            <ac:cxnSpMk id="187" creationId="{DCDBA9B7-578F-4465-8F61-EC7FFB10F8F6}"/>
          </ac:cxnSpMkLst>
        </pc:cxnChg>
        <pc:cxnChg chg="mod">
          <ac:chgData name="Trikha, Atul (PERATON) (NON-US)" userId="2f1855d0-b42a-4429-84ee-f9eab68c16f3" providerId="ADAL" clId="{02F1C625-4E27-4FCF-BAF0-8C7AA1E91216}" dt="2022-04-12T13:11:04.463" v="3509" actId="1037"/>
          <ac:cxnSpMkLst>
            <pc:docMk/>
            <pc:sldMk cId="2020555929" sldId="2076136974"/>
            <ac:cxnSpMk id="188" creationId="{4D73EF99-87D5-4816-A3AD-0B81986FC81F}"/>
          </ac:cxnSpMkLst>
        </pc:cxnChg>
      </pc:sldChg>
      <pc:sldChg chg="add del">
        <pc:chgData name="Trikha, Atul (PERATON) (NON-US)" userId="2f1855d0-b42a-4429-84ee-f9eab68c16f3" providerId="ADAL" clId="{02F1C625-4E27-4FCF-BAF0-8C7AA1E91216}" dt="2022-04-12T03:46:05.898" v="3369" actId="47"/>
        <pc:sldMkLst>
          <pc:docMk/>
          <pc:sldMk cId="2317630409" sldId="2076137393"/>
        </pc:sldMkLst>
      </pc:sldChg>
      <pc:sldChg chg="ord modNotesTx">
        <pc:chgData name="Trikha, Atul (PERATON) (NON-US)" userId="2f1855d0-b42a-4429-84ee-f9eab68c16f3" providerId="ADAL" clId="{02F1C625-4E27-4FCF-BAF0-8C7AA1E91216}" dt="2022-04-12T15:30:42.384" v="3582"/>
        <pc:sldMkLst>
          <pc:docMk/>
          <pc:sldMk cId="47143462" sldId="2080107319"/>
        </pc:sldMkLst>
      </pc:sldChg>
      <pc:sldChg chg="addSp modSp mod modNotes modNotesTx">
        <pc:chgData name="Trikha, Atul (PERATON) (NON-US)" userId="2f1855d0-b42a-4429-84ee-f9eab68c16f3" providerId="ADAL" clId="{02F1C625-4E27-4FCF-BAF0-8C7AA1E91216}" dt="2022-04-12T12:58:36.113" v="3483" actId="27636"/>
        <pc:sldMkLst>
          <pc:docMk/>
          <pc:sldMk cId="1448810542" sldId="2080107322"/>
        </pc:sldMkLst>
        <pc:spChg chg="add mod">
          <ac:chgData name="Trikha, Atul (PERATON) (NON-US)" userId="2f1855d0-b42a-4429-84ee-f9eab68c16f3" providerId="ADAL" clId="{02F1C625-4E27-4FCF-BAF0-8C7AA1E91216}" dt="2022-04-12T03:52:50.142" v="3439" actId="6549"/>
          <ac:spMkLst>
            <pc:docMk/>
            <pc:sldMk cId="1448810542" sldId="2080107322"/>
            <ac:spMk id="129" creationId="{E2FEC619-7CFA-4CAA-BEC0-8755EA3C1287}"/>
          </ac:spMkLst>
        </pc:spChg>
        <pc:picChg chg="add mod">
          <ac:chgData name="Trikha, Atul (PERATON) (NON-US)" userId="2f1855d0-b42a-4429-84ee-f9eab68c16f3" providerId="ADAL" clId="{02F1C625-4E27-4FCF-BAF0-8C7AA1E91216}" dt="2022-04-12T03:53:28.197" v="3444" actId="1076"/>
          <ac:picMkLst>
            <pc:docMk/>
            <pc:sldMk cId="1448810542" sldId="2080107322"/>
            <ac:picMk id="130" creationId="{EAC3EBEB-A506-4918-84C2-C93E9F2E768D}"/>
          </ac:picMkLst>
        </pc:picChg>
      </pc:sldChg>
      <pc:sldChg chg="modNotes modNotesTx">
        <pc:chgData name="Trikha, Atul (PERATON) (NON-US)" userId="2f1855d0-b42a-4429-84ee-f9eab68c16f3" providerId="ADAL" clId="{02F1C625-4E27-4FCF-BAF0-8C7AA1E91216}" dt="2022-04-12T12:58:36.066" v="3482" actId="27636"/>
        <pc:sldMkLst>
          <pc:docMk/>
          <pc:sldMk cId="1172126084" sldId="2147468445"/>
        </pc:sldMkLst>
      </pc:sldChg>
      <pc:sldChg chg="delSp modSp mod ord modNotesTx">
        <pc:chgData name="Trikha, Atul (PERATON) (NON-US)" userId="2f1855d0-b42a-4429-84ee-f9eab68c16f3" providerId="ADAL" clId="{02F1C625-4E27-4FCF-BAF0-8C7AA1E91216}" dt="2022-04-12T03:31:50.525" v="3336"/>
        <pc:sldMkLst>
          <pc:docMk/>
          <pc:sldMk cId="1116314047" sldId="2147468449"/>
        </pc:sldMkLst>
        <pc:spChg chg="mod">
          <ac:chgData name="Trikha, Atul (PERATON) (NON-US)" userId="2f1855d0-b42a-4429-84ee-f9eab68c16f3" providerId="ADAL" clId="{02F1C625-4E27-4FCF-BAF0-8C7AA1E91216}" dt="2022-04-12T03:30:28.336" v="3334" actId="20577"/>
          <ac:spMkLst>
            <pc:docMk/>
            <pc:sldMk cId="1116314047" sldId="2147468449"/>
            <ac:spMk id="2" creationId="{F2E5FF70-6FF8-804D-B9AB-32F307BCB6E8}"/>
          </ac:spMkLst>
        </pc:spChg>
        <pc:spChg chg="del mod">
          <ac:chgData name="Trikha, Atul (PERATON) (NON-US)" userId="2f1855d0-b42a-4429-84ee-f9eab68c16f3" providerId="ADAL" clId="{02F1C625-4E27-4FCF-BAF0-8C7AA1E91216}" dt="2022-04-11T23:16:06.463" v="2715" actId="478"/>
          <ac:spMkLst>
            <pc:docMk/>
            <pc:sldMk cId="1116314047" sldId="2147468449"/>
            <ac:spMk id="4" creationId="{4DA30B70-E869-1948-9834-72FAAFB22253}"/>
          </ac:spMkLst>
        </pc:spChg>
        <pc:picChg chg="mod">
          <ac:chgData name="Trikha, Atul (PERATON) (NON-US)" userId="2f1855d0-b42a-4429-84ee-f9eab68c16f3" providerId="ADAL" clId="{02F1C625-4E27-4FCF-BAF0-8C7AA1E91216}" dt="2022-04-11T23:16:52.171" v="2718" actId="1076"/>
          <ac:picMkLst>
            <pc:docMk/>
            <pc:sldMk cId="1116314047" sldId="2147468449"/>
            <ac:picMk id="40" creationId="{AC64BAC2-B5CD-4948-86DA-D8199090E9F4}"/>
          </ac:picMkLst>
        </pc:picChg>
      </pc:sldChg>
      <pc:sldChg chg="add del ord modNotesTx">
        <pc:chgData name="Trikha, Atul (PERATON) (NON-US)" userId="2f1855d0-b42a-4429-84ee-f9eab68c16f3" providerId="ADAL" clId="{02F1C625-4E27-4FCF-BAF0-8C7AA1E91216}" dt="2022-04-12T03:44:42.822" v="3367" actId="47"/>
        <pc:sldMkLst>
          <pc:docMk/>
          <pc:sldMk cId="229397003" sldId="2147468468"/>
        </pc:sldMkLst>
      </pc:sldChg>
      <pc:sldChg chg="addSp delSp modSp new mod ord modNotesTx">
        <pc:chgData name="Trikha, Atul (PERATON) (NON-US)" userId="2f1855d0-b42a-4429-84ee-f9eab68c16f3" providerId="ADAL" clId="{02F1C625-4E27-4FCF-BAF0-8C7AA1E91216}" dt="2022-04-12T03:32:07.937" v="3338"/>
        <pc:sldMkLst>
          <pc:docMk/>
          <pc:sldMk cId="1376338512" sldId="2147468469"/>
        </pc:sldMkLst>
        <pc:spChg chg="del">
          <ac:chgData name="Trikha, Atul (PERATON) (NON-US)" userId="2f1855d0-b42a-4429-84ee-f9eab68c16f3" providerId="ADAL" clId="{02F1C625-4E27-4FCF-BAF0-8C7AA1E91216}" dt="2022-04-11T23:45:21.281" v="2982"/>
          <ac:spMkLst>
            <pc:docMk/>
            <pc:sldMk cId="1376338512" sldId="2147468469"/>
            <ac:spMk id="2" creationId="{F5A3CFD2-ADC8-45A7-9DE8-25763E096E90}"/>
          </ac:spMkLst>
        </pc:spChg>
        <pc:spChg chg="mod">
          <ac:chgData name="Trikha, Atul (PERATON) (NON-US)" userId="2f1855d0-b42a-4429-84ee-f9eab68c16f3" providerId="ADAL" clId="{02F1C625-4E27-4FCF-BAF0-8C7AA1E91216}" dt="2022-04-11T23:46:46.604" v="3006" actId="20577"/>
          <ac:spMkLst>
            <pc:docMk/>
            <pc:sldMk cId="1376338512" sldId="2147468469"/>
            <ac:spMk id="3" creationId="{7D86ECA5-2574-4802-81E7-03E23309B889}"/>
          </ac:spMkLst>
        </pc:spChg>
        <pc:spChg chg="add del mod">
          <ac:chgData name="Trikha, Atul (PERATON) (NON-US)" userId="2f1855d0-b42a-4429-84ee-f9eab68c16f3" providerId="ADAL" clId="{02F1C625-4E27-4FCF-BAF0-8C7AA1E91216}" dt="2022-04-11T23:45:57.545" v="2986" actId="478"/>
          <ac:spMkLst>
            <pc:docMk/>
            <pc:sldMk cId="1376338512" sldId="2147468469"/>
            <ac:spMk id="6" creationId="{D7B4ED99-646D-4CD5-89E3-E73F8FF9314F}"/>
          </ac:spMkLst>
        </pc:spChg>
        <pc:spChg chg="add mod">
          <ac:chgData name="Trikha, Atul (PERATON) (NON-US)" userId="2f1855d0-b42a-4429-84ee-f9eab68c16f3" providerId="ADAL" clId="{02F1C625-4E27-4FCF-BAF0-8C7AA1E91216}" dt="2022-04-11T23:45:53.230" v="2985" actId="1076"/>
          <ac:spMkLst>
            <pc:docMk/>
            <pc:sldMk cId="1376338512" sldId="2147468469"/>
            <ac:spMk id="8" creationId="{490E5126-6549-4B61-8C8E-FD0341EB06A6}"/>
          </ac:spMkLst>
        </pc:spChg>
        <pc:spChg chg="add mod">
          <ac:chgData name="Trikha, Atul (PERATON) (NON-US)" userId="2f1855d0-b42a-4429-84ee-f9eab68c16f3" providerId="ADAL" clId="{02F1C625-4E27-4FCF-BAF0-8C7AA1E91216}" dt="2022-04-11T23:45:53.230" v="2985" actId="1076"/>
          <ac:spMkLst>
            <pc:docMk/>
            <pc:sldMk cId="1376338512" sldId="2147468469"/>
            <ac:spMk id="9" creationId="{3FE2E6C0-1D58-406E-B146-CE6FA8C4F6C3}"/>
          </ac:spMkLst>
        </pc:spChg>
        <pc:spChg chg="add mod">
          <ac:chgData name="Trikha, Atul (PERATON) (NON-US)" userId="2f1855d0-b42a-4429-84ee-f9eab68c16f3" providerId="ADAL" clId="{02F1C625-4E27-4FCF-BAF0-8C7AA1E91216}" dt="2022-04-11T23:45:53.230" v="2985" actId="1076"/>
          <ac:spMkLst>
            <pc:docMk/>
            <pc:sldMk cId="1376338512" sldId="2147468469"/>
            <ac:spMk id="10" creationId="{C6C8333F-1745-4C42-8C25-7208B2333BB6}"/>
          </ac:spMkLst>
        </pc:spChg>
        <pc:spChg chg="add mod">
          <ac:chgData name="Trikha, Atul (PERATON) (NON-US)" userId="2f1855d0-b42a-4429-84ee-f9eab68c16f3" providerId="ADAL" clId="{02F1C625-4E27-4FCF-BAF0-8C7AA1E91216}" dt="2022-04-11T23:45:53.230" v="2985" actId="1076"/>
          <ac:spMkLst>
            <pc:docMk/>
            <pc:sldMk cId="1376338512" sldId="2147468469"/>
            <ac:spMk id="11" creationId="{027B4700-1CB4-46F3-A10B-E55B22916EEF}"/>
          </ac:spMkLst>
        </pc:spChg>
        <pc:spChg chg="add mod">
          <ac:chgData name="Trikha, Atul (PERATON) (NON-US)" userId="2f1855d0-b42a-4429-84ee-f9eab68c16f3" providerId="ADAL" clId="{02F1C625-4E27-4FCF-BAF0-8C7AA1E91216}" dt="2022-04-11T23:45:53.230" v="2985" actId="1076"/>
          <ac:spMkLst>
            <pc:docMk/>
            <pc:sldMk cId="1376338512" sldId="2147468469"/>
            <ac:spMk id="12" creationId="{8371623B-0B01-47D5-B833-D7B341A2DDA4}"/>
          </ac:spMkLst>
        </pc:spChg>
        <pc:spChg chg="add mod">
          <ac:chgData name="Trikha, Atul (PERATON) (NON-US)" userId="2f1855d0-b42a-4429-84ee-f9eab68c16f3" providerId="ADAL" clId="{02F1C625-4E27-4FCF-BAF0-8C7AA1E91216}" dt="2022-04-11T23:45:53.230" v="2985" actId="1076"/>
          <ac:spMkLst>
            <pc:docMk/>
            <pc:sldMk cId="1376338512" sldId="2147468469"/>
            <ac:spMk id="13" creationId="{0F5EE451-529E-4729-92CC-6E2AD1A58500}"/>
          </ac:spMkLst>
        </pc:spChg>
        <pc:spChg chg="add mod">
          <ac:chgData name="Trikha, Atul (PERATON) (NON-US)" userId="2f1855d0-b42a-4429-84ee-f9eab68c16f3" providerId="ADAL" clId="{02F1C625-4E27-4FCF-BAF0-8C7AA1E91216}" dt="2022-04-11T23:45:53.230" v="2985" actId="1076"/>
          <ac:spMkLst>
            <pc:docMk/>
            <pc:sldMk cId="1376338512" sldId="2147468469"/>
            <ac:spMk id="14" creationId="{258DDCA8-9A45-40AB-AB86-1210AEEAB395}"/>
          </ac:spMkLst>
        </pc:spChg>
        <pc:spChg chg="add mod">
          <ac:chgData name="Trikha, Atul (PERATON) (NON-US)" userId="2f1855d0-b42a-4429-84ee-f9eab68c16f3" providerId="ADAL" clId="{02F1C625-4E27-4FCF-BAF0-8C7AA1E91216}" dt="2022-04-11T23:45:53.230" v="2985" actId="1076"/>
          <ac:spMkLst>
            <pc:docMk/>
            <pc:sldMk cId="1376338512" sldId="2147468469"/>
            <ac:spMk id="15" creationId="{EB025CA7-ACAF-48D4-8976-DDFC99A9F5EE}"/>
          </ac:spMkLst>
        </pc:spChg>
        <pc:spChg chg="add mod">
          <ac:chgData name="Trikha, Atul (PERATON) (NON-US)" userId="2f1855d0-b42a-4429-84ee-f9eab68c16f3" providerId="ADAL" clId="{02F1C625-4E27-4FCF-BAF0-8C7AA1E91216}" dt="2022-04-11T23:45:53.230" v="2985" actId="1076"/>
          <ac:spMkLst>
            <pc:docMk/>
            <pc:sldMk cId="1376338512" sldId="2147468469"/>
            <ac:spMk id="16" creationId="{E86CF00F-A9A0-478B-9759-D5E2B6829308}"/>
          </ac:spMkLst>
        </pc:spChg>
        <pc:spChg chg="add mod">
          <ac:chgData name="Trikha, Atul (PERATON) (NON-US)" userId="2f1855d0-b42a-4429-84ee-f9eab68c16f3" providerId="ADAL" clId="{02F1C625-4E27-4FCF-BAF0-8C7AA1E91216}" dt="2022-04-11T23:45:53.230" v="2985" actId="1076"/>
          <ac:spMkLst>
            <pc:docMk/>
            <pc:sldMk cId="1376338512" sldId="2147468469"/>
            <ac:spMk id="17" creationId="{8F30B37E-DE0E-428C-933D-5F0019AB0985}"/>
          </ac:spMkLst>
        </pc:spChg>
        <pc:spChg chg="add mod">
          <ac:chgData name="Trikha, Atul (PERATON) (NON-US)" userId="2f1855d0-b42a-4429-84ee-f9eab68c16f3" providerId="ADAL" clId="{02F1C625-4E27-4FCF-BAF0-8C7AA1E91216}" dt="2022-04-11T23:45:53.230" v="2985" actId="1076"/>
          <ac:spMkLst>
            <pc:docMk/>
            <pc:sldMk cId="1376338512" sldId="2147468469"/>
            <ac:spMk id="18" creationId="{BC0FF5CD-7A1A-4AC3-82F9-0CD0E80DFEA0}"/>
          </ac:spMkLst>
        </pc:spChg>
        <pc:spChg chg="add mod">
          <ac:chgData name="Trikha, Atul (PERATON) (NON-US)" userId="2f1855d0-b42a-4429-84ee-f9eab68c16f3" providerId="ADAL" clId="{02F1C625-4E27-4FCF-BAF0-8C7AA1E91216}" dt="2022-04-11T23:45:53.230" v="2985" actId="1076"/>
          <ac:spMkLst>
            <pc:docMk/>
            <pc:sldMk cId="1376338512" sldId="2147468469"/>
            <ac:spMk id="19" creationId="{8B0A1405-8068-4595-B16B-E39D8887E0D6}"/>
          </ac:spMkLst>
        </pc:spChg>
        <pc:spChg chg="add mod">
          <ac:chgData name="Trikha, Atul (PERATON) (NON-US)" userId="2f1855d0-b42a-4429-84ee-f9eab68c16f3" providerId="ADAL" clId="{02F1C625-4E27-4FCF-BAF0-8C7AA1E91216}" dt="2022-04-11T23:45:53.230" v="2985" actId="1076"/>
          <ac:spMkLst>
            <pc:docMk/>
            <pc:sldMk cId="1376338512" sldId="2147468469"/>
            <ac:spMk id="20" creationId="{3F446091-C4A9-4289-8B72-19B90839BAAC}"/>
          </ac:spMkLst>
        </pc:spChg>
        <pc:spChg chg="add mod">
          <ac:chgData name="Trikha, Atul (PERATON) (NON-US)" userId="2f1855d0-b42a-4429-84ee-f9eab68c16f3" providerId="ADAL" clId="{02F1C625-4E27-4FCF-BAF0-8C7AA1E91216}" dt="2022-04-11T23:45:53.230" v="2985" actId="1076"/>
          <ac:spMkLst>
            <pc:docMk/>
            <pc:sldMk cId="1376338512" sldId="2147468469"/>
            <ac:spMk id="21" creationId="{0E54E6C7-29F6-4687-9FBE-8A2139EAA8DD}"/>
          </ac:spMkLst>
        </pc:spChg>
        <pc:spChg chg="add mod">
          <ac:chgData name="Trikha, Atul (PERATON) (NON-US)" userId="2f1855d0-b42a-4429-84ee-f9eab68c16f3" providerId="ADAL" clId="{02F1C625-4E27-4FCF-BAF0-8C7AA1E91216}" dt="2022-04-11T23:45:53.230" v="2985" actId="1076"/>
          <ac:spMkLst>
            <pc:docMk/>
            <pc:sldMk cId="1376338512" sldId="2147468469"/>
            <ac:spMk id="22" creationId="{2EA21CC0-257D-4830-98E0-C40D394AD5D5}"/>
          </ac:spMkLst>
        </pc:spChg>
        <pc:spChg chg="add mod">
          <ac:chgData name="Trikha, Atul (PERATON) (NON-US)" userId="2f1855d0-b42a-4429-84ee-f9eab68c16f3" providerId="ADAL" clId="{02F1C625-4E27-4FCF-BAF0-8C7AA1E91216}" dt="2022-04-11T23:45:53.230" v="2985" actId="1076"/>
          <ac:spMkLst>
            <pc:docMk/>
            <pc:sldMk cId="1376338512" sldId="2147468469"/>
            <ac:spMk id="23" creationId="{1A58FE84-0D14-4706-B3B3-B9547C31CE7A}"/>
          </ac:spMkLst>
        </pc:spChg>
        <pc:spChg chg="add mod">
          <ac:chgData name="Trikha, Atul (PERATON) (NON-US)" userId="2f1855d0-b42a-4429-84ee-f9eab68c16f3" providerId="ADAL" clId="{02F1C625-4E27-4FCF-BAF0-8C7AA1E91216}" dt="2022-04-11T23:45:53.230" v="2985" actId="1076"/>
          <ac:spMkLst>
            <pc:docMk/>
            <pc:sldMk cId="1376338512" sldId="2147468469"/>
            <ac:spMk id="24" creationId="{C2FBEA2F-DE3E-4831-99C5-4C4B9E7F7852}"/>
          </ac:spMkLst>
        </pc:spChg>
        <pc:spChg chg="add mod">
          <ac:chgData name="Trikha, Atul (PERATON) (NON-US)" userId="2f1855d0-b42a-4429-84ee-f9eab68c16f3" providerId="ADAL" clId="{02F1C625-4E27-4FCF-BAF0-8C7AA1E91216}" dt="2022-04-11T23:45:53.230" v="2985" actId="1076"/>
          <ac:spMkLst>
            <pc:docMk/>
            <pc:sldMk cId="1376338512" sldId="2147468469"/>
            <ac:spMk id="25" creationId="{6DE5DE9F-4B3E-48F0-8D8F-E39204FD97B0}"/>
          </ac:spMkLst>
        </pc:spChg>
        <pc:spChg chg="add mod">
          <ac:chgData name="Trikha, Atul (PERATON) (NON-US)" userId="2f1855d0-b42a-4429-84ee-f9eab68c16f3" providerId="ADAL" clId="{02F1C625-4E27-4FCF-BAF0-8C7AA1E91216}" dt="2022-04-11T23:45:53.230" v="2985" actId="1076"/>
          <ac:spMkLst>
            <pc:docMk/>
            <pc:sldMk cId="1376338512" sldId="2147468469"/>
            <ac:spMk id="26" creationId="{EEFE1330-029D-4CD7-AEFE-12455A3EE719}"/>
          </ac:spMkLst>
        </pc:spChg>
        <pc:spChg chg="add mod">
          <ac:chgData name="Trikha, Atul (PERATON) (NON-US)" userId="2f1855d0-b42a-4429-84ee-f9eab68c16f3" providerId="ADAL" clId="{02F1C625-4E27-4FCF-BAF0-8C7AA1E91216}" dt="2022-04-11T23:45:53.230" v="2985" actId="1076"/>
          <ac:spMkLst>
            <pc:docMk/>
            <pc:sldMk cId="1376338512" sldId="2147468469"/>
            <ac:spMk id="27" creationId="{BF9A42B5-3AA4-47A0-A090-5F96F7ED8DD0}"/>
          </ac:spMkLst>
        </pc:spChg>
        <pc:spChg chg="add mod">
          <ac:chgData name="Trikha, Atul (PERATON) (NON-US)" userId="2f1855d0-b42a-4429-84ee-f9eab68c16f3" providerId="ADAL" clId="{02F1C625-4E27-4FCF-BAF0-8C7AA1E91216}" dt="2022-04-11T23:45:53.230" v="2985" actId="1076"/>
          <ac:spMkLst>
            <pc:docMk/>
            <pc:sldMk cId="1376338512" sldId="2147468469"/>
            <ac:spMk id="28" creationId="{970BAACD-5F2F-4A3D-AEE5-12EEFB8CE96E}"/>
          </ac:spMkLst>
        </pc:spChg>
        <pc:spChg chg="add mod">
          <ac:chgData name="Trikha, Atul (PERATON) (NON-US)" userId="2f1855d0-b42a-4429-84ee-f9eab68c16f3" providerId="ADAL" clId="{02F1C625-4E27-4FCF-BAF0-8C7AA1E91216}" dt="2022-04-11T23:45:53.230" v="2985" actId="1076"/>
          <ac:spMkLst>
            <pc:docMk/>
            <pc:sldMk cId="1376338512" sldId="2147468469"/>
            <ac:spMk id="29" creationId="{CC1B34DB-85F3-4C40-AF4D-15B56F55F086}"/>
          </ac:spMkLst>
        </pc:spChg>
        <pc:spChg chg="add mod">
          <ac:chgData name="Trikha, Atul (PERATON) (NON-US)" userId="2f1855d0-b42a-4429-84ee-f9eab68c16f3" providerId="ADAL" clId="{02F1C625-4E27-4FCF-BAF0-8C7AA1E91216}" dt="2022-04-11T23:50:16.866" v="3027" actId="113"/>
          <ac:spMkLst>
            <pc:docMk/>
            <pc:sldMk cId="1376338512" sldId="2147468469"/>
            <ac:spMk id="31" creationId="{3A8E3C08-C0C1-4A70-AE3B-6EDEA705F629}"/>
          </ac:spMkLst>
        </pc:spChg>
        <pc:picChg chg="add del mod">
          <ac:chgData name="Trikha, Atul (PERATON) (NON-US)" userId="2f1855d0-b42a-4429-84ee-f9eab68c16f3" providerId="ADAL" clId="{02F1C625-4E27-4FCF-BAF0-8C7AA1E91216}" dt="2022-04-11T23:45:27.974" v="2983" actId="478"/>
          <ac:picMkLst>
            <pc:docMk/>
            <pc:sldMk cId="1376338512" sldId="2147468469"/>
            <ac:picMk id="4" creationId="{1C963231-4A94-471A-AA37-07F00F71308D}"/>
          </ac:picMkLst>
        </pc:picChg>
        <pc:picChg chg="add mod">
          <ac:chgData name="Trikha, Atul (PERATON) (NON-US)" userId="2f1855d0-b42a-4429-84ee-f9eab68c16f3" providerId="ADAL" clId="{02F1C625-4E27-4FCF-BAF0-8C7AA1E91216}" dt="2022-04-11T23:45:53.230" v="2985" actId="1076"/>
          <ac:picMkLst>
            <pc:docMk/>
            <pc:sldMk cId="1376338512" sldId="2147468469"/>
            <ac:picMk id="7" creationId="{B6D868A7-7617-4B95-9E52-45B30A7ABAD9}"/>
          </ac:picMkLst>
        </pc:picChg>
      </pc:sldChg>
      <pc:sldChg chg="addSp delSp modSp new mod ord">
        <pc:chgData name="Trikha, Atul (PERATON) (NON-US)" userId="2f1855d0-b42a-4429-84ee-f9eab68c16f3" providerId="ADAL" clId="{02F1C625-4E27-4FCF-BAF0-8C7AA1E91216}" dt="2022-04-12T03:08:00.907" v="3232"/>
        <pc:sldMkLst>
          <pc:docMk/>
          <pc:sldMk cId="262936872" sldId="2147468470"/>
        </pc:sldMkLst>
        <pc:spChg chg="del">
          <ac:chgData name="Trikha, Atul (PERATON) (NON-US)" userId="2f1855d0-b42a-4429-84ee-f9eab68c16f3" providerId="ADAL" clId="{02F1C625-4E27-4FCF-BAF0-8C7AA1E91216}" dt="2022-04-11T23:58:40.845" v="3035" actId="22"/>
          <ac:spMkLst>
            <pc:docMk/>
            <pc:sldMk cId="262936872" sldId="2147468470"/>
            <ac:spMk id="2" creationId="{A063257C-6F9F-4BB8-B3C0-2B499E93932B}"/>
          </ac:spMkLst>
        </pc:spChg>
        <pc:spChg chg="add del mod">
          <ac:chgData name="Trikha, Atul (PERATON) (NON-US)" userId="2f1855d0-b42a-4429-84ee-f9eab68c16f3" providerId="ADAL" clId="{02F1C625-4E27-4FCF-BAF0-8C7AA1E91216}" dt="2022-04-12T00:03:15.044" v="3110" actId="20577"/>
          <ac:spMkLst>
            <pc:docMk/>
            <pc:sldMk cId="262936872" sldId="2147468470"/>
            <ac:spMk id="3" creationId="{30ECB98C-33AB-4BF8-9E12-83C6FEEFA675}"/>
          </ac:spMkLst>
        </pc:spChg>
        <pc:spChg chg="add del mod">
          <ac:chgData name="Trikha, Atul (PERATON) (NON-US)" userId="2f1855d0-b42a-4429-84ee-f9eab68c16f3" providerId="ADAL" clId="{02F1C625-4E27-4FCF-BAF0-8C7AA1E91216}" dt="2022-04-11T23:58:12.589" v="3034"/>
          <ac:spMkLst>
            <pc:docMk/>
            <pc:sldMk cId="262936872" sldId="2147468470"/>
            <ac:spMk id="4" creationId="{F128B644-149F-4AD9-B501-889291ACC41C}"/>
          </ac:spMkLst>
        </pc:spChg>
        <pc:spChg chg="add del mod">
          <ac:chgData name="Trikha, Atul (PERATON) (NON-US)" userId="2f1855d0-b42a-4429-84ee-f9eab68c16f3" providerId="ADAL" clId="{02F1C625-4E27-4FCF-BAF0-8C7AA1E91216}" dt="2022-04-11T23:58:12.589" v="3034"/>
          <ac:spMkLst>
            <pc:docMk/>
            <pc:sldMk cId="262936872" sldId="2147468470"/>
            <ac:spMk id="5" creationId="{4EB10E6F-D7B1-45D3-BF9B-E7B495E6F380}"/>
          </ac:spMkLst>
        </pc:spChg>
        <pc:spChg chg="add del mod">
          <ac:chgData name="Trikha, Atul (PERATON) (NON-US)" userId="2f1855d0-b42a-4429-84ee-f9eab68c16f3" providerId="ADAL" clId="{02F1C625-4E27-4FCF-BAF0-8C7AA1E91216}" dt="2022-04-11T23:58:12.589" v="3034"/>
          <ac:spMkLst>
            <pc:docMk/>
            <pc:sldMk cId="262936872" sldId="2147468470"/>
            <ac:spMk id="6" creationId="{A3C39636-BC34-4B27-8E21-4E9715F1A636}"/>
          </ac:spMkLst>
        </pc:spChg>
        <pc:spChg chg="add del mod">
          <ac:chgData name="Trikha, Atul (PERATON) (NON-US)" userId="2f1855d0-b42a-4429-84ee-f9eab68c16f3" providerId="ADAL" clId="{02F1C625-4E27-4FCF-BAF0-8C7AA1E91216}" dt="2022-04-11T23:58:12.589" v="3034"/>
          <ac:spMkLst>
            <pc:docMk/>
            <pc:sldMk cId="262936872" sldId="2147468470"/>
            <ac:spMk id="7" creationId="{E2058E79-41B3-4C60-91F9-B594EF2548FD}"/>
          </ac:spMkLst>
        </pc:spChg>
        <pc:spChg chg="mod">
          <ac:chgData name="Trikha, Atul (PERATON) (NON-US)" userId="2f1855d0-b42a-4429-84ee-f9eab68c16f3" providerId="ADAL" clId="{02F1C625-4E27-4FCF-BAF0-8C7AA1E91216}" dt="2022-04-11T23:57:46.372" v="3029"/>
          <ac:spMkLst>
            <pc:docMk/>
            <pc:sldMk cId="262936872" sldId="2147468470"/>
            <ac:spMk id="9" creationId="{4628F244-0A4E-4702-ADBF-BDFA1EBF2364}"/>
          </ac:spMkLst>
        </pc:spChg>
        <pc:spChg chg="mod">
          <ac:chgData name="Trikha, Atul (PERATON) (NON-US)" userId="2f1855d0-b42a-4429-84ee-f9eab68c16f3" providerId="ADAL" clId="{02F1C625-4E27-4FCF-BAF0-8C7AA1E91216}" dt="2022-04-11T23:57:46.372" v="3029"/>
          <ac:spMkLst>
            <pc:docMk/>
            <pc:sldMk cId="262936872" sldId="2147468470"/>
            <ac:spMk id="11" creationId="{C05267F2-2593-41CD-AA68-F2BFC13ED8C3}"/>
          </ac:spMkLst>
        </pc:spChg>
        <pc:spChg chg="mod">
          <ac:chgData name="Trikha, Atul (PERATON) (NON-US)" userId="2f1855d0-b42a-4429-84ee-f9eab68c16f3" providerId="ADAL" clId="{02F1C625-4E27-4FCF-BAF0-8C7AA1E91216}" dt="2022-04-11T23:57:46.372" v="3029"/>
          <ac:spMkLst>
            <pc:docMk/>
            <pc:sldMk cId="262936872" sldId="2147468470"/>
            <ac:spMk id="12" creationId="{407B7796-3BD9-41D5-9442-5E653D639934}"/>
          </ac:spMkLst>
        </pc:spChg>
        <pc:spChg chg="mod">
          <ac:chgData name="Trikha, Atul (PERATON) (NON-US)" userId="2f1855d0-b42a-4429-84ee-f9eab68c16f3" providerId="ADAL" clId="{02F1C625-4E27-4FCF-BAF0-8C7AA1E91216}" dt="2022-04-11T23:57:46.372" v="3029"/>
          <ac:spMkLst>
            <pc:docMk/>
            <pc:sldMk cId="262936872" sldId="2147468470"/>
            <ac:spMk id="13" creationId="{93EBB372-D783-4934-A67C-BD1873ADAECA}"/>
          </ac:spMkLst>
        </pc:spChg>
        <pc:spChg chg="mod">
          <ac:chgData name="Trikha, Atul (PERATON) (NON-US)" userId="2f1855d0-b42a-4429-84ee-f9eab68c16f3" providerId="ADAL" clId="{02F1C625-4E27-4FCF-BAF0-8C7AA1E91216}" dt="2022-04-11T23:57:46.372" v="3029"/>
          <ac:spMkLst>
            <pc:docMk/>
            <pc:sldMk cId="262936872" sldId="2147468470"/>
            <ac:spMk id="14" creationId="{D83AC7D8-CB05-4EA7-BC0C-6E04ACCA0E23}"/>
          </ac:spMkLst>
        </pc:spChg>
        <pc:spChg chg="mod">
          <ac:chgData name="Trikha, Atul (PERATON) (NON-US)" userId="2f1855d0-b42a-4429-84ee-f9eab68c16f3" providerId="ADAL" clId="{02F1C625-4E27-4FCF-BAF0-8C7AA1E91216}" dt="2022-04-11T23:57:46.372" v="3029"/>
          <ac:spMkLst>
            <pc:docMk/>
            <pc:sldMk cId="262936872" sldId="2147468470"/>
            <ac:spMk id="15" creationId="{40F437B5-F6A4-4656-B2D5-E0FB30F2C35D}"/>
          </ac:spMkLst>
        </pc:spChg>
        <pc:spChg chg="mod">
          <ac:chgData name="Trikha, Atul (PERATON) (NON-US)" userId="2f1855d0-b42a-4429-84ee-f9eab68c16f3" providerId="ADAL" clId="{02F1C625-4E27-4FCF-BAF0-8C7AA1E91216}" dt="2022-04-11T23:57:46.372" v="3029"/>
          <ac:spMkLst>
            <pc:docMk/>
            <pc:sldMk cId="262936872" sldId="2147468470"/>
            <ac:spMk id="16" creationId="{0310833C-79A9-41AC-B912-C3576133AA99}"/>
          </ac:spMkLst>
        </pc:spChg>
        <pc:spChg chg="add del mod">
          <ac:chgData name="Trikha, Atul (PERATON) (NON-US)" userId="2f1855d0-b42a-4429-84ee-f9eab68c16f3" providerId="ADAL" clId="{02F1C625-4E27-4FCF-BAF0-8C7AA1E91216}" dt="2022-04-11T23:58:12.589" v="3034"/>
          <ac:spMkLst>
            <pc:docMk/>
            <pc:sldMk cId="262936872" sldId="2147468470"/>
            <ac:spMk id="17" creationId="{6B0A266D-BCF7-4757-B8A8-03837C1F9635}"/>
          </ac:spMkLst>
        </pc:spChg>
        <pc:spChg chg="add del mod">
          <ac:chgData name="Trikha, Atul (PERATON) (NON-US)" userId="2f1855d0-b42a-4429-84ee-f9eab68c16f3" providerId="ADAL" clId="{02F1C625-4E27-4FCF-BAF0-8C7AA1E91216}" dt="2022-04-11T23:58:12.589" v="3034"/>
          <ac:spMkLst>
            <pc:docMk/>
            <pc:sldMk cId="262936872" sldId="2147468470"/>
            <ac:spMk id="18" creationId="{D54A0E24-BD41-4ADD-B04E-5EC719400B43}"/>
          </ac:spMkLst>
        </pc:spChg>
        <pc:spChg chg="add del mod">
          <ac:chgData name="Trikha, Atul (PERATON) (NON-US)" userId="2f1855d0-b42a-4429-84ee-f9eab68c16f3" providerId="ADAL" clId="{02F1C625-4E27-4FCF-BAF0-8C7AA1E91216}" dt="2022-04-11T23:58:12.589" v="3034"/>
          <ac:spMkLst>
            <pc:docMk/>
            <pc:sldMk cId="262936872" sldId="2147468470"/>
            <ac:spMk id="19" creationId="{0B496641-817D-42C7-8643-2A5C8FA731E1}"/>
          </ac:spMkLst>
        </pc:spChg>
        <pc:spChg chg="add del mod">
          <ac:chgData name="Trikha, Atul (PERATON) (NON-US)" userId="2f1855d0-b42a-4429-84ee-f9eab68c16f3" providerId="ADAL" clId="{02F1C625-4E27-4FCF-BAF0-8C7AA1E91216}" dt="2022-04-11T23:58:12.589" v="3034"/>
          <ac:spMkLst>
            <pc:docMk/>
            <pc:sldMk cId="262936872" sldId="2147468470"/>
            <ac:spMk id="20" creationId="{CEDEE012-FB26-4606-98CE-13E59748C432}"/>
          </ac:spMkLst>
        </pc:spChg>
        <pc:spChg chg="add del mod">
          <ac:chgData name="Trikha, Atul (PERATON) (NON-US)" userId="2f1855d0-b42a-4429-84ee-f9eab68c16f3" providerId="ADAL" clId="{02F1C625-4E27-4FCF-BAF0-8C7AA1E91216}" dt="2022-04-11T23:59:22.462" v="3042" actId="478"/>
          <ac:spMkLst>
            <pc:docMk/>
            <pc:sldMk cId="262936872" sldId="2147468470"/>
            <ac:spMk id="24" creationId="{E9F9030D-8DF8-4360-8329-CC93387735A9}"/>
          </ac:spMkLst>
        </pc:spChg>
        <pc:spChg chg="add del mod">
          <ac:chgData name="Trikha, Atul (PERATON) (NON-US)" userId="2f1855d0-b42a-4429-84ee-f9eab68c16f3" providerId="ADAL" clId="{02F1C625-4E27-4FCF-BAF0-8C7AA1E91216}" dt="2022-04-11T23:59:39.156" v="3046" actId="478"/>
          <ac:spMkLst>
            <pc:docMk/>
            <pc:sldMk cId="262936872" sldId="2147468470"/>
            <ac:spMk id="26" creationId="{4F1C0FC8-CFCA-43F9-8B57-5FADEB33CBE2}"/>
          </ac:spMkLst>
        </pc:spChg>
        <pc:spChg chg="add del mod">
          <ac:chgData name="Trikha, Atul (PERATON) (NON-US)" userId="2f1855d0-b42a-4429-84ee-f9eab68c16f3" providerId="ADAL" clId="{02F1C625-4E27-4FCF-BAF0-8C7AA1E91216}" dt="2022-04-11T23:59:48.576" v="3052" actId="478"/>
          <ac:spMkLst>
            <pc:docMk/>
            <pc:sldMk cId="262936872" sldId="2147468470"/>
            <ac:spMk id="28" creationId="{4B8D9653-ABA8-41A1-9A2C-39243D81FB05}"/>
          </ac:spMkLst>
        </pc:spChg>
        <pc:spChg chg="add mod">
          <ac:chgData name="Trikha, Atul (PERATON) (NON-US)" userId="2f1855d0-b42a-4429-84ee-f9eab68c16f3" providerId="ADAL" clId="{02F1C625-4E27-4FCF-BAF0-8C7AA1E91216}" dt="2022-04-12T00:05:14.737" v="3182" actId="1038"/>
          <ac:spMkLst>
            <pc:docMk/>
            <pc:sldMk cId="262936872" sldId="2147468470"/>
            <ac:spMk id="29" creationId="{41B1439D-61F0-43C3-A770-9A172BFA1206}"/>
          </ac:spMkLst>
        </pc:spChg>
        <pc:spChg chg="add del mod">
          <ac:chgData name="Trikha, Atul (PERATON) (NON-US)" userId="2f1855d0-b42a-4429-84ee-f9eab68c16f3" providerId="ADAL" clId="{02F1C625-4E27-4FCF-BAF0-8C7AA1E91216}" dt="2022-04-12T00:00:09.793" v="3057" actId="478"/>
          <ac:spMkLst>
            <pc:docMk/>
            <pc:sldMk cId="262936872" sldId="2147468470"/>
            <ac:spMk id="30" creationId="{96BA0569-BA28-4EEA-8FEA-74F708C0BC26}"/>
          </ac:spMkLst>
        </pc:spChg>
        <pc:spChg chg="add mod">
          <ac:chgData name="Trikha, Atul (PERATON) (NON-US)" userId="2f1855d0-b42a-4429-84ee-f9eab68c16f3" providerId="ADAL" clId="{02F1C625-4E27-4FCF-BAF0-8C7AA1E91216}" dt="2022-04-12T00:05:14.737" v="3182" actId="1038"/>
          <ac:spMkLst>
            <pc:docMk/>
            <pc:sldMk cId="262936872" sldId="2147468470"/>
            <ac:spMk id="31" creationId="{5617809E-FCF5-4999-ABA1-A0E05F285D1D}"/>
          </ac:spMkLst>
        </pc:spChg>
        <pc:spChg chg="add mod">
          <ac:chgData name="Trikha, Atul (PERATON) (NON-US)" userId="2f1855d0-b42a-4429-84ee-f9eab68c16f3" providerId="ADAL" clId="{02F1C625-4E27-4FCF-BAF0-8C7AA1E91216}" dt="2022-04-12T00:05:14.737" v="3182" actId="1038"/>
          <ac:spMkLst>
            <pc:docMk/>
            <pc:sldMk cId="262936872" sldId="2147468470"/>
            <ac:spMk id="32" creationId="{80B420CA-86AE-4888-B496-79A80CA00D68}"/>
          </ac:spMkLst>
        </pc:spChg>
        <pc:spChg chg="mod">
          <ac:chgData name="Trikha, Atul (PERATON) (NON-US)" userId="2f1855d0-b42a-4429-84ee-f9eab68c16f3" providerId="ADAL" clId="{02F1C625-4E27-4FCF-BAF0-8C7AA1E91216}" dt="2022-04-11T23:59:50.034" v="3053"/>
          <ac:spMkLst>
            <pc:docMk/>
            <pc:sldMk cId="262936872" sldId="2147468470"/>
            <ac:spMk id="34" creationId="{28A15782-9A94-4080-9782-895B1AD00C90}"/>
          </ac:spMkLst>
        </pc:spChg>
        <pc:spChg chg="mod">
          <ac:chgData name="Trikha, Atul (PERATON) (NON-US)" userId="2f1855d0-b42a-4429-84ee-f9eab68c16f3" providerId="ADAL" clId="{02F1C625-4E27-4FCF-BAF0-8C7AA1E91216}" dt="2022-04-11T23:59:50.034" v="3053"/>
          <ac:spMkLst>
            <pc:docMk/>
            <pc:sldMk cId="262936872" sldId="2147468470"/>
            <ac:spMk id="36" creationId="{6B79C5A4-5DA2-46A9-A0A6-25C115734456}"/>
          </ac:spMkLst>
        </pc:spChg>
        <pc:spChg chg="mod">
          <ac:chgData name="Trikha, Atul (PERATON) (NON-US)" userId="2f1855d0-b42a-4429-84ee-f9eab68c16f3" providerId="ADAL" clId="{02F1C625-4E27-4FCF-BAF0-8C7AA1E91216}" dt="2022-04-12T00:00:36.242" v="3061" actId="14100"/>
          <ac:spMkLst>
            <pc:docMk/>
            <pc:sldMk cId="262936872" sldId="2147468470"/>
            <ac:spMk id="37" creationId="{52E44011-B0B8-4749-83A8-68D8FA1C0B56}"/>
          </ac:spMkLst>
        </pc:spChg>
        <pc:spChg chg="mod">
          <ac:chgData name="Trikha, Atul (PERATON) (NON-US)" userId="2f1855d0-b42a-4429-84ee-f9eab68c16f3" providerId="ADAL" clId="{02F1C625-4E27-4FCF-BAF0-8C7AA1E91216}" dt="2022-04-11T23:59:50.034" v="3053"/>
          <ac:spMkLst>
            <pc:docMk/>
            <pc:sldMk cId="262936872" sldId="2147468470"/>
            <ac:spMk id="38" creationId="{B8694E0F-0BEB-45E6-B322-872F55B5B5B2}"/>
          </ac:spMkLst>
        </pc:spChg>
        <pc:spChg chg="mod">
          <ac:chgData name="Trikha, Atul (PERATON) (NON-US)" userId="2f1855d0-b42a-4429-84ee-f9eab68c16f3" providerId="ADAL" clId="{02F1C625-4E27-4FCF-BAF0-8C7AA1E91216}" dt="2022-04-11T23:59:50.034" v="3053"/>
          <ac:spMkLst>
            <pc:docMk/>
            <pc:sldMk cId="262936872" sldId="2147468470"/>
            <ac:spMk id="39" creationId="{5DB1A88D-B18D-45AE-A64C-3E605173FE31}"/>
          </ac:spMkLst>
        </pc:spChg>
        <pc:spChg chg="mod">
          <ac:chgData name="Trikha, Atul (PERATON) (NON-US)" userId="2f1855d0-b42a-4429-84ee-f9eab68c16f3" providerId="ADAL" clId="{02F1C625-4E27-4FCF-BAF0-8C7AA1E91216}" dt="2022-04-11T23:59:50.034" v="3053"/>
          <ac:spMkLst>
            <pc:docMk/>
            <pc:sldMk cId="262936872" sldId="2147468470"/>
            <ac:spMk id="40" creationId="{C0C0F0E7-1317-4C38-9931-5D2958E006CF}"/>
          </ac:spMkLst>
        </pc:spChg>
        <pc:spChg chg="mod">
          <ac:chgData name="Trikha, Atul (PERATON) (NON-US)" userId="2f1855d0-b42a-4429-84ee-f9eab68c16f3" providerId="ADAL" clId="{02F1C625-4E27-4FCF-BAF0-8C7AA1E91216}" dt="2022-04-11T23:59:50.034" v="3053"/>
          <ac:spMkLst>
            <pc:docMk/>
            <pc:sldMk cId="262936872" sldId="2147468470"/>
            <ac:spMk id="41" creationId="{6A226871-8021-4B16-AAF5-6010F435A621}"/>
          </ac:spMkLst>
        </pc:spChg>
        <pc:spChg chg="add del mod">
          <ac:chgData name="Trikha, Atul (PERATON) (NON-US)" userId="2f1855d0-b42a-4429-84ee-f9eab68c16f3" providerId="ADAL" clId="{02F1C625-4E27-4FCF-BAF0-8C7AA1E91216}" dt="2022-04-12T00:03:50.825" v="3111" actId="478"/>
          <ac:spMkLst>
            <pc:docMk/>
            <pc:sldMk cId="262936872" sldId="2147468470"/>
            <ac:spMk id="42" creationId="{DE71D34C-8344-417A-8231-275E7C3BA909}"/>
          </ac:spMkLst>
        </pc:spChg>
        <pc:spChg chg="add del mod">
          <ac:chgData name="Trikha, Atul (PERATON) (NON-US)" userId="2f1855d0-b42a-4429-84ee-f9eab68c16f3" providerId="ADAL" clId="{02F1C625-4E27-4FCF-BAF0-8C7AA1E91216}" dt="2022-04-12T00:03:50.825" v="3111" actId="478"/>
          <ac:spMkLst>
            <pc:docMk/>
            <pc:sldMk cId="262936872" sldId="2147468470"/>
            <ac:spMk id="43" creationId="{BA459360-67E6-44E3-BF8C-73E57B80E3E0}"/>
          </ac:spMkLst>
        </pc:spChg>
        <pc:spChg chg="add del mod">
          <ac:chgData name="Trikha, Atul (PERATON) (NON-US)" userId="2f1855d0-b42a-4429-84ee-f9eab68c16f3" providerId="ADAL" clId="{02F1C625-4E27-4FCF-BAF0-8C7AA1E91216}" dt="2022-04-12T00:03:50.825" v="3111" actId="478"/>
          <ac:spMkLst>
            <pc:docMk/>
            <pc:sldMk cId="262936872" sldId="2147468470"/>
            <ac:spMk id="44" creationId="{FA7F1590-EA03-4029-8B80-B7A2AF17E09E}"/>
          </ac:spMkLst>
        </pc:spChg>
        <pc:spChg chg="add del mod">
          <ac:chgData name="Trikha, Atul (PERATON) (NON-US)" userId="2f1855d0-b42a-4429-84ee-f9eab68c16f3" providerId="ADAL" clId="{02F1C625-4E27-4FCF-BAF0-8C7AA1E91216}" dt="2022-04-12T00:03:50.825" v="3111" actId="478"/>
          <ac:spMkLst>
            <pc:docMk/>
            <pc:sldMk cId="262936872" sldId="2147468470"/>
            <ac:spMk id="45" creationId="{8EE8D23C-8C58-4472-BCC4-B10A1F4EDEB7}"/>
          </ac:spMkLst>
        </pc:spChg>
        <pc:spChg chg="add del mod">
          <ac:chgData name="Trikha, Atul (PERATON) (NON-US)" userId="2f1855d0-b42a-4429-84ee-f9eab68c16f3" providerId="ADAL" clId="{02F1C625-4E27-4FCF-BAF0-8C7AA1E91216}" dt="2022-04-12T00:03:03.508" v="3092" actId="478"/>
          <ac:spMkLst>
            <pc:docMk/>
            <pc:sldMk cId="262936872" sldId="2147468470"/>
            <ac:spMk id="47" creationId="{790184F8-616E-43D6-BBD2-1C15B7E39455}"/>
          </ac:spMkLst>
        </pc:spChg>
        <pc:grpChg chg="add del mod">
          <ac:chgData name="Trikha, Atul (PERATON) (NON-US)" userId="2f1855d0-b42a-4429-84ee-f9eab68c16f3" providerId="ADAL" clId="{02F1C625-4E27-4FCF-BAF0-8C7AA1E91216}" dt="2022-04-11T23:58:12.589" v="3034"/>
          <ac:grpSpMkLst>
            <pc:docMk/>
            <pc:sldMk cId="262936872" sldId="2147468470"/>
            <ac:grpSpMk id="8" creationId="{5EE876E9-572A-4DBE-8BF6-55D8ED4CD79A}"/>
          </ac:grpSpMkLst>
        </pc:grpChg>
        <pc:grpChg chg="add mod">
          <ac:chgData name="Trikha, Atul (PERATON) (NON-US)" userId="2f1855d0-b42a-4429-84ee-f9eab68c16f3" providerId="ADAL" clId="{02F1C625-4E27-4FCF-BAF0-8C7AA1E91216}" dt="2022-04-12T00:05:14.737" v="3182" actId="1038"/>
          <ac:grpSpMkLst>
            <pc:docMk/>
            <pc:sldMk cId="262936872" sldId="2147468470"/>
            <ac:grpSpMk id="33" creationId="{30731B8E-1502-4FBD-AC3A-7DECD2C7D3DE}"/>
          </ac:grpSpMkLst>
        </pc:grpChg>
        <pc:picChg chg="mod">
          <ac:chgData name="Trikha, Atul (PERATON) (NON-US)" userId="2f1855d0-b42a-4429-84ee-f9eab68c16f3" providerId="ADAL" clId="{02F1C625-4E27-4FCF-BAF0-8C7AA1E91216}" dt="2022-04-11T23:57:46.372" v="3029"/>
          <ac:picMkLst>
            <pc:docMk/>
            <pc:sldMk cId="262936872" sldId="2147468470"/>
            <ac:picMk id="10" creationId="{5FAA4AE3-18E8-4E6D-B2AD-45BB86AACD86}"/>
          </ac:picMkLst>
        </pc:picChg>
        <pc:picChg chg="add del mod ord">
          <ac:chgData name="Trikha, Atul (PERATON) (NON-US)" userId="2f1855d0-b42a-4429-84ee-f9eab68c16f3" providerId="ADAL" clId="{02F1C625-4E27-4FCF-BAF0-8C7AA1E91216}" dt="2022-04-11T23:59:43.276" v="3051" actId="478"/>
          <ac:picMkLst>
            <pc:docMk/>
            <pc:sldMk cId="262936872" sldId="2147468470"/>
            <ac:picMk id="22" creationId="{221A5B31-09E5-4793-B0FE-9B4764647DAA}"/>
          </ac:picMkLst>
        </pc:picChg>
        <pc:picChg chg="mod">
          <ac:chgData name="Trikha, Atul (PERATON) (NON-US)" userId="2f1855d0-b42a-4429-84ee-f9eab68c16f3" providerId="ADAL" clId="{02F1C625-4E27-4FCF-BAF0-8C7AA1E91216}" dt="2022-04-11T23:59:50.034" v="3053"/>
          <ac:picMkLst>
            <pc:docMk/>
            <pc:sldMk cId="262936872" sldId="2147468470"/>
            <ac:picMk id="35" creationId="{747D12C7-CB96-481A-8E12-71B8D9613568}"/>
          </ac:picMkLst>
        </pc:picChg>
        <pc:picChg chg="add mod">
          <ac:chgData name="Trikha, Atul (PERATON) (NON-US)" userId="2f1855d0-b42a-4429-84ee-f9eab68c16f3" providerId="ADAL" clId="{02F1C625-4E27-4FCF-BAF0-8C7AA1E91216}" dt="2022-04-12T00:05:19.643" v="3183" actId="1076"/>
          <ac:picMkLst>
            <pc:docMk/>
            <pc:sldMk cId="262936872" sldId="2147468470"/>
            <ac:picMk id="49" creationId="{FFB3B9F1-0C00-4E71-94BC-EBE287EFF1BB}"/>
          </ac:picMkLst>
        </pc:picChg>
        <pc:picChg chg="add mod">
          <ac:chgData name="Trikha, Atul (PERATON) (NON-US)" userId="2f1855d0-b42a-4429-84ee-f9eab68c16f3" providerId="ADAL" clId="{02F1C625-4E27-4FCF-BAF0-8C7AA1E91216}" dt="2022-04-12T00:05:14.737" v="3182" actId="1038"/>
          <ac:picMkLst>
            <pc:docMk/>
            <pc:sldMk cId="262936872" sldId="2147468470"/>
            <ac:picMk id="51" creationId="{CFA9B732-94B3-45F8-B2BB-4C70BF9198EA}"/>
          </ac:picMkLst>
        </pc:picChg>
      </pc:sldChg>
      <pc:sldChg chg="ord modNotes modNotesTx">
        <pc:chgData name="Trikha, Atul (PERATON) (NON-US)" userId="2f1855d0-b42a-4429-84ee-f9eab68c16f3" providerId="ADAL" clId="{02F1C625-4E27-4FCF-BAF0-8C7AA1E91216}" dt="2022-04-12T15:13:01.742" v="3557"/>
        <pc:sldMkLst>
          <pc:docMk/>
          <pc:sldMk cId="0" sldId="2147468471"/>
        </pc:sldMkLst>
      </pc:sldChg>
      <pc:sldChg chg="addSp delSp modSp new del mod">
        <pc:chgData name="Trikha, Atul (PERATON) (NON-US)" userId="2f1855d0-b42a-4429-84ee-f9eab68c16f3" providerId="ADAL" clId="{02F1C625-4E27-4FCF-BAF0-8C7AA1E91216}" dt="2022-04-12T12:58:39.146" v="3484" actId="47"/>
        <pc:sldMkLst>
          <pc:docMk/>
          <pc:sldMk cId="1726664565" sldId="2147468471"/>
        </pc:sldMkLst>
        <pc:spChg chg="del">
          <ac:chgData name="Trikha, Atul (PERATON) (NON-US)" userId="2f1855d0-b42a-4429-84ee-f9eab68c16f3" providerId="ADAL" clId="{02F1C625-4E27-4FCF-BAF0-8C7AA1E91216}" dt="2022-04-12T00:06:08.146" v="3185" actId="22"/>
          <ac:spMkLst>
            <pc:docMk/>
            <pc:sldMk cId="1726664565" sldId="2147468471"/>
            <ac:spMk id="2" creationId="{B61A0362-6569-4910-A77A-F7B019125969}"/>
          </ac:spMkLst>
        </pc:spChg>
        <pc:spChg chg="add del mod">
          <ac:chgData name="Trikha, Atul (PERATON) (NON-US)" userId="2f1855d0-b42a-4429-84ee-f9eab68c16f3" providerId="ADAL" clId="{02F1C625-4E27-4FCF-BAF0-8C7AA1E91216}" dt="2022-04-12T00:07:58.937" v="3220"/>
          <ac:spMkLst>
            <pc:docMk/>
            <pc:sldMk cId="1726664565" sldId="2147468471"/>
            <ac:spMk id="3" creationId="{0B32C914-8FA3-4AF5-B6A0-EC1B66A3C13D}"/>
          </ac:spMkLst>
        </pc:spChg>
        <pc:spChg chg="add del mod">
          <ac:chgData name="Trikha, Atul (PERATON) (NON-US)" userId="2f1855d0-b42a-4429-84ee-f9eab68c16f3" providerId="ADAL" clId="{02F1C625-4E27-4FCF-BAF0-8C7AA1E91216}" dt="2022-04-12T00:07:38.386" v="3212" actId="478"/>
          <ac:spMkLst>
            <pc:docMk/>
            <pc:sldMk cId="1726664565" sldId="2147468471"/>
            <ac:spMk id="7" creationId="{DB6C172E-606A-4F2D-8058-80CC5866BEA8}"/>
          </ac:spMkLst>
        </pc:spChg>
        <pc:spChg chg="add del mod">
          <ac:chgData name="Trikha, Atul (PERATON) (NON-US)" userId="2f1855d0-b42a-4429-84ee-f9eab68c16f3" providerId="ADAL" clId="{02F1C625-4E27-4FCF-BAF0-8C7AA1E91216}" dt="2022-04-12T00:07:50.546" v="3219" actId="478"/>
          <ac:spMkLst>
            <pc:docMk/>
            <pc:sldMk cId="1726664565" sldId="2147468471"/>
            <ac:spMk id="11" creationId="{7F16590E-6C48-4D74-BFB2-F3B4D4D9B03A}"/>
          </ac:spMkLst>
        </pc:spChg>
        <pc:spChg chg="add mod">
          <ac:chgData name="Trikha, Atul (PERATON) (NON-US)" userId="2f1855d0-b42a-4429-84ee-f9eab68c16f3" providerId="ADAL" clId="{02F1C625-4E27-4FCF-BAF0-8C7AA1E91216}" dt="2022-04-12T00:08:09.405" v="3222" actId="1076"/>
          <ac:spMkLst>
            <pc:docMk/>
            <pc:sldMk cId="1726664565" sldId="2147468471"/>
            <ac:spMk id="13" creationId="{7D5585AB-334D-4B15-9512-8141FFAD1A19}"/>
          </ac:spMkLst>
        </pc:spChg>
        <pc:spChg chg="add del mod">
          <ac:chgData name="Trikha, Atul (PERATON) (NON-US)" userId="2f1855d0-b42a-4429-84ee-f9eab68c16f3" providerId="ADAL" clId="{02F1C625-4E27-4FCF-BAF0-8C7AA1E91216}" dt="2022-04-12T00:08:19.386" v="3224"/>
          <ac:spMkLst>
            <pc:docMk/>
            <pc:sldMk cId="1726664565" sldId="2147468471"/>
            <ac:spMk id="14" creationId="{FD26C5C9-8D91-451C-87B5-8272E2FDB683}"/>
          </ac:spMkLst>
        </pc:spChg>
        <pc:picChg chg="add del mod ord">
          <ac:chgData name="Trikha, Atul (PERATON) (NON-US)" userId="2f1855d0-b42a-4429-84ee-f9eab68c16f3" providerId="ADAL" clId="{02F1C625-4E27-4FCF-BAF0-8C7AA1E91216}" dt="2022-04-12T00:07:42.396" v="3218" actId="478"/>
          <ac:picMkLst>
            <pc:docMk/>
            <pc:sldMk cId="1726664565" sldId="2147468471"/>
            <ac:picMk id="5" creationId="{D21BAA1A-F3E9-4AD0-815B-0B6E16C89334}"/>
          </ac:picMkLst>
        </pc:picChg>
        <pc:picChg chg="add del mod">
          <ac:chgData name="Trikha, Atul (PERATON) (NON-US)" userId="2f1855d0-b42a-4429-84ee-f9eab68c16f3" providerId="ADAL" clId="{02F1C625-4E27-4FCF-BAF0-8C7AA1E91216}" dt="2022-04-12T00:07:38.003" v="3211"/>
          <ac:picMkLst>
            <pc:docMk/>
            <pc:sldMk cId="1726664565" sldId="2147468471"/>
            <ac:picMk id="8" creationId="{92DE5735-9E54-4F73-9CDF-42812BC81C04}"/>
          </ac:picMkLst>
        </pc:picChg>
        <pc:picChg chg="add del mod">
          <ac:chgData name="Trikha, Atul (PERATON) (NON-US)" userId="2f1855d0-b42a-4429-84ee-f9eab68c16f3" providerId="ADAL" clId="{02F1C625-4E27-4FCF-BAF0-8C7AA1E91216}" dt="2022-04-12T00:07:37.579" v="3210"/>
          <ac:picMkLst>
            <pc:docMk/>
            <pc:sldMk cId="1726664565" sldId="2147468471"/>
            <ac:picMk id="9" creationId="{185EC5DC-02D7-4AF5-86E9-42A631DD5E6E}"/>
          </ac:picMkLst>
        </pc:picChg>
        <pc:picChg chg="add mod">
          <ac:chgData name="Trikha, Atul (PERATON) (NON-US)" userId="2f1855d0-b42a-4429-84ee-f9eab68c16f3" providerId="ADAL" clId="{02F1C625-4E27-4FCF-BAF0-8C7AA1E91216}" dt="2022-04-12T00:08:38.153" v="3228" actId="1076"/>
          <ac:picMkLst>
            <pc:docMk/>
            <pc:sldMk cId="1726664565" sldId="2147468471"/>
            <ac:picMk id="15" creationId="{876E36E5-0B1D-4BC1-B08E-F171746BA821}"/>
          </ac:picMkLst>
        </pc:picChg>
      </pc:sldChg>
      <pc:sldChg chg="new del">
        <pc:chgData name="Trikha, Atul (PERATON) (NON-US)" userId="2f1855d0-b42a-4429-84ee-f9eab68c16f3" providerId="ADAL" clId="{02F1C625-4E27-4FCF-BAF0-8C7AA1E91216}" dt="2022-04-12T04:02:07.988" v="3447" actId="680"/>
        <pc:sldMkLst>
          <pc:docMk/>
          <pc:sldMk cId="1569642928" sldId="2147468472"/>
        </pc:sldMkLst>
      </pc:sldChg>
      <pc:sldChg chg="modSp mod">
        <pc:chgData name="Trikha, Atul (PERATON) (NON-US)" userId="2f1855d0-b42a-4429-84ee-f9eab68c16f3" providerId="ADAL" clId="{02F1C625-4E27-4FCF-BAF0-8C7AA1E91216}" dt="2022-04-12T13:18:34.668" v="3553" actId="20577"/>
        <pc:sldMkLst>
          <pc:docMk/>
          <pc:sldMk cId="373935648" sldId="2147468477"/>
        </pc:sldMkLst>
        <pc:spChg chg="mod">
          <ac:chgData name="Trikha, Atul (PERATON) (NON-US)" userId="2f1855d0-b42a-4429-84ee-f9eab68c16f3" providerId="ADAL" clId="{02F1C625-4E27-4FCF-BAF0-8C7AA1E91216}" dt="2022-04-12T13:18:34.668" v="3553" actId="20577"/>
          <ac:spMkLst>
            <pc:docMk/>
            <pc:sldMk cId="373935648" sldId="2147468477"/>
            <ac:spMk id="2" creationId="{00000000-0000-0000-0000-000000000000}"/>
          </ac:spMkLst>
        </pc:spChg>
      </pc:sldChg>
      <pc:sldMasterChg chg="delSldLayout">
        <pc:chgData name="Trikha, Atul (PERATON) (NON-US)" userId="2f1855d0-b42a-4429-84ee-f9eab68c16f3" providerId="ADAL" clId="{02F1C625-4E27-4FCF-BAF0-8C7AA1E91216}" dt="2022-04-11T17:59:40.559" v="240" actId="47"/>
        <pc:sldMasterMkLst>
          <pc:docMk/>
          <pc:sldMasterMk cId="1965783687" sldId="2147483902"/>
        </pc:sldMasterMkLst>
        <pc:sldLayoutChg chg="del">
          <pc:chgData name="Trikha, Atul (PERATON) (NON-US)" userId="2f1855d0-b42a-4429-84ee-f9eab68c16f3" providerId="ADAL" clId="{02F1C625-4E27-4FCF-BAF0-8C7AA1E91216}" dt="2022-04-11T17:59:40.559" v="240" actId="47"/>
          <pc:sldLayoutMkLst>
            <pc:docMk/>
            <pc:sldMasterMk cId="1965783687" sldId="2147483902"/>
            <pc:sldLayoutMk cId="2900570174" sldId="2147483956"/>
          </pc:sldLayoutMkLst>
        </pc:sldLayoutChg>
      </pc:sldMasterChg>
    </pc:docChg>
  </pc:docChgLst>
  <pc:docChgLst>
    <pc:chgData name="Trikha, Atul (PERATON) (NON-US)" userId="2f1855d0-b42a-4429-84ee-f9eab68c16f3" providerId="ADAL" clId="{F33A5909-467E-4554-83BC-1C6FF1EAD8F7}"/>
    <pc:docChg chg="undo custSel delSld modSld modSection">
      <pc:chgData name="Trikha, Atul (PERATON) (NON-US)" userId="2f1855d0-b42a-4429-84ee-f9eab68c16f3" providerId="ADAL" clId="{F33A5909-467E-4554-83BC-1C6FF1EAD8F7}" dt="2022-04-11T17:38:54.358" v="69" actId="47"/>
      <pc:docMkLst>
        <pc:docMk/>
      </pc:docMkLst>
      <pc:sldChg chg="addSp delSp modSp mod">
        <pc:chgData name="Trikha, Atul (PERATON) (NON-US)" userId="2f1855d0-b42a-4429-84ee-f9eab68c16f3" providerId="ADAL" clId="{F33A5909-467E-4554-83BC-1C6FF1EAD8F7}" dt="2022-04-11T17:38:42.702" v="68" actId="478"/>
        <pc:sldMkLst>
          <pc:docMk/>
          <pc:sldMk cId="0" sldId="298"/>
        </pc:sldMkLst>
        <pc:spChg chg="mod">
          <ac:chgData name="Trikha, Atul (PERATON) (NON-US)" userId="2f1855d0-b42a-4429-84ee-f9eab68c16f3" providerId="ADAL" clId="{F33A5909-467E-4554-83BC-1C6FF1EAD8F7}" dt="2022-04-11T17:38:35.119" v="67" actId="20577"/>
          <ac:spMkLst>
            <pc:docMk/>
            <pc:sldMk cId="0" sldId="298"/>
            <ac:spMk id="9" creationId="{00000000-0000-0000-0000-000000000000}"/>
          </ac:spMkLst>
        </pc:spChg>
        <pc:spChg chg="add del mod">
          <ac:chgData name="Trikha, Atul (PERATON) (NON-US)" userId="2f1855d0-b42a-4429-84ee-f9eab68c16f3" providerId="ADAL" clId="{F33A5909-467E-4554-83BC-1C6FF1EAD8F7}" dt="2022-04-11T17:38:42.702" v="68" actId="478"/>
          <ac:spMkLst>
            <pc:docMk/>
            <pc:sldMk cId="0" sldId="298"/>
            <ac:spMk id="12" creationId="{82B89438-E2A5-422B-9A3C-CB042FB6C9A2}"/>
          </ac:spMkLst>
        </pc:spChg>
      </pc:sldChg>
      <pc:sldChg chg="del">
        <pc:chgData name="Trikha, Atul (PERATON) (NON-US)" userId="2f1855d0-b42a-4429-84ee-f9eab68c16f3" providerId="ADAL" clId="{F33A5909-467E-4554-83BC-1C6FF1EAD8F7}" dt="2022-04-11T17:38:54.358" v="69" actId="47"/>
        <pc:sldMkLst>
          <pc:docMk/>
          <pc:sldMk cId="3796137686" sldId="392"/>
        </pc:sldMkLst>
      </pc:sldChg>
    </pc:docChg>
  </pc:docChgLst>
  <pc:docChgLst>
    <pc:chgData name="Atul Trikha" userId="2f1855d0-b42a-4429-84ee-f9eab68c16f3" providerId="ADAL" clId="{02F1C625-4E27-4FCF-BAF0-8C7AA1E91216}"/>
    <pc:docChg chg="undo custSel addSld modSld modSection">
      <pc:chgData name="Atul Trikha" userId="2f1855d0-b42a-4429-84ee-f9eab68c16f3" providerId="ADAL" clId="{02F1C625-4E27-4FCF-BAF0-8C7AA1E91216}" dt="2022-04-12T16:07:17.609" v="120" actId="1076"/>
      <pc:docMkLst>
        <pc:docMk/>
      </pc:docMkLst>
      <pc:sldChg chg="addSp delSp modSp new mod">
        <pc:chgData name="Atul Trikha" userId="2f1855d0-b42a-4429-84ee-f9eab68c16f3" providerId="ADAL" clId="{02F1C625-4E27-4FCF-BAF0-8C7AA1E91216}" dt="2022-04-12T15:58:07.234" v="55" actId="313"/>
        <pc:sldMkLst>
          <pc:docMk/>
          <pc:sldMk cId="2775237158" sldId="2147468478"/>
        </pc:sldMkLst>
        <pc:spChg chg="del">
          <ac:chgData name="Atul Trikha" userId="2f1855d0-b42a-4429-84ee-f9eab68c16f3" providerId="ADAL" clId="{02F1C625-4E27-4FCF-BAF0-8C7AA1E91216}" dt="2022-04-12T15:57:40.019" v="1" actId="22"/>
          <ac:spMkLst>
            <pc:docMk/>
            <pc:sldMk cId="2775237158" sldId="2147468478"/>
            <ac:spMk id="2" creationId="{A0E821B5-2773-408C-BEAD-F41EFEAB2C94}"/>
          </ac:spMkLst>
        </pc:spChg>
        <pc:spChg chg="mod">
          <ac:chgData name="Atul Trikha" userId="2f1855d0-b42a-4429-84ee-f9eab68c16f3" providerId="ADAL" clId="{02F1C625-4E27-4FCF-BAF0-8C7AA1E91216}" dt="2022-04-12T15:58:07.234" v="55" actId="313"/>
          <ac:spMkLst>
            <pc:docMk/>
            <pc:sldMk cId="2775237158" sldId="2147468478"/>
            <ac:spMk id="3" creationId="{B5D1B381-B71A-437C-A11B-D8268AB2324A}"/>
          </ac:spMkLst>
        </pc:spChg>
        <pc:picChg chg="add mod ord">
          <ac:chgData name="Atul Trikha" userId="2f1855d0-b42a-4429-84ee-f9eab68c16f3" providerId="ADAL" clId="{02F1C625-4E27-4FCF-BAF0-8C7AA1E91216}" dt="2022-04-12T15:57:44.043" v="2" actId="14100"/>
          <ac:picMkLst>
            <pc:docMk/>
            <pc:sldMk cId="2775237158" sldId="2147468478"/>
            <ac:picMk id="5" creationId="{5613B1EA-27EF-4DFB-986D-39B7C6B18AF0}"/>
          </ac:picMkLst>
        </pc:picChg>
      </pc:sldChg>
      <pc:sldChg chg="addSp delSp modSp new mod">
        <pc:chgData name="Atul Trikha" userId="2f1855d0-b42a-4429-84ee-f9eab68c16f3" providerId="ADAL" clId="{02F1C625-4E27-4FCF-BAF0-8C7AA1E91216}" dt="2022-04-12T16:07:17.609" v="120" actId="1076"/>
        <pc:sldMkLst>
          <pc:docMk/>
          <pc:sldMk cId="1046074929" sldId="2147468479"/>
        </pc:sldMkLst>
        <pc:spChg chg="del">
          <ac:chgData name="Atul Trikha" userId="2f1855d0-b42a-4429-84ee-f9eab68c16f3" providerId="ADAL" clId="{02F1C625-4E27-4FCF-BAF0-8C7AA1E91216}" dt="2022-04-12T15:59:09.126" v="100" actId="22"/>
          <ac:spMkLst>
            <pc:docMk/>
            <pc:sldMk cId="1046074929" sldId="2147468479"/>
            <ac:spMk id="2" creationId="{E861C531-8DD5-4090-A8F7-AF34696FA894}"/>
          </ac:spMkLst>
        </pc:spChg>
        <pc:spChg chg="mod">
          <ac:chgData name="Atul Trikha" userId="2f1855d0-b42a-4429-84ee-f9eab68c16f3" providerId="ADAL" clId="{02F1C625-4E27-4FCF-BAF0-8C7AA1E91216}" dt="2022-04-12T15:58:35.421" v="99" actId="20577"/>
          <ac:spMkLst>
            <pc:docMk/>
            <pc:sldMk cId="1046074929" sldId="2147468479"/>
            <ac:spMk id="3" creationId="{AB91D72B-1FF3-47F0-B44A-F476DEB8A852}"/>
          </ac:spMkLst>
        </pc:spChg>
        <pc:picChg chg="add mod ord">
          <ac:chgData name="Atul Trikha" userId="2f1855d0-b42a-4429-84ee-f9eab68c16f3" providerId="ADAL" clId="{02F1C625-4E27-4FCF-BAF0-8C7AA1E91216}" dt="2022-04-12T16:06:16.253" v="112" actId="1076"/>
          <ac:picMkLst>
            <pc:docMk/>
            <pc:sldMk cId="1046074929" sldId="2147468479"/>
            <ac:picMk id="5" creationId="{6649A668-5D04-42F3-8A69-A04C6A28D2CD}"/>
          </ac:picMkLst>
        </pc:picChg>
        <pc:picChg chg="add del mod">
          <ac:chgData name="Atul Trikha" userId="2f1855d0-b42a-4429-84ee-f9eab68c16f3" providerId="ADAL" clId="{02F1C625-4E27-4FCF-BAF0-8C7AA1E91216}" dt="2022-04-12T16:06:08.554" v="109" actId="478"/>
          <ac:picMkLst>
            <pc:docMk/>
            <pc:sldMk cId="1046074929" sldId="2147468479"/>
            <ac:picMk id="7" creationId="{0CCB5B9C-11DD-4281-9A18-3557EF0ADB3D}"/>
          </ac:picMkLst>
        </pc:picChg>
        <pc:picChg chg="add mod">
          <ac:chgData name="Atul Trikha" userId="2f1855d0-b42a-4429-84ee-f9eab68c16f3" providerId="ADAL" clId="{02F1C625-4E27-4FCF-BAF0-8C7AA1E91216}" dt="2022-04-12T16:07:08.464" v="119" actId="1076"/>
          <ac:picMkLst>
            <pc:docMk/>
            <pc:sldMk cId="1046074929" sldId="2147468479"/>
            <ac:picMk id="9" creationId="{7AE1393B-DFFB-43F4-AB5F-BBC0B242688D}"/>
          </ac:picMkLst>
        </pc:picChg>
        <pc:picChg chg="add mod">
          <ac:chgData name="Atul Trikha" userId="2f1855d0-b42a-4429-84ee-f9eab68c16f3" providerId="ADAL" clId="{02F1C625-4E27-4FCF-BAF0-8C7AA1E91216}" dt="2022-04-12T16:07:17.609" v="120" actId="1076"/>
          <ac:picMkLst>
            <pc:docMk/>
            <pc:sldMk cId="1046074929" sldId="2147468479"/>
            <ac:picMk id="11" creationId="{186A7B83-D78D-4444-8C0A-A99FADED0F2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83C52AC-B35A-CA4E-8A36-41D4C19C8B66}" type="datetimeFigureOut">
              <a:rPr lang="en-US" smtClean="0"/>
              <a:pPr/>
              <a:t>7/19/2022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49E16FA-277E-0C48-86CC-060AC9F2D5BB}"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EF42A7-8624-5649-A655-6E2B4F25EC14}" type="datetimeFigureOut">
              <a:rPr lang="en-US" smtClean="0"/>
              <a:pPr/>
              <a:t>7/19/2022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18B97D-45A5-1E45-A1E0-6392C6E84CC6}" type="slidenum">
              <a:rPr lang="en-US" smtClean="0"/>
              <a:pPr/>
              <a:t>‹#›</a:t>
            </a:fld>
            <a:endParaRPr lang="en-US"/>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uipath.com/studio/docs/rpa-testing#create-test-case"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18B97D-45A5-1E45-A1E0-6392C6E84CC6}" type="slidenum">
              <a:rPr lang="en-US" smtClean="0"/>
              <a:pPr/>
              <a:t>5</a:t>
            </a:fld>
            <a:endParaRPr lang="en-US"/>
          </a:p>
        </p:txBody>
      </p:sp>
    </p:spTree>
    <p:extLst>
      <p:ext uri="{BB962C8B-B14F-4D97-AF65-F5344CB8AC3E}">
        <p14:creationId xmlns:p14="http://schemas.microsoft.com/office/powerpoint/2010/main" val="3058592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to any good test case is making sure that you have enough input data variations to cover all usage scenarios.</a:t>
            </a:r>
          </a:p>
        </p:txBody>
      </p:sp>
      <p:sp>
        <p:nvSpPr>
          <p:cNvPr id="4" name="Slide Number Placeholder 3"/>
          <p:cNvSpPr>
            <a:spLocks noGrp="1"/>
          </p:cNvSpPr>
          <p:nvPr>
            <p:ph type="sldNum" sz="quarter" idx="5"/>
          </p:nvPr>
        </p:nvSpPr>
        <p:spPr/>
        <p:txBody>
          <a:bodyPr/>
          <a:lstStyle/>
          <a:p>
            <a:fld id="{1618B97D-45A5-1E45-A1E0-6392C6E84CC6}" type="slidenum">
              <a:rPr lang="en-US" smtClean="0"/>
              <a:pPr/>
              <a:t>28</a:t>
            </a:fld>
            <a:endParaRPr lang="en-US"/>
          </a:p>
        </p:txBody>
      </p:sp>
    </p:spTree>
    <p:extLst>
      <p:ext uri="{BB962C8B-B14F-4D97-AF65-F5344CB8AC3E}">
        <p14:creationId xmlns:p14="http://schemas.microsoft.com/office/powerpoint/2010/main" val="1685392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C555A"/>
                </a:solidFill>
                <a:effectLst/>
                <a:latin typeface="proxima nova"/>
              </a:rPr>
              <a:t>You can use the workflow activity coverage panel to check whether your test cases have been covered or not and look for redundancies. The test execution results are shown in Test Explorer, in the </a:t>
            </a:r>
            <a:r>
              <a:rPr lang="en-US" b="1" i="0" dirty="0">
                <a:solidFill>
                  <a:srgbClr val="4C555A"/>
                </a:solidFill>
                <a:effectLst/>
                <a:latin typeface="proxima nova"/>
              </a:rPr>
              <a:t>Activity Coverage</a:t>
            </a:r>
            <a:r>
              <a:rPr lang="en-US" b="0" i="0" dirty="0">
                <a:solidFill>
                  <a:srgbClr val="4C555A"/>
                </a:solidFill>
                <a:effectLst/>
                <a:latin typeface="proxima nova"/>
              </a:rPr>
              <a:t> panel. The coverage calculations are done by the Robot.</a:t>
            </a:r>
            <a:endParaRPr lang="en-US" dirty="0"/>
          </a:p>
        </p:txBody>
      </p:sp>
      <p:sp>
        <p:nvSpPr>
          <p:cNvPr id="4" name="Slide Number Placeholder 3"/>
          <p:cNvSpPr>
            <a:spLocks noGrp="1"/>
          </p:cNvSpPr>
          <p:nvPr>
            <p:ph type="sldNum" sz="quarter" idx="5"/>
          </p:nvPr>
        </p:nvSpPr>
        <p:spPr/>
        <p:txBody>
          <a:bodyPr/>
          <a:lstStyle/>
          <a:p>
            <a:fld id="{1618B97D-45A5-1E45-A1E0-6392C6E84CC6}" type="slidenum">
              <a:rPr lang="en-US" smtClean="0"/>
              <a:pPr/>
              <a:t>29</a:t>
            </a:fld>
            <a:endParaRPr lang="en-US"/>
          </a:p>
        </p:txBody>
      </p:sp>
    </p:spTree>
    <p:extLst>
      <p:ext uri="{BB962C8B-B14F-4D97-AF65-F5344CB8AC3E}">
        <p14:creationId xmlns:p14="http://schemas.microsoft.com/office/powerpoint/2010/main" val="7130799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C555A"/>
                </a:solidFill>
                <a:effectLst/>
                <a:latin typeface="proxima nova"/>
              </a:rPr>
              <a:t>Test Automation in Orchestrator allows you to distribute and manage your tests.</a:t>
            </a:r>
            <a:endParaRPr lang="en-US" dirty="0"/>
          </a:p>
        </p:txBody>
      </p:sp>
      <p:sp>
        <p:nvSpPr>
          <p:cNvPr id="4" name="Slide Number Placeholder 3"/>
          <p:cNvSpPr>
            <a:spLocks noGrp="1"/>
          </p:cNvSpPr>
          <p:nvPr>
            <p:ph type="sldNum" sz="quarter" idx="5"/>
          </p:nvPr>
        </p:nvSpPr>
        <p:spPr/>
        <p:txBody>
          <a:bodyPr/>
          <a:lstStyle/>
          <a:p>
            <a:fld id="{1618B97D-45A5-1E45-A1E0-6392C6E84CC6}" type="slidenum">
              <a:rPr lang="en-US" smtClean="0"/>
              <a:pPr/>
              <a:t>32</a:t>
            </a:fld>
            <a:endParaRPr lang="en-US"/>
          </a:p>
        </p:txBody>
      </p:sp>
    </p:spTree>
    <p:extLst>
      <p:ext uri="{BB962C8B-B14F-4D97-AF65-F5344CB8AC3E}">
        <p14:creationId xmlns:p14="http://schemas.microsoft.com/office/powerpoint/2010/main" val="561646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18B97D-45A5-1E45-A1E0-6392C6E84CC6}" type="slidenum">
              <a:rPr lang="en-US" smtClean="0"/>
              <a:pPr/>
              <a:t>40</a:t>
            </a:fld>
            <a:endParaRPr lang="en-US"/>
          </a:p>
        </p:txBody>
      </p:sp>
    </p:spTree>
    <p:extLst>
      <p:ext uri="{BB962C8B-B14F-4D97-AF65-F5344CB8AC3E}">
        <p14:creationId xmlns:p14="http://schemas.microsoft.com/office/powerpoint/2010/main" val="1143876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a:spcBef>
                <a:spcPts val="0"/>
              </a:spcBef>
              <a:spcAft>
                <a:spcPts val="0"/>
              </a:spcAft>
              <a:buFont typeface="Arial" panose="020B0604020202020204" pitchFamily="34" charset="0"/>
              <a:buChar char="•"/>
            </a:pPr>
            <a:r>
              <a:rPr lang="en-US" sz="1200" b="1" i="0" dirty="0">
                <a:solidFill>
                  <a:srgbClr val="222222"/>
                </a:solidFill>
                <a:effectLst/>
                <a:latin typeface="Calibri" panose="020F0502020204030204" pitchFamily="34" charset="0"/>
              </a:rPr>
              <a:t>UiPath Test Manager</a:t>
            </a:r>
            <a:r>
              <a:rPr lang="en-US" sz="1200" b="0" i="0" dirty="0">
                <a:solidFill>
                  <a:srgbClr val="222222"/>
                </a:solidFill>
                <a:effectLst/>
                <a:latin typeface="Calibri" panose="020F0502020204030204" pitchFamily="34" charset="0"/>
              </a:rPr>
              <a:t>: Manage tests with comprehensive test planning, defect reporting, role-based access controls, and requirement traceability</a:t>
            </a:r>
          </a:p>
          <a:p>
            <a:pPr marL="285750" marR="0" indent="-285750" algn="l">
              <a:spcBef>
                <a:spcPts val="0"/>
              </a:spcBef>
              <a:spcAft>
                <a:spcPts val="0"/>
              </a:spcAft>
              <a:buFont typeface="Arial" panose="020B0604020202020204" pitchFamily="34" charset="0"/>
              <a:buChar char="•"/>
            </a:pPr>
            <a:endParaRPr lang="en-US" sz="1200" b="0" i="0" dirty="0">
              <a:solidFill>
                <a:srgbClr val="222222"/>
              </a:solidFill>
              <a:effectLst/>
              <a:latin typeface="Calibri" panose="020F0502020204030204" pitchFamily="34" charset="0"/>
            </a:endParaRPr>
          </a:p>
          <a:p>
            <a:pPr marL="285750" marR="0" indent="-285750" algn="l">
              <a:spcBef>
                <a:spcPts val="0"/>
              </a:spcBef>
              <a:spcAft>
                <a:spcPts val="0"/>
              </a:spcAft>
              <a:buFont typeface="Arial" panose="020B0604020202020204" pitchFamily="34" charset="0"/>
              <a:buChar char="•"/>
            </a:pPr>
            <a:r>
              <a:rPr lang="en-US" sz="1200" b="1" i="0" dirty="0">
                <a:solidFill>
                  <a:srgbClr val="222222"/>
                </a:solidFill>
                <a:effectLst/>
                <a:latin typeface="Calibri" panose="020F0502020204030204" pitchFamily="34" charset="0"/>
              </a:rPr>
              <a:t>UiPath Studio</a:t>
            </a:r>
            <a:r>
              <a:rPr lang="en-US" sz="1200" b="0" i="0" dirty="0">
                <a:solidFill>
                  <a:srgbClr val="222222"/>
                </a:solidFill>
                <a:effectLst/>
                <a:latin typeface="Calibri" panose="020F0502020204030204" pitchFamily="34" charset="0"/>
              </a:rPr>
              <a:t>: Automate tests and test data generation by leveraging UiPath production-grade automation capabilities</a:t>
            </a:r>
          </a:p>
          <a:p>
            <a:pPr marL="285750" marR="0" indent="-285750" algn="l">
              <a:spcBef>
                <a:spcPts val="0"/>
              </a:spcBef>
              <a:spcAft>
                <a:spcPts val="0"/>
              </a:spcAft>
              <a:buFont typeface="Arial" panose="020B0604020202020204" pitchFamily="34" charset="0"/>
              <a:buChar char="•"/>
            </a:pPr>
            <a:endParaRPr lang="en-US" sz="1200" b="0" i="0" dirty="0">
              <a:solidFill>
                <a:srgbClr val="222222"/>
              </a:solidFill>
              <a:effectLst/>
              <a:latin typeface="Calibri" panose="020F0502020204030204" pitchFamily="34" charset="0"/>
            </a:endParaRPr>
          </a:p>
          <a:p>
            <a:pPr marL="285750" marR="0" indent="-285750" algn="l">
              <a:spcBef>
                <a:spcPts val="0"/>
              </a:spcBef>
              <a:spcAft>
                <a:spcPts val="0"/>
              </a:spcAft>
              <a:buFont typeface="Arial" panose="020B0604020202020204" pitchFamily="34" charset="0"/>
              <a:buChar char="•"/>
            </a:pPr>
            <a:r>
              <a:rPr lang="en-US" sz="1200" b="1" i="0" dirty="0">
                <a:solidFill>
                  <a:srgbClr val="222222"/>
                </a:solidFill>
                <a:effectLst/>
                <a:latin typeface="Calibri" panose="020F0502020204030204" pitchFamily="34" charset="0"/>
              </a:rPr>
              <a:t>UiPath Orchestrator</a:t>
            </a:r>
            <a:r>
              <a:rPr lang="en-US" sz="1200" b="0" i="0" dirty="0">
                <a:solidFill>
                  <a:srgbClr val="222222"/>
                </a:solidFill>
                <a:effectLst/>
                <a:latin typeface="Calibri" panose="020F0502020204030204" pitchFamily="34" charset="0"/>
              </a:rPr>
              <a:t>: Distribute tests to schedule, monitor, and store dynamic test data and test execution &amp; analyze detailed results</a:t>
            </a:r>
          </a:p>
          <a:p>
            <a:pPr marL="285750" marR="0" indent="-285750" algn="l">
              <a:spcBef>
                <a:spcPts val="0"/>
              </a:spcBef>
              <a:spcAft>
                <a:spcPts val="0"/>
              </a:spcAft>
              <a:buFont typeface="Arial" panose="020B0604020202020204" pitchFamily="34" charset="0"/>
              <a:buChar char="•"/>
            </a:pPr>
            <a:endParaRPr lang="en-US" sz="1200" b="0" i="0" dirty="0">
              <a:solidFill>
                <a:srgbClr val="222222"/>
              </a:solidFill>
              <a:effectLst/>
              <a:latin typeface="Calibri" panose="020F0502020204030204" pitchFamily="34" charset="0"/>
            </a:endParaRPr>
          </a:p>
          <a:p>
            <a:pPr marL="285750" marR="0" indent="-285750" algn="l">
              <a:spcBef>
                <a:spcPts val="0"/>
              </a:spcBef>
              <a:spcAft>
                <a:spcPts val="0"/>
              </a:spcAft>
              <a:buFont typeface="Arial" panose="020B0604020202020204" pitchFamily="34" charset="0"/>
              <a:buChar char="•"/>
            </a:pPr>
            <a:r>
              <a:rPr lang="en-US" sz="1200" b="1" i="0" dirty="0">
                <a:solidFill>
                  <a:srgbClr val="222222"/>
                </a:solidFill>
                <a:effectLst/>
                <a:latin typeface="Calibri" panose="020F0502020204030204" pitchFamily="34" charset="0"/>
              </a:rPr>
              <a:t>UiPath Test Robots</a:t>
            </a:r>
            <a:r>
              <a:rPr lang="en-US" sz="1200" b="0" i="0" dirty="0">
                <a:solidFill>
                  <a:srgbClr val="222222"/>
                </a:solidFill>
                <a:effectLst/>
                <a:latin typeface="Calibri" panose="020F0502020204030204" pitchFamily="34" charset="0"/>
              </a:rPr>
              <a:t>: Execute tests on multiple machines in parallel and receive reports back</a:t>
            </a:r>
          </a:p>
          <a:p>
            <a:pPr marL="285750" marR="0" indent="-285750" algn="l">
              <a:spcBef>
                <a:spcPts val="0"/>
              </a:spcBef>
              <a:spcAft>
                <a:spcPts val="0"/>
              </a:spcAft>
              <a:buFont typeface="Arial" panose="020B0604020202020204" pitchFamily="34" charset="0"/>
              <a:buChar char="•"/>
            </a:pPr>
            <a:endParaRPr lang="en-US" sz="1200" b="0" i="0" dirty="0">
              <a:solidFill>
                <a:srgbClr val="222222"/>
              </a:solidFill>
              <a:effectLst/>
              <a:latin typeface="Calibri" panose="020F0502020204030204" pitchFamily="34" charset="0"/>
            </a:endParaRPr>
          </a:p>
          <a:p>
            <a:pPr marL="285750" marR="0" indent="-285750" algn="l">
              <a:spcBef>
                <a:spcPts val="0"/>
              </a:spcBef>
              <a:spcAft>
                <a:spcPts val="0"/>
              </a:spcAft>
              <a:buFont typeface="Arial" panose="020B0604020202020204" pitchFamily="34" charset="0"/>
              <a:buChar char="•"/>
            </a:pPr>
            <a:r>
              <a:rPr lang="en-US" sz="1200" b="0" i="0" dirty="0">
                <a:solidFill>
                  <a:srgbClr val="222222"/>
                </a:solidFill>
                <a:effectLst/>
                <a:latin typeface="Calibri" panose="020F0502020204030204" pitchFamily="34" charset="0"/>
              </a:rPr>
              <a:t>Guidance in setting the environment for Test Automation</a:t>
            </a:r>
            <a:endParaRPr lang="en-US" sz="1200" dirty="0"/>
          </a:p>
          <a:p>
            <a:endParaRPr lang="en-US" dirty="0"/>
          </a:p>
        </p:txBody>
      </p:sp>
      <p:sp>
        <p:nvSpPr>
          <p:cNvPr id="4" name="Slide Number Placeholder 3"/>
          <p:cNvSpPr>
            <a:spLocks noGrp="1"/>
          </p:cNvSpPr>
          <p:nvPr>
            <p:ph type="sldNum" sz="quarter" idx="5"/>
          </p:nvPr>
        </p:nvSpPr>
        <p:spPr/>
        <p:txBody>
          <a:bodyPr/>
          <a:lstStyle/>
          <a:p>
            <a:fld id="{1618B97D-45A5-1E45-A1E0-6392C6E84CC6}" type="slidenum">
              <a:rPr lang="en-US" smtClean="0"/>
              <a:pPr/>
              <a:t>6</a:t>
            </a:fld>
            <a:endParaRPr lang="en-US"/>
          </a:p>
        </p:txBody>
      </p:sp>
    </p:spTree>
    <p:extLst>
      <p:ext uri="{BB962C8B-B14F-4D97-AF65-F5344CB8AC3E}">
        <p14:creationId xmlns:p14="http://schemas.microsoft.com/office/powerpoint/2010/main" val="338787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algn="l"/>
            <a:r>
              <a:rPr lang="en-US" b="1" i="0" dirty="0">
                <a:solidFill>
                  <a:srgbClr val="4C555A"/>
                </a:solidFill>
                <a:effectLst/>
                <a:latin typeface="proxima nova"/>
              </a:rPr>
              <a:t>Studio</a:t>
            </a:r>
          </a:p>
          <a:p>
            <a:pPr algn="l"/>
            <a:r>
              <a:rPr lang="en-US" b="0" i="0" dirty="0">
                <a:solidFill>
                  <a:srgbClr val="4C555A"/>
                </a:solidFill>
                <a:effectLst/>
                <a:latin typeface="proxima nova"/>
              </a:rPr>
              <a:t>It enables you to create automated tests just like you would create RPA workflows. </a:t>
            </a:r>
          </a:p>
          <a:p>
            <a:pPr algn="l"/>
            <a:endParaRPr lang="en-US" b="0" i="0" dirty="0">
              <a:solidFill>
                <a:srgbClr val="4C555A"/>
              </a:solidFill>
              <a:effectLst/>
              <a:latin typeface="proxima nova"/>
            </a:endParaRPr>
          </a:p>
          <a:p>
            <a:pPr algn="l"/>
            <a:r>
              <a:rPr lang="en-US" b="1" i="0" dirty="0">
                <a:solidFill>
                  <a:srgbClr val="4C555A"/>
                </a:solidFill>
                <a:effectLst/>
                <a:latin typeface="proxima nova"/>
              </a:rPr>
              <a:t>Orchestrator</a:t>
            </a:r>
          </a:p>
          <a:p>
            <a:pPr algn="l"/>
            <a:r>
              <a:rPr lang="en-US" b="0" i="0" dirty="0">
                <a:solidFill>
                  <a:srgbClr val="4C555A"/>
                </a:solidFill>
                <a:effectLst/>
                <a:latin typeface="proxima nova"/>
              </a:rPr>
              <a:t>UiPath Orchestrator is a web application that enables you to orchestrate robots in executing repetitive business processes and test cases. Orchestrator manages the resources to be used in automation and access to them through support for hierarchical structuring combined with fine-grained role assignment. It acts as an integration point with third-party solutions and applications.</a:t>
            </a:r>
          </a:p>
          <a:p>
            <a:pPr algn="l"/>
            <a:endParaRPr lang="en-US" b="0" i="0" dirty="0">
              <a:solidFill>
                <a:srgbClr val="4C555A"/>
              </a:solidFill>
              <a:effectLst/>
              <a:latin typeface="proxima nova"/>
            </a:endParaRPr>
          </a:p>
          <a:p>
            <a:pPr algn="l"/>
            <a:r>
              <a:rPr lang="en-US" b="1" i="0" dirty="0">
                <a:solidFill>
                  <a:srgbClr val="4C555A"/>
                </a:solidFill>
                <a:effectLst/>
                <a:latin typeface="proxima nova"/>
              </a:rPr>
              <a:t>Test Manager Hub</a:t>
            </a:r>
          </a:p>
          <a:p>
            <a:pPr algn="l"/>
            <a:r>
              <a:rPr lang="en-US" b="0" i="0" dirty="0">
                <a:solidFill>
                  <a:srgbClr val="4C555A"/>
                </a:solidFill>
                <a:effectLst/>
                <a:latin typeface="proxima nova"/>
              </a:rPr>
              <a:t>The main purpose of Test Management Hub is to integrate the UiPath Test Suite with third-party ALM tools. Through its flexible connector architecture, it can be used to integrate any ALM tool that provides a compatible API in order to:</a:t>
            </a:r>
          </a:p>
          <a:p>
            <a:pPr algn="l">
              <a:buFont typeface="Arial" panose="020B0604020202020204" pitchFamily="34" charset="0"/>
              <a:buChar char="•"/>
            </a:pPr>
            <a:r>
              <a:rPr lang="en-US" b="0" i="0" dirty="0">
                <a:solidFill>
                  <a:srgbClr val="4C555A"/>
                </a:solidFill>
                <a:effectLst/>
                <a:latin typeface="proxima nova"/>
              </a:rPr>
              <a:t>Assign test cases to requirements, user stories, or any other artefact.</a:t>
            </a:r>
          </a:p>
          <a:p>
            <a:pPr algn="l">
              <a:buFont typeface="Arial" panose="020B0604020202020204" pitchFamily="34" charset="0"/>
              <a:buChar char="•"/>
            </a:pPr>
            <a:r>
              <a:rPr lang="en-US" b="0" i="0" dirty="0">
                <a:solidFill>
                  <a:srgbClr val="4C555A"/>
                </a:solidFill>
                <a:effectLst/>
                <a:latin typeface="proxima nova"/>
              </a:rPr>
              <a:t>Create bug reports in an external bug tracking systems supplemented with log information and screenshots from test executions.</a:t>
            </a:r>
          </a:p>
          <a:p>
            <a:pPr algn="l">
              <a:buFont typeface="Arial" panose="020B0604020202020204" pitchFamily="34" charset="0"/>
              <a:buChar char="•"/>
            </a:pPr>
            <a:endParaRPr lang="en-US" b="0" i="0" dirty="0">
              <a:solidFill>
                <a:srgbClr val="4C555A"/>
              </a:solidFill>
              <a:effectLst/>
              <a:latin typeface="proxima nova"/>
            </a:endParaRPr>
          </a:p>
          <a:p>
            <a:pPr algn="l"/>
            <a:r>
              <a:rPr lang="en-US" b="1" i="0" dirty="0">
                <a:solidFill>
                  <a:srgbClr val="4C555A"/>
                </a:solidFill>
                <a:effectLst/>
                <a:latin typeface="proxima nova"/>
              </a:rPr>
              <a:t>Test Manager</a:t>
            </a:r>
          </a:p>
          <a:p>
            <a:pPr algn="l"/>
            <a:r>
              <a:rPr lang="en-US" b="0" i="0" dirty="0">
                <a:solidFill>
                  <a:srgbClr val="4C555A"/>
                </a:solidFill>
                <a:effectLst/>
                <a:latin typeface="proxima nova"/>
              </a:rPr>
              <a:t>A web application hosted by Test Management Hub that allows you to manage your testing process. </a:t>
            </a:r>
          </a:p>
          <a:p>
            <a:pPr algn="l"/>
            <a:endParaRPr lang="en-US" b="0" i="0" dirty="0">
              <a:solidFill>
                <a:srgbClr val="4C555A"/>
              </a:solidFill>
              <a:effectLst/>
              <a:latin typeface="proxima nova"/>
            </a:endParaRPr>
          </a:p>
          <a:p>
            <a:pPr algn="l"/>
            <a:r>
              <a:rPr lang="en-US" b="1" i="0" dirty="0">
                <a:solidFill>
                  <a:srgbClr val="4C555A"/>
                </a:solidFill>
                <a:effectLst/>
                <a:latin typeface="proxima nova"/>
              </a:rPr>
              <a:t>Testing Robots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0" i="0" dirty="0">
                <a:solidFill>
                  <a:srgbClr val="4C555A"/>
                </a:solidFill>
                <a:effectLst/>
                <a:latin typeface="proxima nova"/>
              </a:rPr>
              <a:t>The UiPath Robot is the execution host that runs processes designed in UiPath Studio. </a:t>
            </a:r>
            <a:r>
              <a:rPr lang="en-US" b="0" i="0" dirty="0">
                <a:solidFill>
                  <a:srgbClr val="000000"/>
                </a:solidFill>
                <a:effectLst/>
                <a:latin typeface="Inter"/>
              </a:rPr>
              <a:t>By leveraging UiPath test robots, you can execute tests on-demand, continuously, and at scale</a:t>
            </a:r>
          </a:p>
          <a:p>
            <a:pPr algn="l"/>
            <a:endParaRPr lang="en-US" b="0" i="0" dirty="0">
              <a:solidFill>
                <a:srgbClr val="4C555A"/>
              </a:solidFill>
              <a:effectLst/>
              <a:latin typeface="proxima nova"/>
            </a:endParaRPr>
          </a:p>
          <a:p>
            <a:endParaRPr lang="en-US" dirty="0"/>
          </a:p>
        </p:txBody>
      </p:sp>
      <p:sp>
        <p:nvSpPr>
          <p:cNvPr id="4" name="Slide Number Placeholder 3"/>
          <p:cNvSpPr>
            <a:spLocks noGrp="1"/>
          </p:cNvSpPr>
          <p:nvPr>
            <p:ph type="sldNum" sz="quarter" idx="5"/>
          </p:nvPr>
        </p:nvSpPr>
        <p:spPr/>
        <p:txBody>
          <a:bodyPr/>
          <a:lstStyle/>
          <a:p>
            <a:fld id="{1618B97D-45A5-1E45-A1E0-6392C6E84CC6}" type="slidenum">
              <a:rPr lang="en-US" smtClean="0"/>
              <a:pPr/>
              <a:t>7</a:t>
            </a:fld>
            <a:endParaRPr lang="en-US"/>
          </a:p>
        </p:txBody>
      </p:sp>
    </p:spTree>
    <p:extLst>
      <p:ext uri="{BB962C8B-B14F-4D97-AF65-F5344CB8AC3E}">
        <p14:creationId xmlns:p14="http://schemas.microsoft.com/office/powerpoint/2010/main" val="3533033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r>
              <a:rPr lang="en-US" b="0" i="0" dirty="0">
                <a:solidFill>
                  <a:srgbClr val="4C555A"/>
                </a:solidFill>
                <a:effectLst/>
                <a:latin typeface="proxima nova"/>
              </a:rPr>
              <a:t>UiPath Test Manager is a web application that allows you to easily manage your testing process by addressing the following functional areas:</a:t>
            </a:r>
          </a:p>
          <a:p>
            <a:pPr algn="l"/>
            <a:endParaRPr lang="en-US" b="0" i="0" dirty="0">
              <a:solidFill>
                <a:srgbClr val="4C555A"/>
              </a:solidFill>
              <a:effectLst/>
              <a:latin typeface="proxima nova"/>
            </a:endParaRPr>
          </a:p>
          <a:p>
            <a:pPr algn="l">
              <a:buFont typeface="Arial" panose="020B0604020202020204" pitchFamily="34" charset="0"/>
              <a:buChar char="•"/>
            </a:pPr>
            <a:r>
              <a:rPr lang="en-US" b="0" i="0" dirty="0">
                <a:solidFill>
                  <a:srgbClr val="4C555A"/>
                </a:solidFill>
                <a:effectLst/>
                <a:latin typeface="proxima nova"/>
              </a:rPr>
              <a:t>Assigning automation from Studio to test cases.</a:t>
            </a:r>
          </a:p>
          <a:p>
            <a:pPr algn="l">
              <a:buFont typeface="Arial" panose="020B0604020202020204" pitchFamily="34" charset="0"/>
              <a:buChar char="•"/>
            </a:pPr>
            <a:r>
              <a:rPr lang="en-US" b="0" i="0" dirty="0">
                <a:solidFill>
                  <a:srgbClr val="4C555A"/>
                </a:solidFill>
                <a:effectLst/>
                <a:latin typeface="proxima nova"/>
              </a:rPr>
              <a:t>Assign test cases to requirements.</a:t>
            </a:r>
          </a:p>
          <a:p>
            <a:pPr algn="l">
              <a:buFont typeface="Arial" panose="020B0604020202020204" pitchFamily="34" charset="0"/>
              <a:buChar char="•"/>
            </a:pPr>
            <a:r>
              <a:rPr lang="en-US" b="0" i="0" dirty="0">
                <a:solidFill>
                  <a:srgbClr val="4C555A"/>
                </a:solidFill>
                <a:effectLst/>
                <a:latin typeface="proxima nova"/>
              </a:rPr>
              <a:t>Dashboards to get a quick overview of your test results.</a:t>
            </a:r>
          </a:p>
          <a:p>
            <a:pPr algn="l">
              <a:buFont typeface="Arial" panose="020B0604020202020204" pitchFamily="34" charset="0"/>
              <a:buChar char="•"/>
            </a:pPr>
            <a:r>
              <a:rPr lang="en-US" b="0" i="0" dirty="0">
                <a:solidFill>
                  <a:srgbClr val="4C555A"/>
                </a:solidFill>
                <a:effectLst/>
                <a:latin typeface="proxima nova"/>
              </a:rPr>
              <a:t>Reporting</a:t>
            </a:r>
          </a:p>
          <a:p>
            <a:pPr algn="l">
              <a:buFont typeface="Arial" panose="020B0604020202020204" pitchFamily="34" charset="0"/>
              <a:buChar char="•"/>
            </a:pPr>
            <a:r>
              <a:rPr lang="en-US" b="0" i="0" dirty="0">
                <a:solidFill>
                  <a:srgbClr val="4C555A"/>
                </a:solidFill>
                <a:effectLst/>
                <a:latin typeface="proxima nova"/>
              </a:rPr>
              <a:t>Manual testing</a:t>
            </a:r>
          </a:p>
          <a:p>
            <a:pPr algn="l">
              <a:buFont typeface="Arial" panose="020B0604020202020204" pitchFamily="34" charset="0"/>
              <a:buChar char="•"/>
            </a:pPr>
            <a:r>
              <a:rPr lang="en-US" b="0" i="0" dirty="0">
                <a:solidFill>
                  <a:srgbClr val="4C555A"/>
                </a:solidFill>
                <a:effectLst/>
                <a:latin typeface="proxima nova"/>
              </a:rPr>
              <a:t>Creating defects from test results</a:t>
            </a:r>
          </a:p>
          <a:p>
            <a:endParaRPr lang="en-US" dirty="0"/>
          </a:p>
        </p:txBody>
      </p:sp>
      <p:sp>
        <p:nvSpPr>
          <p:cNvPr id="4" name="Slide Number Placeholder 3"/>
          <p:cNvSpPr>
            <a:spLocks noGrp="1"/>
          </p:cNvSpPr>
          <p:nvPr>
            <p:ph type="sldNum" sz="quarter" idx="5"/>
          </p:nvPr>
        </p:nvSpPr>
        <p:spPr/>
        <p:txBody>
          <a:bodyPr/>
          <a:lstStyle/>
          <a:p>
            <a:fld id="{1618B97D-45A5-1E45-A1E0-6392C6E84CC6}" type="slidenum">
              <a:rPr lang="en-US" smtClean="0"/>
              <a:pPr/>
              <a:t>14</a:t>
            </a:fld>
            <a:endParaRPr lang="en-US"/>
          </a:p>
        </p:txBody>
      </p:sp>
    </p:spTree>
    <p:extLst>
      <p:ext uri="{BB962C8B-B14F-4D97-AF65-F5344CB8AC3E}">
        <p14:creationId xmlns:p14="http://schemas.microsoft.com/office/powerpoint/2010/main" val="964711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Forward IV Video</a:t>
            </a:r>
          </a:p>
          <a:p>
            <a:endParaRPr lang="en-US" dirty="0"/>
          </a:p>
          <a:p>
            <a:r>
              <a:rPr lang="en-US" dirty="0"/>
              <a:t>If we have to describe in one single sentence what test management is, I would answer your question with a question and the question is, </a:t>
            </a:r>
            <a:r>
              <a:rPr lang="en-US" b="1" dirty="0"/>
              <a:t>Are you ready to release?</a:t>
            </a:r>
          </a:p>
          <a:p>
            <a:endParaRPr lang="en-US" dirty="0"/>
          </a:p>
          <a:p>
            <a:r>
              <a:rPr lang="en-US" dirty="0"/>
              <a:t>Because that's really what test management does. It gives you an answer to the question, are we ready to release?</a:t>
            </a:r>
          </a:p>
          <a:p>
            <a:r>
              <a:rPr lang="en-US" dirty="0"/>
              <a:t>Are we ready to release that SEP system? Are we ready to release that RPA into production?</a:t>
            </a:r>
          </a:p>
          <a:p>
            <a:r>
              <a:rPr lang="en-US" dirty="0"/>
              <a:t>Because it's the single place where all the information comes together-- </a:t>
            </a:r>
          </a:p>
          <a:p>
            <a:r>
              <a:rPr lang="en-US" dirty="0"/>
              <a:t>How many test cases have you built?</a:t>
            </a:r>
          </a:p>
          <a:p>
            <a:r>
              <a:rPr lang="en-US" dirty="0"/>
              <a:t>How many have you executed?</a:t>
            </a:r>
          </a:p>
          <a:p>
            <a:r>
              <a:rPr lang="en-US" dirty="0"/>
              <a:t>How many test cases passed?</a:t>
            </a:r>
          </a:p>
          <a:p>
            <a:r>
              <a:rPr lang="en-US" dirty="0"/>
              <a:t>How many failed?</a:t>
            </a:r>
          </a:p>
          <a:p>
            <a:r>
              <a:rPr lang="en-US" dirty="0"/>
              <a:t>Defect metrics and all this information that you need to make that decision are in the test manager.</a:t>
            </a:r>
          </a:p>
          <a:p>
            <a:endParaRPr lang="en-US" dirty="0"/>
          </a:p>
        </p:txBody>
      </p:sp>
      <p:sp>
        <p:nvSpPr>
          <p:cNvPr id="4" name="Slide Number Placeholder 3"/>
          <p:cNvSpPr>
            <a:spLocks noGrp="1"/>
          </p:cNvSpPr>
          <p:nvPr>
            <p:ph type="sldNum" sz="quarter" idx="5"/>
          </p:nvPr>
        </p:nvSpPr>
        <p:spPr/>
        <p:txBody>
          <a:bodyPr/>
          <a:lstStyle/>
          <a:p>
            <a:fld id="{1618B97D-45A5-1E45-A1E0-6392C6E84CC6}" type="slidenum">
              <a:rPr lang="en-US" smtClean="0"/>
              <a:pPr/>
              <a:t>15</a:t>
            </a:fld>
            <a:endParaRPr lang="en-US"/>
          </a:p>
        </p:txBody>
      </p:sp>
    </p:spTree>
    <p:extLst>
      <p:ext uri="{BB962C8B-B14F-4D97-AF65-F5344CB8AC3E}">
        <p14:creationId xmlns:p14="http://schemas.microsoft.com/office/powerpoint/2010/main" val="2541667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when you think about how should we know what we need to test?</a:t>
            </a:r>
          </a:p>
          <a:p>
            <a:r>
              <a:rPr lang="en-US" dirty="0"/>
              <a:t>Typically, we look at what the software is supposed to do and you could call this requirement, user stories, or whatever you want to call it, but somewhere there is a description of that requirement. It may live in a Jira system, it may live in a database, it may live in the process definition document and you need to be able to access these definitions in order to derive your test cases.</a:t>
            </a:r>
          </a:p>
          <a:p>
            <a:endParaRPr lang="en-US" dirty="0"/>
          </a:p>
        </p:txBody>
      </p:sp>
      <p:sp>
        <p:nvSpPr>
          <p:cNvPr id="4" name="Slide Number Placeholder 3"/>
          <p:cNvSpPr>
            <a:spLocks noGrp="1"/>
          </p:cNvSpPr>
          <p:nvPr>
            <p:ph type="sldNum" sz="quarter" idx="5"/>
          </p:nvPr>
        </p:nvSpPr>
        <p:spPr/>
        <p:txBody>
          <a:bodyPr/>
          <a:lstStyle/>
          <a:p>
            <a:fld id="{1618B97D-45A5-1E45-A1E0-6392C6E84CC6}" type="slidenum">
              <a:rPr lang="en-US" smtClean="0"/>
              <a:pPr/>
              <a:t>16</a:t>
            </a:fld>
            <a:endParaRPr lang="en-US"/>
          </a:p>
        </p:txBody>
      </p:sp>
    </p:spTree>
    <p:extLst>
      <p:ext uri="{BB962C8B-B14F-4D97-AF65-F5344CB8AC3E}">
        <p14:creationId xmlns:p14="http://schemas.microsoft.com/office/powerpoint/2010/main" val="2450094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UiPath Task Capture is a process discovery tool that helps you document your test cases to avoid manually downloading the images and typing titles for each of the included actions.</a:t>
            </a:r>
          </a:p>
          <a:p>
            <a:endParaRPr lang="en-US" dirty="0"/>
          </a:p>
          <a:p>
            <a:r>
              <a:rPr lang="en-US" dirty="0"/>
              <a:t>Working in the background, the tool captures the performed steps, takes screenshots with every mouse click, and collects smart data about the process statistics (execution time, number of steps, text entries, etc.). You can edit and annotate each screenshot and add information for each step.</a:t>
            </a:r>
          </a:p>
          <a:p>
            <a:endParaRPr lang="en-US" dirty="0"/>
          </a:p>
          <a:p>
            <a:r>
              <a:rPr lang="en-US" dirty="0"/>
              <a:t>Based on the captured data, UiPath Task Capture builds a comprehensive Process Definition Document (PDD) in a .</a:t>
            </a:r>
            <a:r>
              <a:rPr lang="en-US" dirty="0" err="1"/>
              <a:t>ssp</a:t>
            </a:r>
            <a:r>
              <a:rPr lang="en-US" dirty="0"/>
              <a:t>, .docx and .jpg (diagram image) format that can be easily uploaded to Test Manager.</a:t>
            </a:r>
          </a:p>
        </p:txBody>
      </p:sp>
      <p:sp>
        <p:nvSpPr>
          <p:cNvPr id="4" name="Slide Number Placeholder 3"/>
          <p:cNvSpPr>
            <a:spLocks noGrp="1"/>
          </p:cNvSpPr>
          <p:nvPr>
            <p:ph type="sldNum" sz="quarter" idx="5"/>
          </p:nvPr>
        </p:nvSpPr>
        <p:spPr/>
        <p:txBody>
          <a:bodyPr/>
          <a:lstStyle/>
          <a:p>
            <a:fld id="{1618B97D-45A5-1E45-A1E0-6392C6E84CC6}" type="slidenum">
              <a:rPr lang="en-US" smtClean="0"/>
              <a:pPr/>
              <a:t>20</a:t>
            </a:fld>
            <a:endParaRPr lang="en-US"/>
          </a:p>
        </p:txBody>
      </p:sp>
    </p:spTree>
    <p:extLst>
      <p:ext uri="{BB962C8B-B14F-4D97-AF65-F5344CB8AC3E}">
        <p14:creationId xmlns:p14="http://schemas.microsoft.com/office/powerpoint/2010/main" val="2356790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C555A"/>
                </a:solidFill>
                <a:effectLst/>
                <a:latin typeface="proxima nova"/>
              </a:rPr>
              <a:t>You can create a mock file of your workflow by selecting </a:t>
            </a:r>
            <a:r>
              <a:rPr lang="en-US" b="1" i="0" dirty="0">
                <a:solidFill>
                  <a:srgbClr val="4C555A"/>
                </a:solidFill>
                <a:effectLst/>
                <a:latin typeface="proxima nova"/>
              </a:rPr>
              <a:t>Mock workflow under test</a:t>
            </a:r>
            <a:r>
              <a:rPr lang="en-US" b="0" i="0" dirty="0">
                <a:solidFill>
                  <a:srgbClr val="4C555A"/>
                </a:solidFill>
                <a:effectLst/>
                <a:latin typeface="proxima nova"/>
              </a:rPr>
              <a:t> in the </a:t>
            </a:r>
            <a:r>
              <a:rPr lang="en-US" b="0" i="0" u="sng" dirty="0">
                <a:solidFill>
                  <a:srgbClr val="1976D2"/>
                </a:solidFill>
                <a:effectLst/>
                <a:latin typeface="proxima nova"/>
                <a:hlinkClick r:id="rId3"/>
              </a:rPr>
              <a:t>Create Test Case window</a:t>
            </a:r>
            <a:r>
              <a:rPr lang="en-US" b="0" i="0" dirty="0">
                <a:solidFill>
                  <a:srgbClr val="4C555A"/>
                </a:solidFill>
                <a:effectLst/>
                <a:latin typeface="proxima nova"/>
              </a:rPr>
              <a:t>. This creates a copy of your workflow with the name </a:t>
            </a:r>
            <a:r>
              <a:rPr lang="en-US" b="0" i="0" dirty="0" err="1">
                <a:solidFill>
                  <a:srgbClr val="4C555A"/>
                </a:solidFill>
                <a:effectLst/>
                <a:latin typeface="proxima nova"/>
              </a:rPr>
              <a:t>workflowName_mock</a:t>
            </a:r>
            <a:r>
              <a:rPr lang="en-US" b="0" i="0" dirty="0">
                <a:solidFill>
                  <a:srgbClr val="4C555A"/>
                </a:solidFill>
                <a:effectLst/>
                <a:latin typeface="proxima nova"/>
              </a:rPr>
              <a:t> and stores it in </a:t>
            </a:r>
            <a:r>
              <a:rPr lang="en-US" b="1" i="0" dirty="0">
                <a:solidFill>
                  <a:srgbClr val="4C555A"/>
                </a:solidFill>
                <a:effectLst/>
                <a:latin typeface="proxima nova"/>
              </a:rPr>
              <a:t>Project</a:t>
            </a:r>
            <a:r>
              <a:rPr lang="en-US" b="0" i="0" dirty="0">
                <a:solidFill>
                  <a:srgbClr val="4C555A"/>
                </a:solidFill>
                <a:effectLst/>
                <a:latin typeface="proxima nova"/>
              </a:rPr>
              <a:t> &gt; </a:t>
            </a:r>
            <a:r>
              <a:rPr lang="en-US" b="1" i="0" dirty="0">
                <a:solidFill>
                  <a:srgbClr val="4C555A"/>
                </a:solidFill>
                <a:effectLst/>
                <a:latin typeface="proxima nova"/>
              </a:rPr>
              <a:t>Mocks</a:t>
            </a:r>
            <a:r>
              <a:rPr lang="en-US" b="0" i="0" dirty="0">
                <a:solidFill>
                  <a:srgbClr val="4C555A"/>
                </a:solidFill>
                <a:effectLst/>
                <a:latin typeface="proxima nova"/>
              </a:rPr>
              <a:t>. This folder mirrors the source workflow file tree structure. For example, if your workflow is stored in the </a:t>
            </a:r>
            <a:r>
              <a:rPr lang="en-US" b="1" i="0" dirty="0">
                <a:solidFill>
                  <a:srgbClr val="4C555A"/>
                </a:solidFill>
                <a:effectLst/>
                <a:latin typeface="proxima nova"/>
              </a:rPr>
              <a:t>Project</a:t>
            </a:r>
            <a:r>
              <a:rPr lang="en-US" b="0" i="0" dirty="0">
                <a:solidFill>
                  <a:srgbClr val="4C555A"/>
                </a:solidFill>
                <a:effectLst/>
                <a:latin typeface="proxima nova"/>
              </a:rPr>
              <a:t> tab as production\testFolder01\testCase07.xaml, the correspondent mock file is stored as production\testFolder01\testCase07_mock.xaml.</a:t>
            </a:r>
          </a:p>
          <a:p>
            <a:pPr algn="l"/>
            <a:endParaRPr lang="en-US" b="0" i="0" dirty="0">
              <a:solidFill>
                <a:srgbClr val="4C555A"/>
              </a:solidFill>
              <a:effectLst/>
              <a:latin typeface="proxima nova"/>
            </a:endParaRPr>
          </a:p>
          <a:p>
            <a:pPr algn="l"/>
            <a:r>
              <a:rPr lang="en-US" b="0" i="0" dirty="0">
                <a:solidFill>
                  <a:srgbClr val="4C555A"/>
                </a:solidFill>
                <a:effectLst/>
                <a:latin typeface="proxima nova"/>
              </a:rPr>
              <a:t>In a practical scenario, you have an application that writes directly in a database but you want it to write on the screen. You can use </a:t>
            </a:r>
            <a:r>
              <a:rPr lang="en-US" b="1" i="0" dirty="0">
                <a:solidFill>
                  <a:srgbClr val="4C555A"/>
                </a:solidFill>
                <a:effectLst/>
                <a:latin typeface="proxima nova"/>
              </a:rPr>
              <a:t>Surround with mock</a:t>
            </a:r>
            <a:r>
              <a:rPr lang="en-US" b="0" i="0" dirty="0">
                <a:solidFill>
                  <a:srgbClr val="4C555A"/>
                </a:solidFill>
                <a:effectLst/>
                <a:latin typeface="proxima nova"/>
              </a:rPr>
              <a:t> to test this specific function, without having to make any changes to your main test case. As a general note, consider using mocks for tests that have permanent effects in production or require special resources.</a:t>
            </a:r>
          </a:p>
          <a:p>
            <a:endParaRPr lang="en-US" dirty="0"/>
          </a:p>
        </p:txBody>
      </p:sp>
      <p:sp>
        <p:nvSpPr>
          <p:cNvPr id="4" name="Slide Number Placeholder 3"/>
          <p:cNvSpPr>
            <a:spLocks noGrp="1"/>
          </p:cNvSpPr>
          <p:nvPr>
            <p:ph type="sldNum" sz="quarter" idx="5"/>
          </p:nvPr>
        </p:nvSpPr>
        <p:spPr/>
        <p:txBody>
          <a:bodyPr/>
          <a:lstStyle/>
          <a:p>
            <a:fld id="{1618B97D-45A5-1E45-A1E0-6392C6E84CC6}" type="slidenum">
              <a:rPr lang="en-US" smtClean="0"/>
              <a:pPr/>
              <a:t>25</a:t>
            </a:fld>
            <a:endParaRPr lang="en-US"/>
          </a:p>
        </p:txBody>
      </p:sp>
    </p:spTree>
    <p:extLst>
      <p:ext uri="{BB962C8B-B14F-4D97-AF65-F5344CB8AC3E}">
        <p14:creationId xmlns:p14="http://schemas.microsoft.com/office/powerpoint/2010/main" val="33537054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to any good test case is making sure that you have enough input data variations to cover all usage scenarios.</a:t>
            </a:r>
          </a:p>
        </p:txBody>
      </p:sp>
      <p:sp>
        <p:nvSpPr>
          <p:cNvPr id="4" name="Slide Number Placeholder 3"/>
          <p:cNvSpPr>
            <a:spLocks noGrp="1"/>
          </p:cNvSpPr>
          <p:nvPr>
            <p:ph type="sldNum" sz="quarter" idx="5"/>
          </p:nvPr>
        </p:nvSpPr>
        <p:spPr/>
        <p:txBody>
          <a:bodyPr/>
          <a:lstStyle/>
          <a:p>
            <a:fld id="{1618B97D-45A5-1E45-A1E0-6392C6E84CC6}" type="slidenum">
              <a:rPr lang="en-US" smtClean="0"/>
              <a:pPr/>
              <a:t>26</a:t>
            </a:fld>
            <a:endParaRPr lang="en-US"/>
          </a:p>
        </p:txBody>
      </p:sp>
    </p:spTree>
    <p:extLst>
      <p:ext uri="{BB962C8B-B14F-4D97-AF65-F5344CB8AC3E}">
        <p14:creationId xmlns:p14="http://schemas.microsoft.com/office/powerpoint/2010/main" val="24333021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image" Target="../media/image26.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5.xml"/><Relationship Id="rId4" Type="http://schemas.openxmlformats.org/officeDocument/2006/relationships/image" Target="../media/image33.sv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3_Title – Grid Light">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285F40-3A43-464D-B8B5-E14980FE3671}"/>
              </a:ext>
            </a:extLst>
          </p:cNvPr>
          <p:cNvPicPr>
            <a:picLocks noChangeAspect="1"/>
          </p:cNvPicPr>
          <p:nvPr userDrawn="1"/>
        </p:nvPicPr>
        <p:blipFill>
          <a:blip r:embed="rId2"/>
          <a:stretch>
            <a:fillRect/>
          </a:stretch>
        </p:blipFill>
        <p:spPr>
          <a:xfrm>
            <a:off x="0" y="1786"/>
            <a:ext cx="12188825" cy="6856214"/>
          </a:xfrm>
          <a:prstGeom prst="rect">
            <a:avLst/>
          </a:prstGeom>
        </p:spPr>
      </p:pic>
      <p:sp>
        <p:nvSpPr>
          <p:cNvPr id="22" name="Title 1">
            <a:extLst>
              <a:ext uri="{FF2B5EF4-FFF2-40B4-BE49-F238E27FC236}">
                <a16:creationId xmlns:a16="http://schemas.microsoft.com/office/drawing/2014/main" id="{E2C5D4DA-7E8C-43ED-A21C-F053340146E4}"/>
              </a:ext>
            </a:extLst>
          </p:cNvPr>
          <p:cNvSpPr>
            <a:spLocks noGrp="1"/>
          </p:cNvSpPr>
          <p:nvPr userDrawn="1">
            <p:ph type="ctrTitle" hasCustomPrompt="1"/>
          </p:nvPr>
        </p:nvSpPr>
        <p:spPr>
          <a:xfrm>
            <a:off x="382972" y="1683322"/>
            <a:ext cx="6724410" cy="2659190"/>
          </a:xfrm>
          <a:prstGeom prst="rect">
            <a:avLst/>
          </a:prstGeom>
        </p:spPr>
        <p:txBody>
          <a:bodyPr wrap="square" lIns="0" tIns="0" rIns="0" bIns="0" anchor="b" anchorCtr="0">
            <a:spAutoFit/>
          </a:bodyPr>
          <a:lstStyle>
            <a:lvl1pPr algn="l">
              <a:lnSpc>
                <a:spcPct val="80000"/>
              </a:lnSpc>
              <a:defRPr sz="7200" b="1" i="0" spc="-100">
                <a:solidFill>
                  <a:schemeClr val="bg1"/>
                </a:solidFill>
                <a:latin typeface="Arial"/>
                <a:cs typeface="Arial"/>
              </a:defRPr>
            </a:lvl1pPr>
          </a:lstStyle>
          <a:p>
            <a:r>
              <a:rPr lang="en-US" dirty="0"/>
              <a:t>Click to </a:t>
            </a:r>
            <a:br>
              <a:rPr lang="en-US" dirty="0"/>
            </a:br>
            <a:r>
              <a:rPr lang="en-US" dirty="0"/>
              <a:t>edit Master </a:t>
            </a:r>
            <a:br>
              <a:rPr lang="en-US" dirty="0"/>
            </a:br>
            <a:r>
              <a:rPr lang="en-US" dirty="0"/>
              <a:t>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userDrawn="1">
            <p:ph type="subTitle" idx="1" hasCustomPrompt="1"/>
          </p:nvPr>
        </p:nvSpPr>
        <p:spPr>
          <a:xfrm>
            <a:off x="382972" y="4473578"/>
            <a:ext cx="6724410" cy="1098762"/>
          </a:xfrm>
        </p:spPr>
        <p:txBody>
          <a:bodyPr lIns="0" tIns="0" rIns="0" bIns="0" anchor="t" anchorCtr="0">
            <a:normAutofit/>
          </a:bodyPr>
          <a:lstStyle>
            <a:lvl1pPr marL="0" indent="0" algn="l">
              <a:lnSpc>
                <a:spcPct val="85000"/>
              </a:lnSpc>
              <a:spcBef>
                <a:spcPts val="800"/>
              </a:spcBef>
              <a:buNone/>
              <a:defRPr sz="2400" b="0" i="0" spc="-5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style</a:t>
            </a:r>
          </a:p>
        </p:txBody>
      </p:sp>
      <p:pic>
        <p:nvPicPr>
          <p:cNvPr id="16" name="Graphic 15">
            <a:extLst>
              <a:ext uri="{FF2B5EF4-FFF2-40B4-BE49-F238E27FC236}">
                <a16:creationId xmlns:a16="http://schemas.microsoft.com/office/drawing/2014/main" id="{CF17B32C-2AF2-484C-8922-D63BB59CCAD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52424" y="340763"/>
            <a:ext cx="3509053" cy="573637"/>
          </a:xfrm>
          <a:prstGeom prst="rect">
            <a:avLst/>
          </a:prstGeom>
        </p:spPr>
      </p:pic>
    </p:spTree>
    <p:extLst>
      <p:ext uri="{BB962C8B-B14F-4D97-AF65-F5344CB8AC3E}">
        <p14:creationId xmlns:p14="http://schemas.microsoft.com/office/powerpoint/2010/main" val="2166272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Full Image + Conten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15A5DA-41BC-45A1-B6DF-BCEE8C7AC55A}"/>
              </a:ext>
            </a:extLst>
          </p:cNvPr>
          <p:cNvPicPr>
            <a:picLocks noChangeAspect="1"/>
          </p:cNvPicPr>
          <p:nvPr userDrawn="1"/>
        </p:nvPicPr>
        <p:blipFill>
          <a:blip r:embed="rId2"/>
          <a:stretch>
            <a:fillRect/>
          </a:stretch>
        </p:blipFill>
        <p:spPr>
          <a:xfrm>
            <a:off x="0" y="893"/>
            <a:ext cx="12188825" cy="6856214"/>
          </a:xfrm>
          <a:prstGeom prst="rect">
            <a:avLst/>
          </a:prstGeom>
        </p:spPr>
      </p:pic>
      <p:grpSp>
        <p:nvGrpSpPr>
          <p:cNvPr id="6" name="Group 5">
            <a:extLst>
              <a:ext uri="{FF2B5EF4-FFF2-40B4-BE49-F238E27FC236}">
                <a16:creationId xmlns:a16="http://schemas.microsoft.com/office/drawing/2014/main" id="{81960BA3-15DE-478C-A798-B11C3D7F573A}"/>
              </a:ext>
            </a:extLst>
          </p:cNvPr>
          <p:cNvGrpSpPr/>
          <p:nvPr userDrawn="1"/>
        </p:nvGrpSpPr>
        <p:grpSpPr>
          <a:xfrm>
            <a:off x="6989942" y="1"/>
            <a:ext cx="5198883" cy="3429000"/>
            <a:chOff x="6989942" y="1"/>
            <a:chExt cx="5198883" cy="3429000"/>
          </a:xfrm>
        </p:grpSpPr>
        <p:pic>
          <p:nvPicPr>
            <p:cNvPr id="21" name="Picture 20">
              <a:extLst>
                <a:ext uri="{FF2B5EF4-FFF2-40B4-BE49-F238E27FC236}">
                  <a16:creationId xmlns:a16="http://schemas.microsoft.com/office/drawing/2014/main" id="{6CB31861-7085-4BE6-BF69-CF2D769B3D09}"/>
                </a:ext>
              </a:extLst>
            </p:cNvPr>
            <p:cNvPicPr>
              <a:picLocks noChangeAspect="1"/>
            </p:cNvPicPr>
            <p:nvPr userDrawn="1"/>
          </p:nvPicPr>
          <p:blipFill rotWithShape="1">
            <a:blip r:embed="rId3"/>
            <a:srcRect l="57347" b="49986"/>
            <a:stretch/>
          </p:blipFill>
          <p:spPr>
            <a:xfrm>
              <a:off x="6989942" y="1"/>
              <a:ext cx="5198883" cy="3429000"/>
            </a:xfrm>
            <a:prstGeom prst="rect">
              <a:avLst/>
            </a:prstGeom>
          </p:spPr>
        </p:pic>
        <p:pic>
          <p:nvPicPr>
            <p:cNvPr id="22" name="Graphic 21">
              <a:extLst>
                <a:ext uri="{FF2B5EF4-FFF2-40B4-BE49-F238E27FC236}">
                  <a16:creationId xmlns:a16="http://schemas.microsoft.com/office/drawing/2014/main" id="{FF78EF09-B52F-4EA8-AB18-3762585E12D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799039" y="323108"/>
              <a:ext cx="2010374" cy="328644"/>
            </a:xfrm>
            <a:prstGeom prst="rect">
              <a:avLst/>
            </a:prstGeom>
          </p:spPr>
        </p:pic>
      </p:grpSp>
      <p:sp>
        <p:nvSpPr>
          <p:cNvPr id="28" name="TextBox 27">
            <a:extLst>
              <a:ext uri="{FF2B5EF4-FFF2-40B4-BE49-F238E27FC236}">
                <a16:creationId xmlns:a16="http://schemas.microsoft.com/office/drawing/2014/main" id="{F994D3B4-BE26-40EB-BFE2-8E4A22C08091}"/>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bg1"/>
                </a:solidFill>
                <a:latin typeface="Arial"/>
                <a:ea typeface="+mn-ea"/>
                <a:cs typeface="Arial"/>
              </a:rPr>
              <a:pPr marL="0" algn="r" defTabSz="457200" rtl="0" eaLnBrk="1" latinLnBrk="0" hangingPunct="1"/>
              <a:t>‹#›</a:t>
            </a:fld>
            <a:endParaRPr lang="en-US" sz="700" b="1" i="0" kern="1200" dirty="0" err="1">
              <a:solidFill>
                <a:schemeClr val="bg1"/>
              </a:solidFill>
              <a:latin typeface="Arial"/>
              <a:ea typeface="+mn-ea"/>
              <a:cs typeface="Arial"/>
            </a:endParaRPr>
          </a:p>
        </p:txBody>
      </p:sp>
      <p:sp>
        <p:nvSpPr>
          <p:cNvPr id="12" name="Text Placeholder 14">
            <a:extLst>
              <a:ext uri="{FF2B5EF4-FFF2-40B4-BE49-F238E27FC236}">
                <a16:creationId xmlns:a16="http://schemas.microsoft.com/office/drawing/2014/main" id="{33C8433B-74C0-4319-9E22-3644836E29FD}"/>
              </a:ext>
            </a:extLst>
          </p:cNvPr>
          <p:cNvSpPr>
            <a:spLocks noGrp="1"/>
          </p:cNvSpPr>
          <p:nvPr>
            <p:ph type="body" sz="quarter" idx="14" hasCustomPrompt="1"/>
          </p:nvPr>
        </p:nvSpPr>
        <p:spPr>
          <a:xfrm>
            <a:off x="381002" y="865637"/>
            <a:ext cx="3470562" cy="1329595"/>
          </a:xfrm>
        </p:spPr>
        <p:txBody>
          <a:bodyPr tIns="0" anchor="b" anchorCtr="0">
            <a:noAutofit/>
          </a:bodyPr>
          <a:lstStyle>
            <a:lvl1pPr>
              <a:lnSpc>
                <a:spcPct val="90000"/>
              </a:lnSpc>
              <a:spcBef>
                <a:spcPts val="500"/>
              </a:spcBef>
              <a:defRPr sz="2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Title</a:t>
            </a:r>
          </a:p>
        </p:txBody>
      </p:sp>
      <p:sp>
        <p:nvSpPr>
          <p:cNvPr id="13" name="Text Placeholder 9">
            <a:extLst>
              <a:ext uri="{FF2B5EF4-FFF2-40B4-BE49-F238E27FC236}">
                <a16:creationId xmlns:a16="http://schemas.microsoft.com/office/drawing/2014/main" id="{1CCBC686-C088-4E8B-B2C7-69A66F96511E}"/>
              </a:ext>
            </a:extLst>
          </p:cNvPr>
          <p:cNvSpPr>
            <a:spLocks noGrp="1"/>
          </p:cNvSpPr>
          <p:nvPr>
            <p:ph type="body" sz="quarter" idx="15"/>
          </p:nvPr>
        </p:nvSpPr>
        <p:spPr>
          <a:xfrm>
            <a:off x="381002" y="2317888"/>
            <a:ext cx="3470562" cy="240696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H" dirty="0"/>
          </a:p>
        </p:txBody>
      </p:sp>
      <p:sp>
        <p:nvSpPr>
          <p:cNvPr id="15" name="Text Placeholder 9">
            <a:extLst>
              <a:ext uri="{FF2B5EF4-FFF2-40B4-BE49-F238E27FC236}">
                <a16:creationId xmlns:a16="http://schemas.microsoft.com/office/drawing/2014/main" id="{27FFE632-D908-4234-95BD-A70F18CFDBD5}"/>
              </a:ext>
            </a:extLst>
          </p:cNvPr>
          <p:cNvSpPr>
            <a:spLocks noGrp="1"/>
          </p:cNvSpPr>
          <p:nvPr>
            <p:ph type="body" sz="quarter" idx="16"/>
          </p:nvPr>
        </p:nvSpPr>
        <p:spPr>
          <a:xfrm>
            <a:off x="381002" y="4840048"/>
            <a:ext cx="3470562" cy="913502"/>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87779563"/>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Full Image + Content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3261A7-DDD8-4F86-8E8B-4A6403B65150}"/>
              </a:ext>
            </a:extLst>
          </p:cNvPr>
          <p:cNvPicPr>
            <a:picLocks noChangeAspect="1"/>
          </p:cNvPicPr>
          <p:nvPr userDrawn="1"/>
        </p:nvPicPr>
        <p:blipFill>
          <a:blip r:embed="rId2"/>
          <a:stretch>
            <a:fillRect/>
          </a:stretch>
        </p:blipFill>
        <p:spPr>
          <a:xfrm>
            <a:off x="0" y="893"/>
            <a:ext cx="12188825" cy="6856214"/>
          </a:xfrm>
          <a:prstGeom prst="rect">
            <a:avLst/>
          </a:prstGeom>
        </p:spPr>
      </p:pic>
      <p:grpSp>
        <p:nvGrpSpPr>
          <p:cNvPr id="6" name="Group 5">
            <a:extLst>
              <a:ext uri="{FF2B5EF4-FFF2-40B4-BE49-F238E27FC236}">
                <a16:creationId xmlns:a16="http://schemas.microsoft.com/office/drawing/2014/main" id="{81960BA3-15DE-478C-A798-B11C3D7F573A}"/>
              </a:ext>
            </a:extLst>
          </p:cNvPr>
          <p:cNvGrpSpPr/>
          <p:nvPr userDrawn="1"/>
        </p:nvGrpSpPr>
        <p:grpSpPr>
          <a:xfrm>
            <a:off x="6989942" y="1"/>
            <a:ext cx="5198883" cy="3429000"/>
            <a:chOff x="6989942" y="1"/>
            <a:chExt cx="5198883" cy="3429000"/>
          </a:xfrm>
        </p:grpSpPr>
        <p:pic>
          <p:nvPicPr>
            <p:cNvPr id="21" name="Picture 20">
              <a:extLst>
                <a:ext uri="{FF2B5EF4-FFF2-40B4-BE49-F238E27FC236}">
                  <a16:creationId xmlns:a16="http://schemas.microsoft.com/office/drawing/2014/main" id="{6CB31861-7085-4BE6-BF69-CF2D769B3D09}"/>
                </a:ext>
              </a:extLst>
            </p:cNvPr>
            <p:cNvPicPr>
              <a:picLocks noChangeAspect="1"/>
            </p:cNvPicPr>
            <p:nvPr userDrawn="1"/>
          </p:nvPicPr>
          <p:blipFill rotWithShape="1">
            <a:blip r:embed="rId3"/>
            <a:srcRect l="57347" b="49986"/>
            <a:stretch/>
          </p:blipFill>
          <p:spPr>
            <a:xfrm>
              <a:off x="6989942" y="1"/>
              <a:ext cx="5198883" cy="3429000"/>
            </a:xfrm>
            <a:prstGeom prst="rect">
              <a:avLst/>
            </a:prstGeom>
          </p:spPr>
        </p:pic>
        <p:pic>
          <p:nvPicPr>
            <p:cNvPr id="22" name="Graphic 21">
              <a:extLst>
                <a:ext uri="{FF2B5EF4-FFF2-40B4-BE49-F238E27FC236}">
                  <a16:creationId xmlns:a16="http://schemas.microsoft.com/office/drawing/2014/main" id="{FF78EF09-B52F-4EA8-AB18-3762585E12D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799039" y="323108"/>
              <a:ext cx="2010374" cy="328644"/>
            </a:xfrm>
            <a:prstGeom prst="rect">
              <a:avLst/>
            </a:prstGeom>
          </p:spPr>
        </p:pic>
      </p:grpSp>
      <p:sp>
        <p:nvSpPr>
          <p:cNvPr id="28" name="TextBox 27">
            <a:extLst>
              <a:ext uri="{FF2B5EF4-FFF2-40B4-BE49-F238E27FC236}">
                <a16:creationId xmlns:a16="http://schemas.microsoft.com/office/drawing/2014/main" id="{F994D3B4-BE26-40EB-BFE2-8E4A22C08091}"/>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bg1"/>
                </a:solidFill>
                <a:latin typeface="Arial"/>
                <a:ea typeface="+mn-ea"/>
                <a:cs typeface="Arial"/>
              </a:rPr>
              <a:pPr marL="0" algn="r" defTabSz="457200" rtl="0" eaLnBrk="1" latinLnBrk="0" hangingPunct="1"/>
              <a:t>‹#›</a:t>
            </a:fld>
            <a:endParaRPr lang="en-US" sz="700" b="1" i="0" kern="1200" dirty="0" err="1">
              <a:solidFill>
                <a:schemeClr val="bg1"/>
              </a:solidFill>
              <a:latin typeface="Arial"/>
              <a:ea typeface="+mn-ea"/>
              <a:cs typeface="Arial"/>
            </a:endParaRPr>
          </a:p>
        </p:txBody>
      </p:sp>
      <p:sp>
        <p:nvSpPr>
          <p:cNvPr id="15" name="Text Placeholder 14">
            <a:extLst>
              <a:ext uri="{FF2B5EF4-FFF2-40B4-BE49-F238E27FC236}">
                <a16:creationId xmlns:a16="http://schemas.microsoft.com/office/drawing/2014/main" id="{C65BE895-11E0-42FF-A2D7-70E7C606BEF0}"/>
              </a:ext>
            </a:extLst>
          </p:cNvPr>
          <p:cNvSpPr>
            <a:spLocks noGrp="1"/>
          </p:cNvSpPr>
          <p:nvPr>
            <p:ph type="body" sz="quarter" idx="14" hasCustomPrompt="1"/>
          </p:nvPr>
        </p:nvSpPr>
        <p:spPr>
          <a:xfrm>
            <a:off x="381002" y="1205919"/>
            <a:ext cx="3474720" cy="1329595"/>
          </a:xfrm>
        </p:spPr>
        <p:txBody>
          <a:bodyPr tIns="0" anchor="b" anchorCtr="0">
            <a:noAutofit/>
          </a:bodyPr>
          <a:lstStyle>
            <a:lvl1pPr>
              <a:lnSpc>
                <a:spcPct val="90000"/>
              </a:lnSpc>
              <a:spcBef>
                <a:spcPts val="500"/>
              </a:spcBef>
              <a:defRPr sz="2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Title</a:t>
            </a:r>
          </a:p>
        </p:txBody>
      </p:sp>
      <p:sp>
        <p:nvSpPr>
          <p:cNvPr id="16" name="Text Placeholder 9">
            <a:extLst>
              <a:ext uri="{FF2B5EF4-FFF2-40B4-BE49-F238E27FC236}">
                <a16:creationId xmlns:a16="http://schemas.microsoft.com/office/drawing/2014/main" id="{8188D866-4289-41A9-B765-96202F39EF8B}"/>
              </a:ext>
            </a:extLst>
          </p:cNvPr>
          <p:cNvSpPr>
            <a:spLocks noGrp="1"/>
          </p:cNvSpPr>
          <p:nvPr>
            <p:ph type="body" sz="quarter" idx="15"/>
          </p:nvPr>
        </p:nvSpPr>
        <p:spPr>
          <a:xfrm>
            <a:off x="381002" y="2658170"/>
            <a:ext cx="3474720" cy="240696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H" dirty="0"/>
          </a:p>
        </p:txBody>
      </p:sp>
    </p:spTree>
    <p:extLst>
      <p:ext uri="{BB962C8B-B14F-4D97-AF65-F5344CB8AC3E}">
        <p14:creationId xmlns:p14="http://schemas.microsoft.com/office/powerpoint/2010/main" val="1427135875"/>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Full Image + Content 4">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049398-6850-4F3D-BDD8-B36A7B6CF242}"/>
              </a:ext>
            </a:extLst>
          </p:cNvPr>
          <p:cNvPicPr>
            <a:picLocks noChangeAspect="1"/>
          </p:cNvPicPr>
          <p:nvPr userDrawn="1"/>
        </p:nvPicPr>
        <p:blipFill>
          <a:blip r:embed="rId2"/>
          <a:stretch>
            <a:fillRect/>
          </a:stretch>
        </p:blipFill>
        <p:spPr>
          <a:xfrm>
            <a:off x="0" y="893"/>
            <a:ext cx="12188825" cy="6856214"/>
          </a:xfrm>
          <a:prstGeom prst="rect">
            <a:avLst/>
          </a:prstGeom>
        </p:spPr>
      </p:pic>
      <p:grpSp>
        <p:nvGrpSpPr>
          <p:cNvPr id="6" name="Group 5">
            <a:extLst>
              <a:ext uri="{FF2B5EF4-FFF2-40B4-BE49-F238E27FC236}">
                <a16:creationId xmlns:a16="http://schemas.microsoft.com/office/drawing/2014/main" id="{81960BA3-15DE-478C-A798-B11C3D7F573A}"/>
              </a:ext>
            </a:extLst>
          </p:cNvPr>
          <p:cNvGrpSpPr/>
          <p:nvPr userDrawn="1"/>
        </p:nvGrpSpPr>
        <p:grpSpPr>
          <a:xfrm>
            <a:off x="6989942" y="1"/>
            <a:ext cx="5198883" cy="3429000"/>
            <a:chOff x="6989942" y="1"/>
            <a:chExt cx="5198883" cy="3429000"/>
          </a:xfrm>
        </p:grpSpPr>
        <p:pic>
          <p:nvPicPr>
            <p:cNvPr id="21" name="Picture 20">
              <a:extLst>
                <a:ext uri="{FF2B5EF4-FFF2-40B4-BE49-F238E27FC236}">
                  <a16:creationId xmlns:a16="http://schemas.microsoft.com/office/drawing/2014/main" id="{6CB31861-7085-4BE6-BF69-CF2D769B3D09}"/>
                </a:ext>
              </a:extLst>
            </p:cNvPr>
            <p:cNvPicPr>
              <a:picLocks noChangeAspect="1"/>
            </p:cNvPicPr>
            <p:nvPr userDrawn="1"/>
          </p:nvPicPr>
          <p:blipFill rotWithShape="1">
            <a:blip r:embed="rId3"/>
            <a:srcRect l="57347" b="49986"/>
            <a:stretch/>
          </p:blipFill>
          <p:spPr>
            <a:xfrm>
              <a:off x="6989942" y="1"/>
              <a:ext cx="5198883" cy="3429000"/>
            </a:xfrm>
            <a:prstGeom prst="rect">
              <a:avLst/>
            </a:prstGeom>
          </p:spPr>
        </p:pic>
        <p:pic>
          <p:nvPicPr>
            <p:cNvPr id="22" name="Graphic 21">
              <a:extLst>
                <a:ext uri="{FF2B5EF4-FFF2-40B4-BE49-F238E27FC236}">
                  <a16:creationId xmlns:a16="http://schemas.microsoft.com/office/drawing/2014/main" id="{FF78EF09-B52F-4EA8-AB18-3762585E12D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799039" y="323108"/>
              <a:ext cx="2010374" cy="328644"/>
            </a:xfrm>
            <a:prstGeom prst="rect">
              <a:avLst/>
            </a:prstGeom>
          </p:spPr>
        </p:pic>
      </p:grpSp>
      <p:sp>
        <p:nvSpPr>
          <p:cNvPr id="28" name="TextBox 27">
            <a:extLst>
              <a:ext uri="{FF2B5EF4-FFF2-40B4-BE49-F238E27FC236}">
                <a16:creationId xmlns:a16="http://schemas.microsoft.com/office/drawing/2014/main" id="{F994D3B4-BE26-40EB-BFE2-8E4A22C08091}"/>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bg1"/>
                </a:solidFill>
                <a:latin typeface="Arial"/>
                <a:ea typeface="+mn-ea"/>
                <a:cs typeface="Arial"/>
              </a:rPr>
              <a:pPr marL="0" algn="r" defTabSz="457200" rtl="0" eaLnBrk="1" latinLnBrk="0" hangingPunct="1"/>
              <a:t>‹#›</a:t>
            </a:fld>
            <a:endParaRPr lang="en-US" sz="700" b="1" i="0" kern="1200" dirty="0" err="1">
              <a:solidFill>
                <a:schemeClr val="bg1"/>
              </a:solidFill>
              <a:latin typeface="Arial"/>
              <a:ea typeface="+mn-ea"/>
              <a:cs typeface="Arial"/>
            </a:endParaRPr>
          </a:p>
        </p:txBody>
      </p:sp>
      <p:sp>
        <p:nvSpPr>
          <p:cNvPr id="15" name="Text Placeholder 14">
            <a:extLst>
              <a:ext uri="{FF2B5EF4-FFF2-40B4-BE49-F238E27FC236}">
                <a16:creationId xmlns:a16="http://schemas.microsoft.com/office/drawing/2014/main" id="{C65BE895-11E0-42FF-A2D7-70E7C606BEF0}"/>
              </a:ext>
            </a:extLst>
          </p:cNvPr>
          <p:cNvSpPr>
            <a:spLocks noGrp="1"/>
          </p:cNvSpPr>
          <p:nvPr>
            <p:ph type="body" sz="quarter" idx="14" hasCustomPrompt="1"/>
          </p:nvPr>
        </p:nvSpPr>
        <p:spPr>
          <a:xfrm>
            <a:off x="381001" y="705151"/>
            <a:ext cx="5493326" cy="1329595"/>
          </a:xfrm>
        </p:spPr>
        <p:txBody>
          <a:bodyPr tIns="0" anchor="b" anchorCtr="0">
            <a:noAutofit/>
          </a:bodyPr>
          <a:lstStyle>
            <a:lvl1pPr>
              <a:lnSpc>
                <a:spcPct val="90000"/>
              </a:lnSpc>
              <a:spcBef>
                <a:spcPts val="500"/>
              </a:spcBef>
              <a:defRPr sz="2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Title</a:t>
            </a:r>
          </a:p>
        </p:txBody>
      </p:sp>
      <p:sp>
        <p:nvSpPr>
          <p:cNvPr id="16" name="Text Placeholder 9">
            <a:extLst>
              <a:ext uri="{FF2B5EF4-FFF2-40B4-BE49-F238E27FC236}">
                <a16:creationId xmlns:a16="http://schemas.microsoft.com/office/drawing/2014/main" id="{8188D866-4289-41A9-B765-96202F39EF8B}"/>
              </a:ext>
            </a:extLst>
          </p:cNvPr>
          <p:cNvSpPr>
            <a:spLocks noGrp="1"/>
          </p:cNvSpPr>
          <p:nvPr>
            <p:ph type="body" sz="quarter" idx="15"/>
          </p:nvPr>
        </p:nvSpPr>
        <p:spPr>
          <a:xfrm>
            <a:off x="381001" y="2157403"/>
            <a:ext cx="5493327" cy="1004638"/>
          </a:xfrm>
        </p:spPr>
        <p:txBody>
          <a:bodyPr/>
          <a:lstStyle/>
          <a:p>
            <a:pPr lvl="0"/>
            <a:r>
              <a:rPr lang="en-US" dirty="0"/>
              <a:t>Click to edit Master text styles</a:t>
            </a:r>
          </a:p>
          <a:p>
            <a:pPr lvl="1"/>
            <a:r>
              <a:rPr lang="en-US" dirty="0"/>
              <a:t>Second level</a:t>
            </a:r>
          </a:p>
          <a:p>
            <a:pPr lvl="2"/>
            <a:r>
              <a:rPr lang="en-US" dirty="0"/>
              <a:t>Third level</a:t>
            </a:r>
          </a:p>
        </p:txBody>
      </p:sp>
      <p:sp>
        <p:nvSpPr>
          <p:cNvPr id="13" name="Text Placeholder 9">
            <a:extLst>
              <a:ext uri="{FF2B5EF4-FFF2-40B4-BE49-F238E27FC236}">
                <a16:creationId xmlns:a16="http://schemas.microsoft.com/office/drawing/2014/main" id="{0D9F76DF-5B27-4B9B-A916-EDD9A0456AB9}"/>
              </a:ext>
            </a:extLst>
          </p:cNvPr>
          <p:cNvSpPr>
            <a:spLocks noGrp="1"/>
          </p:cNvSpPr>
          <p:nvPr>
            <p:ph type="body" sz="quarter" idx="16"/>
          </p:nvPr>
        </p:nvSpPr>
        <p:spPr>
          <a:xfrm>
            <a:off x="381002" y="3691083"/>
            <a:ext cx="3334656" cy="2102757"/>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703079284"/>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D45E12E6-5FC6-4DAD-AFC7-D1C06F78D641}"/>
              </a:ext>
            </a:extLst>
          </p:cNvPr>
          <p:cNvSpPr>
            <a:spLocks noGrp="1" noChangeAspect="1"/>
          </p:cNvSpPr>
          <p:nvPr>
            <p:ph type="pic" sz="quarter" idx="16"/>
          </p:nvPr>
        </p:nvSpPr>
        <p:spPr>
          <a:xfrm>
            <a:off x="383815" y="1938570"/>
            <a:ext cx="1492609" cy="1492609"/>
          </a:xfrm>
          <a:prstGeom prst="ellipse">
            <a:avLst/>
          </a:prstGeom>
        </p:spPr>
        <p:txBody>
          <a:bodyPr anchor="ctr"/>
          <a:lstStyle>
            <a:lvl1pPr algn="ctr">
              <a:defRPr/>
            </a:lvl1pPr>
          </a:lstStyle>
          <a:p>
            <a:endParaRPr lang="en-US" dirty="0"/>
          </a:p>
        </p:txBody>
      </p:sp>
      <p:sp>
        <p:nvSpPr>
          <p:cNvPr id="13" name="Picture Placeholder 6">
            <a:extLst>
              <a:ext uri="{FF2B5EF4-FFF2-40B4-BE49-F238E27FC236}">
                <a16:creationId xmlns:a16="http://schemas.microsoft.com/office/drawing/2014/main" id="{1D2FC425-D823-47D8-9213-2BED7731FFA9}"/>
              </a:ext>
            </a:extLst>
          </p:cNvPr>
          <p:cNvSpPr>
            <a:spLocks noGrp="1" noChangeAspect="1"/>
          </p:cNvSpPr>
          <p:nvPr>
            <p:ph type="pic" sz="quarter" idx="19"/>
          </p:nvPr>
        </p:nvSpPr>
        <p:spPr>
          <a:xfrm>
            <a:off x="3246001" y="1938570"/>
            <a:ext cx="1492609" cy="1492609"/>
          </a:xfrm>
          <a:prstGeom prst="ellipse">
            <a:avLst/>
          </a:prstGeom>
        </p:spPr>
        <p:txBody>
          <a:bodyPr anchor="ctr"/>
          <a:lstStyle>
            <a:lvl1pPr algn="ctr">
              <a:defRPr/>
            </a:lvl1pPr>
          </a:lstStyle>
          <a:p>
            <a:endParaRPr lang="en-US" dirty="0"/>
          </a:p>
        </p:txBody>
      </p:sp>
      <p:sp>
        <p:nvSpPr>
          <p:cNvPr id="17" name="Picture Placeholder 6">
            <a:extLst>
              <a:ext uri="{FF2B5EF4-FFF2-40B4-BE49-F238E27FC236}">
                <a16:creationId xmlns:a16="http://schemas.microsoft.com/office/drawing/2014/main" id="{665B243A-457D-4431-A51D-DE024E17A13D}"/>
              </a:ext>
            </a:extLst>
          </p:cNvPr>
          <p:cNvSpPr>
            <a:spLocks noGrp="1" noChangeAspect="1"/>
          </p:cNvSpPr>
          <p:nvPr>
            <p:ph type="pic" sz="quarter" idx="22"/>
          </p:nvPr>
        </p:nvSpPr>
        <p:spPr>
          <a:xfrm>
            <a:off x="6108187" y="1938570"/>
            <a:ext cx="1492609" cy="1492609"/>
          </a:xfrm>
          <a:prstGeom prst="ellipse">
            <a:avLst/>
          </a:prstGeom>
        </p:spPr>
        <p:txBody>
          <a:bodyPr anchor="ctr"/>
          <a:lstStyle>
            <a:lvl1pPr algn="ctr">
              <a:defRPr/>
            </a:lvl1pPr>
          </a:lstStyle>
          <a:p>
            <a:endParaRPr lang="en-US" dirty="0"/>
          </a:p>
        </p:txBody>
      </p:sp>
      <p:sp>
        <p:nvSpPr>
          <p:cNvPr id="21" name="Picture Placeholder 6">
            <a:extLst>
              <a:ext uri="{FF2B5EF4-FFF2-40B4-BE49-F238E27FC236}">
                <a16:creationId xmlns:a16="http://schemas.microsoft.com/office/drawing/2014/main" id="{535117A4-648E-4187-ABAF-F046B1725C1E}"/>
              </a:ext>
            </a:extLst>
          </p:cNvPr>
          <p:cNvSpPr>
            <a:spLocks noGrp="1" noChangeAspect="1"/>
          </p:cNvSpPr>
          <p:nvPr>
            <p:ph type="pic" sz="quarter" idx="25"/>
          </p:nvPr>
        </p:nvSpPr>
        <p:spPr>
          <a:xfrm>
            <a:off x="8970373" y="1938570"/>
            <a:ext cx="1492609" cy="1492609"/>
          </a:xfrm>
          <a:prstGeom prst="ellipse">
            <a:avLst/>
          </a:prstGeom>
        </p:spPr>
        <p:txBody>
          <a:bodyPr anchor="ctr"/>
          <a:lstStyle>
            <a:lvl1pPr algn="ctr">
              <a:defRPr/>
            </a:lvl1pPr>
          </a:lstStyle>
          <a:p>
            <a:endParaRPr lang="en-US" dirty="0"/>
          </a:p>
        </p:txBody>
      </p:sp>
      <p:sp>
        <p:nvSpPr>
          <p:cNvPr id="34" name="Text Placeholder 20">
            <a:extLst>
              <a:ext uri="{FF2B5EF4-FFF2-40B4-BE49-F238E27FC236}">
                <a16:creationId xmlns:a16="http://schemas.microsoft.com/office/drawing/2014/main" id="{2F8E936F-7579-4696-8A94-A6853220381C}"/>
              </a:ext>
            </a:extLst>
          </p:cNvPr>
          <p:cNvSpPr>
            <a:spLocks noGrp="1"/>
          </p:cNvSpPr>
          <p:nvPr>
            <p:ph type="body" sz="quarter" idx="30"/>
          </p:nvPr>
        </p:nvSpPr>
        <p:spPr>
          <a:xfrm>
            <a:off x="383816" y="4269192"/>
            <a:ext cx="2560320" cy="1141008"/>
          </a:xfrm>
        </p:spPr>
        <p:txBody>
          <a:bodyPr/>
          <a:lstStyle>
            <a:lvl1pPr>
              <a:lnSpc>
                <a:spcPct val="110000"/>
              </a:lnSpc>
              <a:spcBef>
                <a:spcPts val="0"/>
              </a:spcBef>
              <a:defRPr sz="1400" baseline="0"/>
            </a:lvl1pPr>
            <a:lvl2pPr marL="112713" indent="-112713">
              <a:lnSpc>
                <a:spcPct val="110000"/>
              </a:lnSpc>
              <a:spcBef>
                <a:spcPts val="0"/>
              </a:spcBef>
              <a:buClr>
                <a:schemeClr val="accent1"/>
              </a:buClr>
              <a:defRPr sz="14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dirty="0"/>
              <a:t>Click to edit Master text styles</a:t>
            </a:r>
          </a:p>
          <a:p>
            <a:pPr lvl="1"/>
            <a:r>
              <a:rPr lang="en-US" dirty="0"/>
              <a:t>Second level</a:t>
            </a:r>
          </a:p>
        </p:txBody>
      </p:sp>
      <p:sp>
        <p:nvSpPr>
          <p:cNvPr id="35" name="Text Placeholder 20">
            <a:extLst>
              <a:ext uri="{FF2B5EF4-FFF2-40B4-BE49-F238E27FC236}">
                <a16:creationId xmlns:a16="http://schemas.microsoft.com/office/drawing/2014/main" id="{C1331F89-1B3B-479D-9287-3BA91E7CB6E7}"/>
              </a:ext>
            </a:extLst>
          </p:cNvPr>
          <p:cNvSpPr>
            <a:spLocks noGrp="1"/>
          </p:cNvSpPr>
          <p:nvPr>
            <p:ph type="body" sz="quarter" idx="31"/>
          </p:nvPr>
        </p:nvSpPr>
        <p:spPr>
          <a:xfrm>
            <a:off x="3246002" y="4269192"/>
            <a:ext cx="2560320" cy="1141008"/>
          </a:xfrm>
        </p:spPr>
        <p:txBody>
          <a:bodyPr/>
          <a:lstStyle>
            <a:lvl1pPr>
              <a:lnSpc>
                <a:spcPct val="110000"/>
              </a:lnSpc>
              <a:spcBef>
                <a:spcPts val="0"/>
              </a:spcBef>
              <a:defRPr sz="1400" baseline="0"/>
            </a:lvl1pPr>
            <a:lvl2pPr marL="112713" indent="-112713">
              <a:lnSpc>
                <a:spcPct val="110000"/>
              </a:lnSpc>
              <a:spcBef>
                <a:spcPts val="0"/>
              </a:spcBef>
              <a:buClr>
                <a:schemeClr val="accent1"/>
              </a:buClr>
              <a:defRPr sz="14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dirty="0"/>
              <a:t>Click to edit Master text styles</a:t>
            </a:r>
          </a:p>
          <a:p>
            <a:pPr lvl="1"/>
            <a:r>
              <a:rPr lang="en-US" dirty="0"/>
              <a:t>Second level</a:t>
            </a:r>
          </a:p>
        </p:txBody>
      </p:sp>
      <p:sp>
        <p:nvSpPr>
          <p:cNvPr id="36" name="Text Placeholder 20">
            <a:extLst>
              <a:ext uri="{FF2B5EF4-FFF2-40B4-BE49-F238E27FC236}">
                <a16:creationId xmlns:a16="http://schemas.microsoft.com/office/drawing/2014/main" id="{B64678CA-7D27-4D1E-AC8F-F39752A64DCE}"/>
              </a:ext>
            </a:extLst>
          </p:cNvPr>
          <p:cNvSpPr>
            <a:spLocks noGrp="1"/>
          </p:cNvSpPr>
          <p:nvPr>
            <p:ph type="body" sz="quarter" idx="32"/>
          </p:nvPr>
        </p:nvSpPr>
        <p:spPr>
          <a:xfrm>
            <a:off x="6108188" y="4269192"/>
            <a:ext cx="2560320" cy="1141008"/>
          </a:xfrm>
        </p:spPr>
        <p:txBody>
          <a:bodyPr/>
          <a:lstStyle>
            <a:lvl1pPr>
              <a:lnSpc>
                <a:spcPct val="110000"/>
              </a:lnSpc>
              <a:spcBef>
                <a:spcPts val="0"/>
              </a:spcBef>
              <a:defRPr sz="1400" baseline="0"/>
            </a:lvl1pPr>
            <a:lvl2pPr marL="112713" indent="-112713">
              <a:lnSpc>
                <a:spcPct val="110000"/>
              </a:lnSpc>
              <a:spcBef>
                <a:spcPts val="0"/>
              </a:spcBef>
              <a:buClr>
                <a:schemeClr val="accent1"/>
              </a:buClr>
              <a:defRPr sz="14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dirty="0"/>
              <a:t>Click to edit Master text styles</a:t>
            </a:r>
          </a:p>
          <a:p>
            <a:pPr lvl="1"/>
            <a:r>
              <a:rPr lang="en-US" dirty="0"/>
              <a:t>Second level</a:t>
            </a:r>
          </a:p>
        </p:txBody>
      </p:sp>
      <p:sp>
        <p:nvSpPr>
          <p:cNvPr id="37" name="Text Placeholder 20">
            <a:extLst>
              <a:ext uri="{FF2B5EF4-FFF2-40B4-BE49-F238E27FC236}">
                <a16:creationId xmlns:a16="http://schemas.microsoft.com/office/drawing/2014/main" id="{0391E40B-31EE-41CA-8600-8FF01E5BFA43}"/>
              </a:ext>
            </a:extLst>
          </p:cNvPr>
          <p:cNvSpPr>
            <a:spLocks noGrp="1"/>
          </p:cNvSpPr>
          <p:nvPr>
            <p:ph type="body" sz="quarter" idx="33"/>
          </p:nvPr>
        </p:nvSpPr>
        <p:spPr>
          <a:xfrm>
            <a:off x="8970373" y="4269192"/>
            <a:ext cx="2560320" cy="1141008"/>
          </a:xfrm>
        </p:spPr>
        <p:txBody>
          <a:bodyPr/>
          <a:lstStyle>
            <a:lvl1pPr>
              <a:lnSpc>
                <a:spcPct val="110000"/>
              </a:lnSpc>
              <a:spcBef>
                <a:spcPts val="0"/>
              </a:spcBef>
              <a:defRPr sz="1400" baseline="0"/>
            </a:lvl1pPr>
            <a:lvl2pPr marL="112713" indent="-112713">
              <a:lnSpc>
                <a:spcPct val="110000"/>
              </a:lnSpc>
              <a:spcBef>
                <a:spcPts val="0"/>
              </a:spcBef>
              <a:buClr>
                <a:schemeClr val="accent1"/>
              </a:buClr>
              <a:defRPr sz="14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dirty="0"/>
              <a:t>Click to edit Master text styles</a:t>
            </a:r>
          </a:p>
          <a:p>
            <a:pPr lvl="1"/>
            <a:r>
              <a:rPr lang="en-US" dirty="0"/>
              <a:t>Second level</a:t>
            </a:r>
          </a:p>
        </p:txBody>
      </p:sp>
      <p:sp>
        <p:nvSpPr>
          <p:cNvPr id="29" name="Text Placeholder 14">
            <a:extLst>
              <a:ext uri="{FF2B5EF4-FFF2-40B4-BE49-F238E27FC236}">
                <a16:creationId xmlns:a16="http://schemas.microsoft.com/office/drawing/2014/main" id="{6C8655DB-8B7C-4267-8D5D-56780B99AB97}"/>
              </a:ext>
            </a:extLst>
          </p:cNvPr>
          <p:cNvSpPr>
            <a:spLocks noGrp="1"/>
          </p:cNvSpPr>
          <p:nvPr>
            <p:ph type="body" sz="quarter" idx="26" hasCustomPrompt="1"/>
          </p:nvPr>
        </p:nvSpPr>
        <p:spPr>
          <a:xfrm>
            <a:off x="383816" y="3650732"/>
            <a:ext cx="2560320" cy="498598"/>
          </a:xfrm>
        </p:spPr>
        <p:txBody>
          <a:bodyPr tIns="0" anchor="b" anchorCtr="0">
            <a:no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30" name="Text Placeholder 14">
            <a:extLst>
              <a:ext uri="{FF2B5EF4-FFF2-40B4-BE49-F238E27FC236}">
                <a16:creationId xmlns:a16="http://schemas.microsoft.com/office/drawing/2014/main" id="{5A57D5F3-2CAE-419F-BA98-87C21B53C4A8}"/>
              </a:ext>
            </a:extLst>
          </p:cNvPr>
          <p:cNvSpPr>
            <a:spLocks noGrp="1"/>
          </p:cNvSpPr>
          <p:nvPr>
            <p:ph type="body" sz="quarter" idx="27" hasCustomPrompt="1"/>
          </p:nvPr>
        </p:nvSpPr>
        <p:spPr>
          <a:xfrm>
            <a:off x="3246002" y="3650732"/>
            <a:ext cx="2560320" cy="498598"/>
          </a:xfrm>
        </p:spPr>
        <p:txBody>
          <a:bodyPr tIns="0" anchor="b" anchorCtr="0">
            <a:no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31" name="Text Placeholder 14">
            <a:extLst>
              <a:ext uri="{FF2B5EF4-FFF2-40B4-BE49-F238E27FC236}">
                <a16:creationId xmlns:a16="http://schemas.microsoft.com/office/drawing/2014/main" id="{C8D1583A-C497-4C20-89FC-8355292E515C}"/>
              </a:ext>
            </a:extLst>
          </p:cNvPr>
          <p:cNvSpPr>
            <a:spLocks noGrp="1"/>
          </p:cNvSpPr>
          <p:nvPr>
            <p:ph type="body" sz="quarter" idx="28" hasCustomPrompt="1"/>
          </p:nvPr>
        </p:nvSpPr>
        <p:spPr>
          <a:xfrm>
            <a:off x="6108188" y="3650732"/>
            <a:ext cx="2560320" cy="498598"/>
          </a:xfrm>
        </p:spPr>
        <p:txBody>
          <a:bodyPr tIns="0" anchor="b" anchorCtr="0">
            <a:no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32" name="Text Placeholder 14">
            <a:extLst>
              <a:ext uri="{FF2B5EF4-FFF2-40B4-BE49-F238E27FC236}">
                <a16:creationId xmlns:a16="http://schemas.microsoft.com/office/drawing/2014/main" id="{4AED494D-AEAE-43EA-AC43-4B3F3D9D4060}"/>
              </a:ext>
            </a:extLst>
          </p:cNvPr>
          <p:cNvSpPr>
            <a:spLocks noGrp="1"/>
          </p:cNvSpPr>
          <p:nvPr>
            <p:ph type="body" sz="quarter" idx="29" hasCustomPrompt="1"/>
          </p:nvPr>
        </p:nvSpPr>
        <p:spPr>
          <a:xfrm>
            <a:off x="8970373" y="3650732"/>
            <a:ext cx="2560320" cy="498598"/>
          </a:xfrm>
        </p:spPr>
        <p:txBody>
          <a:bodyPr tIns="0" anchor="b" anchorCtr="0">
            <a:no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 name="Title 1">
            <a:extLst>
              <a:ext uri="{FF2B5EF4-FFF2-40B4-BE49-F238E27FC236}">
                <a16:creationId xmlns:a16="http://schemas.microsoft.com/office/drawing/2014/main" id="{4DA6326A-4FC9-4963-B3BF-290393C2181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7585543"/>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BFDB5A-EF29-4DE8-B046-D2ED5D80D7D4}"/>
              </a:ext>
            </a:extLst>
          </p:cNvPr>
          <p:cNvSpPr>
            <a:spLocks noGrp="1"/>
          </p:cNvSpPr>
          <p:nvPr>
            <p:ph type="body" sz="quarter" idx="14" hasCustomPrompt="1"/>
          </p:nvPr>
        </p:nvSpPr>
        <p:spPr>
          <a:xfrm>
            <a:off x="379413" y="1611085"/>
            <a:ext cx="9144000" cy="3932238"/>
          </a:xfrm>
        </p:spPr>
        <p:txBody>
          <a:bodyPr anchor="ctr" anchorCtr="0"/>
          <a:lstStyle>
            <a:lvl1pPr>
              <a:defRPr sz="3200"/>
            </a:lvl1pPr>
            <a:lvl2pPr marL="0" indent="0" algn="r">
              <a:spcBef>
                <a:spcPts val="1200"/>
              </a:spcBef>
              <a:buNone/>
              <a:defRPr sz="1800"/>
            </a:lvl2pPr>
            <a:lvl3pPr marL="174625" indent="0" algn="r">
              <a:buNone/>
              <a:defRPr sz="1600"/>
            </a:lvl3pPr>
          </a:lstStyle>
          <a:p>
            <a:pPr lvl="0"/>
            <a:r>
              <a:rPr lang="en-US" dirty="0"/>
              <a:t>“Quote text goes here”</a:t>
            </a:r>
          </a:p>
          <a:p>
            <a:pPr lvl="1"/>
            <a:r>
              <a:rPr lang="en-US" dirty="0"/>
              <a:t>Author Name goes here</a:t>
            </a:r>
          </a:p>
          <a:p>
            <a:pPr lvl="2"/>
            <a:r>
              <a:rPr lang="en-US" dirty="0"/>
              <a:t>Author Title goes here</a:t>
            </a:r>
          </a:p>
        </p:txBody>
      </p:sp>
    </p:spTree>
    <p:extLst>
      <p:ext uri="{BB962C8B-B14F-4D97-AF65-F5344CB8AC3E}">
        <p14:creationId xmlns:p14="http://schemas.microsoft.com/office/powerpoint/2010/main" val="2524673854"/>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Statement">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47DB4F7A-04F5-492B-9F9C-9DCDBC31468B}"/>
              </a:ext>
            </a:extLst>
          </p:cNvPr>
          <p:cNvSpPr>
            <a:spLocks noGrp="1"/>
          </p:cNvSpPr>
          <p:nvPr>
            <p:ph type="body" sz="quarter" idx="12"/>
          </p:nvPr>
        </p:nvSpPr>
        <p:spPr>
          <a:xfrm>
            <a:off x="381001" y="2565127"/>
            <a:ext cx="3017520" cy="2201057"/>
          </a:xfrm>
          <a:prstGeom prst="rect">
            <a:avLst/>
          </a:prstGeom>
          <a:solidFill>
            <a:schemeClr val="accent1"/>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dirty="0"/>
          </a:p>
        </p:txBody>
      </p:sp>
      <p:sp>
        <p:nvSpPr>
          <p:cNvPr id="4" name="Text Placeholder 7">
            <a:extLst>
              <a:ext uri="{FF2B5EF4-FFF2-40B4-BE49-F238E27FC236}">
                <a16:creationId xmlns:a16="http://schemas.microsoft.com/office/drawing/2014/main" id="{0904ADFB-3D8E-464B-AEAF-259637858CA6}"/>
              </a:ext>
            </a:extLst>
          </p:cNvPr>
          <p:cNvSpPr>
            <a:spLocks noGrp="1"/>
          </p:cNvSpPr>
          <p:nvPr>
            <p:ph type="body" sz="quarter" idx="14"/>
          </p:nvPr>
        </p:nvSpPr>
        <p:spPr>
          <a:xfrm>
            <a:off x="3807007" y="2565127"/>
            <a:ext cx="3017520" cy="2201057"/>
          </a:xfrm>
          <a:prstGeom prst="rect">
            <a:avLst/>
          </a:prstGeom>
          <a:solidFill>
            <a:schemeClr val="accent3"/>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dirty="0"/>
          </a:p>
        </p:txBody>
      </p:sp>
      <p:sp>
        <p:nvSpPr>
          <p:cNvPr id="5" name="Text Placeholder 7">
            <a:extLst>
              <a:ext uri="{FF2B5EF4-FFF2-40B4-BE49-F238E27FC236}">
                <a16:creationId xmlns:a16="http://schemas.microsoft.com/office/drawing/2014/main" id="{3E25379D-0A79-4138-A194-901F857CFE35}"/>
              </a:ext>
            </a:extLst>
          </p:cNvPr>
          <p:cNvSpPr>
            <a:spLocks noGrp="1"/>
          </p:cNvSpPr>
          <p:nvPr>
            <p:ph type="body" sz="quarter" idx="16"/>
          </p:nvPr>
        </p:nvSpPr>
        <p:spPr>
          <a:xfrm>
            <a:off x="7233013" y="2565127"/>
            <a:ext cx="3017520" cy="2201057"/>
          </a:xfrm>
          <a:prstGeom prst="rect">
            <a:avLst/>
          </a:prstGeom>
          <a:solidFill>
            <a:schemeClr val="accent4"/>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dirty="0"/>
          </a:p>
        </p:txBody>
      </p:sp>
      <p:sp>
        <p:nvSpPr>
          <p:cNvPr id="6" name="Title 5">
            <a:extLst>
              <a:ext uri="{FF2B5EF4-FFF2-40B4-BE49-F238E27FC236}">
                <a16:creationId xmlns:a16="http://schemas.microsoft.com/office/drawing/2014/main" id="{B3021369-09E6-4255-B2E1-A8999AD4D3B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3717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 name="Table Placeholder 5">
            <a:extLst>
              <a:ext uri="{FF2B5EF4-FFF2-40B4-BE49-F238E27FC236}">
                <a16:creationId xmlns:a16="http://schemas.microsoft.com/office/drawing/2014/main" id="{05CE8878-73D0-49A2-BE7D-7B98477652C3}"/>
              </a:ext>
            </a:extLst>
          </p:cNvPr>
          <p:cNvSpPr>
            <a:spLocks noGrp="1"/>
          </p:cNvSpPr>
          <p:nvPr>
            <p:ph type="tbl" sz="quarter" idx="14"/>
          </p:nvPr>
        </p:nvSpPr>
        <p:spPr>
          <a:xfrm>
            <a:off x="381001" y="1322388"/>
            <a:ext cx="9601200" cy="4887912"/>
          </a:xfrm>
        </p:spPr>
        <p:txBody>
          <a:bodyPr anchor="ctr"/>
          <a:lstStyle>
            <a:lvl1pPr algn="ctr">
              <a:defRPr/>
            </a:lvl1pPr>
          </a:lstStyle>
          <a:p>
            <a:endParaRPr lang="en-US" dirty="0"/>
          </a:p>
        </p:txBody>
      </p:sp>
      <p:sp>
        <p:nvSpPr>
          <p:cNvPr id="3" name="Title 2">
            <a:extLst>
              <a:ext uri="{FF2B5EF4-FFF2-40B4-BE49-F238E27FC236}">
                <a16:creationId xmlns:a16="http://schemas.microsoft.com/office/drawing/2014/main" id="{6E6F23AC-1D8B-49C9-A5AB-4CE26A643A0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48971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6812279"/>
            <a:ext cx="12186286" cy="45720"/>
          </a:xfrm>
          <a:custGeom>
            <a:avLst/>
            <a:gdLst/>
            <a:ahLst/>
            <a:cxnLst/>
            <a:rect l="l" t="t" r="r" b="b"/>
            <a:pathLst>
              <a:path w="12189460" h="45720">
                <a:moveTo>
                  <a:pt x="12188952" y="0"/>
                </a:moveTo>
                <a:lnTo>
                  <a:pt x="0" y="0"/>
                </a:lnTo>
                <a:lnTo>
                  <a:pt x="0" y="45719"/>
                </a:lnTo>
                <a:lnTo>
                  <a:pt x="12188952" y="45719"/>
                </a:lnTo>
                <a:lnTo>
                  <a:pt x="12188952" y="0"/>
                </a:lnTo>
                <a:close/>
              </a:path>
            </a:pathLst>
          </a:custGeom>
          <a:solidFill>
            <a:srgbClr val="F94616"/>
          </a:solidFill>
        </p:spPr>
        <p:txBody>
          <a:bodyPr wrap="square" lIns="0" tIns="0" rIns="0" bIns="0" rtlCol="0"/>
          <a:lstStyle/>
          <a:p>
            <a:endParaRPr sz="1799"/>
          </a:p>
        </p:txBody>
      </p:sp>
      <p:pic>
        <p:nvPicPr>
          <p:cNvPr id="17" name="bg object 17"/>
          <p:cNvPicPr/>
          <p:nvPr/>
        </p:nvPicPr>
        <p:blipFill>
          <a:blip r:embed="rId2" cstate="print"/>
          <a:stretch>
            <a:fillRect/>
          </a:stretch>
        </p:blipFill>
        <p:spPr>
          <a:xfrm>
            <a:off x="10348311" y="348995"/>
            <a:ext cx="1418475" cy="326136"/>
          </a:xfrm>
          <a:prstGeom prst="rect">
            <a:avLst/>
          </a:prstGeom>
        </p:spPr>
      </p:pic>
      <p:sp>
        <p:nvSpPr>
          <p:cNvPr id="18" name="bg object 18"/>
          <p:cNvSpPr/>
          <p:nvPr/>
        </p:nvSpPr>
        <p:spPr>
          <a:xfrm>
            <a:off x="9345782" y="515112"/>
            <a:ext cx="519930" cy="521334"/>
          </a:xfrm>
          <a:custGeom>
            <a:avLst/>
            <a:gdLst/>
            <a:ahLst/>
            <a:cxnLst/>
            <a:rect l="l" t="t" r="r" b="b"/>
            <a:pathLst>
              <a:path w="520065" h="521334">
                <a:moveTo>
                  <a:pt x="259841" y="0"/>
                </a:moveTo>
                <a:lnTo>
                  <a:pt x="213134" y="4199"/>
                </a:lnTo>
                <a:lnTo>
                  <a:pt x="169173" y="16308"/>
                </a:lnTo>
                <a:lnTo>
                  <a:pt x="128693" y="35588"/>
                </a:lnTo>
                <a:lnTo>
                  <a:pt x="92427" y="61302"/>
                </a:lnTo>
                <a:lnTo>
                  <a:pt x="61110" y="92715"/>
                </a:lnTo>
                <a:lnTo>
                  <a:pt x="35475" y="129088"/>
                </a:lnTo>
                <a:lnTo>
                  <a:pt x="16255" y="169685"/>
                </a:lnTo>
                <a:lnTo>
                  <a:pt x="4186" y="213769"/>
                </a:lnTo>
                <a:lnTo>
                  <a:pt x="0" y="260603"/>
                </a:lnTo>
                <a:lnTo>
                  <a:pt x="4186" y="307438"/>
                </a:lnTo>
                <a:lnTo>
                  <a:pt x="16256" y="351522"/>
                </a:lnTo>
                <a:lnTo>
                  <a:pt x="35475" y="392119"/>
                </a:lnTo>
                <a:lnTo>
                  <a:pt x="61110" y="428492"/>
                </a:lnTo>
                <a:lnTo>
                  <a:pt x="92427" y="459905"/>
                </a:lnTo>
                <a:lnTo>
                  <a:pt x="128693" y="485619"/>
                </a:lnTo>
                <a:lnTo>
                  <a:pt x="169173" y="504899"/>
                </a:lnTo>
                <a:lnTo>
                  <a:pt x="213134" y="517008"/>
                </a:lnTo>
                <a:lnTo>
                  <a:pt x="259841" y="521208"/>
                </a:lnTo>
                <a:lnTo>
                  <a:pt x="306549" y="517008"/>
                </a:lnTo>
                <a:lnTo>
                  <a:pt x="350510" y="504899"/>
                </a:lnTo>
                <a:lnTo>
                  <a:pt x="390990" y="485619"/>
                </a:lnTo>
                <a:lnTo>
                  <a:pt x="427256" y="459905"/>
                </a:lnTo>
                <a:lnTo>
                  <a:pt x="458573" y="428492"/>
                </a:lnTo>
                <a:lnTo>
                  <a:pt x="484208" y="392119"/>
                </a:lnTo>
                <a:lnTo>
                  <a:pt x="503427" y="351522"/>
                </a:lnTo>
                <a:lnTo>
                  <a:pt x="515497" y="307438"/>
                </a:lnTo>
                <a:lnTo>
                  <a:pt x="519683" y="260603"/>
                </a:lnTo>
                <a:lnTo>
                  <a:pt x="515497" y="213769"/>
                </a:lnTo>
                <a:lnTo>
                  <a:pt x="503427" y="169685"/>
                </a:lnTo>
                <a:lnTo>
                  <a:pt x="484208" y="129088"/>
                </a:lnTo>
                <a:lnTo>
                  <a:pt x="458573" y="92715"/>
                </a:lnTo>
                <a:lnTo>
                  <a:pt x="427256" y="61302"/>
                </a:lnTo>
                <a:lnTo>
                  <a:pt x="390990" y="35588"/>
                </a:lnTo>
                <a:lnTo>
                  <a:pt x="350510" y="16308"/>
                </a:lnTo>
                <a:lnTo>
                  <a:pt x="306549" y="4199"/>
                </a:lnTo>
                <a:lnTo>
                  <a:pt x="259841" y="0"/>
                </a:lnTo>
                <a:close/>
              </a:path>
            </a:pathLst>
          </a:custGeom>
          <a:solidFill>
            <a:srgbClr val="D9D9D9">
              <a:alpha val="50195"/>
            </a:srgbClr>
          </a:solidFill>
        </p:spPr>
        <p:txBody>
          <a:bodyPr wrap="square" lIns="0" tIns="0" rIns="0" bIns="0" rtlCol="0"/>
          <a:lstStyle/>
          <a:p>
            <a:endParaRPr sz="1799"/>
          </a:p>
        </p:txBody>
      </p:sp>
      <p:sp>
        <p:nvSpPr>
          <p:cNvPr id="19" name="bg object 19"/>
          <p:cNvSpPr/>
          <p:nvPr/>
        </p:nvSpPr>
        <p:spPr>
          <a:xfrm>
            <a:off x="7037523" y="0"/>
            <a:ext cx="2011156" cy="783590"/>
          </a:xfrm>
          <a:custGeom>
            <a:avLst/>
            <a:gdLst/>
            <a:ahLst/>
            <a:cxnLst/>
            <a:rect l="l" t="t" r="r" b="b"/>
            <a:pathLst>
              <a:path w="2011679" h="783590">
                <a:moveTo>
                  <a:pt x="2011679" y="0"/>
                </a:moveTo>
                <a:lnTo>
                  <a:pt x="1456817" y="0"/>
                </a:lnTo>
                <a:lnTo>
                  <a:pt x="1438402" y="33781"/>
                </a:lnTo>
                <a:lnTo>
                  <a:pt x="1408377" y="73884"/>
                </a:lnTo>
                <a:lnTo>
                  <a:pt x="1374713" y="110881"/>
                </a:lnTo>
                <a:lnTo>
                  <a:pt x="1337671" y="144510"/>
                </a:lnTo>
                <a:lnTo>
                  <a:pt x="1297515" y="174508"/>
                </a:lnTo>
                <a:lnTo>
                  <a:pt x="1254505" y="200612"/>
                </a:lnTo>
                <a:lnTo>
                  <a:pt x="1208905" y="222559"/>
                </a:lnTo>
                <a:lnTo>
                  <a:pt x="1160977" y="240087"/>
                </a:lnTo>
                <a:lnTo>
                  <a:pt x="1110981" y="252933"/>
                </a:lnTo>
                <a:lnTo>
                  <a:pt x="1059182" y="260833"/>
                </a:lnTo>
                <a:lnTo>
                  <a:pt x="1005840" y="263525"/>
                </a:lnTo>
                <a:lnTo>
                  <a:pt x="952497" y="260833"/>
                </a:lnTo>
                <a:lnTo>
                  <a:pt x="900698" y="252933"/>
                </a:lnTo>
                <a:lnTo>
                  <a:pt x="850702" y="240087"/>
                </a:lnTo>
                <a:lnTo>
                  <a:pt x="802774" y="222559"/>
                </a:lnTo>
                <a:lnTo>
                  <a:pt x="757174" y="200612"/>
                </a:lnTo>
                <a:lnTo>
                  <a:pt x="714164" y="174508"/>
                </a:lnTo>
                <a:lnTo>
                  <a:pt x="674008" y="144510"/>
                </a:lnTo>
                <a:lnTo>
                  <a:pt x="636966" y="110881"/>
                </a:lnTo>
                <a:lnTo>
                  <a:pt x="603302" y="73884"/>
                </a:lnTo>
                <a:lnTo>
                  <a:pt x="573277" y="33781"/>
                </a:lnTo>
                <a:lnTo>
                  <a:pt x="554863" y="0"/>
                </a:lnTo>
                <a:lnTo>
                  <a:pt x="0" y="0"/>
                </a:lnTo>
                <a:lnTo>
                  <a:pt x="45847" y="147447"/>
                </a:lnTo>
                <a:lnTo>
                  <a:pt x="65829" y="191752"/>
                </a:lnTo>
                <a:lnTo>
                  <a:pt x="87791" y="234929"/>
                </a:lnTo>
                <a:lnTo>
                  <a:pt x="111675" y="276918"/>
                </a:lnTo>
                <a:lnTo>
                  <a:pt x="137421" y="317662"/>
                </a:lnTo>
                <a:lnTo>
                  <a:pt x="164974" y="357103"/>
                </a:lnTo>
                <a:lnTo>
                  <a:pt x="194273" y="395184"/>
                </a:lnTo>
                <a:lnTo>
                  <a:pt x="225262" y="431846"/>
                </a:lnTo>
                <a:lnTo>
                  <a:pt x="257882" y="467032"/>
                </a:lnTo>
                <a:lnTo>
                  <a:pt x="292075" y="500684"/>
                </a:lnTo>
                <a:lnTo>
                  <a:pt x="327784" y="532744"/>
                </a:lnTo>
                <a:lnTo>
                  <a:pt x="364951" y="563155"/>
                </a:lnTo>
                <a:lnTo>
                  <a:pt x="403517" y="591858"/>
                </a:lnTo>
                <a:lnTo>
                  <a:pt x="443424" y="618796"/>
                </a:lnTo>
                <a:lnTo>
                  <a:pt x="484615" y="643911"/>
                </a:lnTo>
                <a:lnTo>
                  <a:pt x="527031" y="667146"/>
                </a:lnTo>
                <a:lnTo>
                  <a:pt x="570615" y="688442"/>
                </a:lnTo>
                <a:lnTo>
                  <a:pt x="615308" y="707741"/>
                </a:lnTo>
                <a:lnTo>
                  <a:pt x="661053" y="724987"/>
                </a:lnTo>
                <a:lnTo>
                  <a:pt x="707792" y="740120"/>
                </a:lnTo>
                <a:lnTo>
                  <a:pt x="755466" y="753084"/>
                </a:lnTo>
                <a:lnTo>
                  <a:pt x="804017" y="763820"/>
                </a:lnTo>
                <a:lnTo>
                  <a:pt x="853388" y="772272"/>
                </a:lnTo>
                <a:lnTo>
                  <a:pt x="903521" y="778380"/>
                </a:lnTo>
                <a:lnTo>
                  <a:pt x="954357" y="782087"/>
                </a:lnTo>
                <a:lnTo>
                  <a:pt x="1005840" y="783336"/>
                </a:lnTo>
                <a:lnTo>
                  <a:pt x="1057322" y="782087"/>
                </a:lnTo>
                <a:lnTo>
                  <a:pt x="1108158" y="778380"/>
                </a:lnTo>
                <a:lnTo>
                  <a:pt x="1158291" y="772272"/>
                </a:lnTo>
                <a:lnTo>
                  <a:pt x="1207662" y="763820"/>
                </a:lnTo>
                <a:lnTo>
                  <a:pt x="1256213" y="753084"/>
                </a:lnTo>
                <a:lnTo>
                  <a:pt x="1303887" y="740120"/>
                </a:lnTo>
                <a:lnTo>
                  <a:pt x="1350626" y="724987"/>
                </a:lnTo>
                <a:lnTo>
                  <a:pt x="1396371" y="707741"/>
                </a:lnTo>
                <a:lnTo>
                  <a:pt x="1441064" y="688442"/>
                </a:lnTo>
                <a:lnTo>
                  <a:pt x="1484648" y="667146"/>
                </a:lnTo>
                <a:lnTo>
                  <a:pt x="1527064" y="643911"/>
                </a:lnTo>
                <a:lnTo>
                  <a:pt x="1568255" y="618796"/>
                </a:lnTo>
                <a:lnTo>
                  <a:pt x="1608162" y="591858"/>
                </a:lnTo>
                <a:lnTo>
                  <a:pt x="1646728" y="563155"/>
                </a:lnTo>
                <a:lnTo>
                  <a:pt x="1683895" y="532744"/>
                </a:lnTo>
                <a:lnTo>
                  <a:pt x="1719604" y="500684"/>
                </a:lnTo>
                <a:lnTo>
                  <a:pt x="1753797" y="467032"/>
                </a:lnTo>
                <a:lnTo>
                  <a:pt x="1786417" y="431846"/>
                </a:lnTo>
                <a:lnTo>
                  <a:pt x="1817406" y="395184"/>
                </a:lnTo>
                <a:lnTo>
                  <a:pt x="1846705" y="357103"/>
                </a:lnTo>
                <a:lnTo>
                  <a:pt x="1874258" y="317662"/>
                </a:lnTo>
                <a:lnTo>
                  <a:pt x="1900004" y="276918"/>
                </a:lnTo>
                <a:lnTo>
                  <a:pt x="1923888" y="234929"/>
                </a:lnTo>
                <a:lnTo>
                  <a:pt x="1945850" y="191752"/>
                </a:lnTo>
                <a:lnTo>
                  <a:pt x="1965833" y="147447"/>
                </a:lnTo>
                <a:lnTo>
                  <a:pt x="2011679" y="0"/>
                </a:lnTo>
                <a:close/>
              </a:path>
            </a:pathLst>
          </a:custGeom>
          <a:solidFill>
            <a:srgbClr val="D9D9D9">
              <a:alpha val="50195"/>
            </a:srgbClr>
          </a:solidFill>
        </p:spPr>
        <p:txBody>
          <a:bodyPr wrap="square" lIns="0" tIns="0" rIns="0" bIns="0" rtlCol="0"/>
          <a:lstStyle/>
          <a:p>
            <a:endParaRPr sz="1799"/>
          </a:p>
        </p:txBody>
      </p:sp>
      <p:sp>
        <p:nvSpPr>
          <p:cNvPr id="20" name="bg object 20"/>
          <p:cNvSpPr/>
          <p:nvPr/>
        </p:nvSpPr>
        <p:spPr>
          <a:xfrm>
            <a:off x="11929812"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1" name="bg object 21"/>
          <p:cNvSpPr/>
          <p:nvPr/>
        </p:nvSpPr>
        <p:spPr>
          <a:xfrm>
            <a:off x="11669530"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2" name="bg object 22"/>
          <p:cNvSpPr/>
          <p:nvPr/>
        </p:nvSpPr>
        <p:spPr>
          <a:xfrm>
            <a:off x="11409375"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3" name="bg object 23"/>
          <p:cNvSpPr/>
          <p:nvPr/>
        </p:nvSpPr>
        <p:spPr>
          <a:xfrm>
            <a:off x="11149093"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4" name="bg object 24"/>
          <p:cNvSpPr/>
          <p:nvPr/>
        </p:nvSpPr>
        <p:spPr>
          <a:xfrm>
            <a:off x="10888937"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5" name="bg object 25"/>
          <p:cNvSpPr/>
          <p:nvPr/>
        </p:nvSpPr>
        <p:spPr>
          <a:xfrm>
            <a:off x="10628655"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6" name="bg object 26"/>
          <p:cNvSpPr/>
          <p:nvPr/>
        </p:nvSpPr>
        <p:spPr>
          <a:xfrm>
            <a:off x="11929812" y="505205"/>
            <a:ext cx="29201" cy="29209"/>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27" name="bg object 27"/>
          <p:cNvSpPr/>
          <p:nvPr/>
        </p:nvSpPr>
        <p:spPr>
          <a:xfrm>
            <a:off x="11929812"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8" name="bg object 28"/>
          <p:cNvSpPr/>
          <p:nvPr/>
        </p:nvSpPr>
        <p:spPr>
          <a:xfrm>
            <a:off x="11669530"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9" name="bg object 29"/>
          <p:cNvSpPr/>
          <p:nvPr/>
        </p:nvSpPr>
        <p:spPr>
          <a:xfrm>
            <a:off x="11409375"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0" name="bg object 30"/>
          <p:cNvSpPr/>
          <p:nvPr/>
        </p:nvSpPr>
        <p:spPr>
          <a:xfrm>
            <a:off x="11149093"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1" name="bg object 31"/>
          <p:cNvSpPr/>
          <p:nvPr/>
        </p:nvSpPr>
        <p:spPr>
          <a:xfrm>
            <a:off x="10888937"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2" name="bg object 32"/>
          <p:cNvSpPr/>
          <p:nvPr/>
        </p:nvSpPr>
        <p:spPr>
          <a:xfrm>
            <a:off x="10628655"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3" name="bg object 33"/>
          <p:cNvSpPr/>
          <p:nvPr/>
        </p:nvSpPr>
        <p:spPr>
          <a:xfrm>
            <a:off x="8288401" y="765049"/>
            <a:ext cx="29201" cy="29209"/>
          </a:xfrm>
          <a:custGeom>
            <a:avLst/>
            <a:gdLst/>
            <a:ahLst/>
            <a:cxnLst/>
            <a:rect l="l" t="t" r="r" b="b"/>
            <a:pathLst>
              <a:path w="29209" h="29209">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34" name="bg object 34"/>
          <p:cNvSpPr/>
          <p:nvPr/>
        </p:nvSpPr>
        <p:spPr>
          <a:xfrm>
            <a:off x="8028500"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5" name="bg object 35"/>
          <p:cNvSpPr/>
          <p:nvPr/>
        </p:nvSpPr>
        <p:spPr>
          <a:xfrm>
            <a:off x="7768598" y="765049"/>
            <a:ext cx="29201" cy="29209"/>
          </a:xfrm>
          <a:custGeom>
            <a:avLst/>
            <a:gdLst/>
            <a:ahLst/>
            <a:cxnLst/>
            <a:rect l="l" t="t" r="r" b="b"/>
            <a:pathLst>
              <a:path w="29209" h="29209">
                <a:moveTo>
                  <a:pt x="28828" y="0"/>
                </a:moveTo>
                <a:lnTo>
                  <a:pt x="0" y="0"/>
                </a:lnTo>
                <a:lnTo>
                  <a:pt x="0" y="28955"/>
                </a:lnTo>
                <a:lnTo>
                  <a:pt x="28828" y="28955"/>
                </a:lnTo>
                <a:lnTo>
                  <a:pt x="28828" y="0"/>
                </a:lnTo>
                <a:close/>
              </a:path>
            </a:pathLst>
          </a:custGeom>
          <a:solidFill>
            <a:srgbClr val="57585B">
              <a:alpha val="19999"/>
            </a:srgbClr>
          </a:solidFill>
        </p:spPr>
        <p:txBody>
          <a:bodyPr wrap="square" lIns="0" tIns="0" rIns="0" bIns="0" rtlCol="0"/>
          <a:lstStyle/>
          <a:p>
            <a:endParaRPr sz="1799"/>
          </a:p>
        </p:txBody>
      </p:sp>
      <p:sp>
        <p:nvSpPr>
          <p:cNvPr id="36" name="bg object 36"/>
          <p:cNvSpPr/>
          <p:nvPr/>
        </p:nvSpPr>
        <p:spPr>
          <a:xfrm>
            <a:off x="7508571"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7" name="bg object 37"/>
          <p:cNvSpPr/>
          <p:nvPr/>
        </p:nvSpPr>
        <p:spPr>
          <a:xfrm>
            <a:off x="7248669" y="765049"/>
            <a:ext cx="29201" cy="29209"/>
          </a:xfrm>
          <a:custGeom>
            <a:avLst/>
            <a:gdLst/>
            <a:ahLst/>
            <a:cxnLst/>
            <a:rect l="l" t="t" r="r" b="b"/>
            <a:pathLst>
              <a:path w="29209" h="29209">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38" name="bg object 38"/>
          <p:cNvSpPr/>
          <p:nvPr/>
        </p:nvSpPr>
        <p:spPr>
          <a:xfrm>
            <a:off x="6988768"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9" name="bg object 39"/>
          <p:cNvSpPr/>
          <p:nvPr/>
        </p:nvSpPr>
        <p:spPr>
          <a:xfrm>
            <a:off x="8288401" y="505205"/>
            <a:ext cx="29201" cy="29209"/>
          </a:xfrm>
          <a:custGeom>
            <a:avLst/>
            <a:gdLst/>
            <a:ahLst/>
            <a:cxnLst/>
            <a:rect l="l" t="t" r="r" b="b"/>
            <a:pathLst>
              <a:path w="29209" h="29209">
                <a:moveTo>
                  <a:pt x="28956" y="0"/>
                </a:moveTo>
                <a:lnTo>
                  <a:pt x="0" y="0"/>
                </a:lnTo>
                <a:lnTo>
                  <a:pt x="0" y="28956"/>
                </a:lnTo>
                <a:lnTo>
                  <a:pt x="28956" y="28956"/>
                </a:lnTo>
                <a:lnTo>
                  <a:pt x="28956" y="0"/>
                </a:lnTo>
                <a:close/>
              </a:path>
            </a:pathLst>
          </a:custGeom>
          <a:solidFill>
            <a:srgbClr val="57585B">
              <a:alpha val="19999"/>
            </a:srgbClr>
          </a:solidFill>
        </p:spPr>
        <p:txBody>
          <a:bodyPr wrap="square" lIns="0" tIns="0" rIns="0" bIns="0" rtlCol="0"/>
          <a:lstStyle/>
          <a:p>
            <a:endParaRPr sz="1799"/>
          </a:p>
        </p:txBody>
      </p:sp>
      <p:sp>
        <p:nvSpPr>
          <p:cNvPr id="40" name="bg object 40"/>
          <p:cNvSpPr/>
          <p:nvPr/>
        </p:nvSpPr>
        <p:spPr>
          <a:xfrm>
            <a:off x="8028500" y="505205"/>
            <a:ext cx="29201" cy="29209"/>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41" name="bg object 41"/>
          <p:cNvSpPr/>
          <p:nvPr/>
        </p:nvSpPr>
        <p:spPr>
          <a:xfrm>
            <a:off x="7768598" y="505205"/>
            <a:ext cx="29201" cy="29209"/>
          </a:xfrm>
          <a:custGeom>
            <a:avLst/>
            <a:gdLst/>
            <a:ahLst/>
            <a:cxnLst/>
            <a:rect l="l" t="t" r="r" b="b"/>
            <a:pathLst>
              <a:path w="29209" h="29209">
                <a:moveTo>
                  <a:pt x="28828" y="0"/>
                </a:moveTo>
                <a:lnTo>
                  <a:pt x="0" y="0"/>
                </a:lnTo>
                <a:lnTo>
                  <a:pt x="0" y="28956"/>
                </a:lnTo>
                <a:lnTo>
                  <a:pt x="28828" y="28956"/>
                </a:lnTo>
                <a:lnTo>
                  <a:pt x="28828" y="0"/>
                </a:lnTo>
                <a:close/>
              </a:path>
            </a:pathLst>
          </a:custGeom>
          <a:solidFill>
            <a:srgbClr val="57585B">
              <a:alpha val="19999"/>
            </a:srgbClr>
          </a:solidFill>
        </p:spPr>
        <p:txBody>
          <a:bodyPr wrap="square" lIns="0" tIns="0" rIns="0" bIns="0" rtlCol="0"/>
          <a:lstStyle/>
          <a:p>
            <a:endParaRPr sz="1799"/>
          </a:p>
        </p:txBody>
      </p:sp>
      <p:sp>
        <p:nvSpPr>
          <p:cNvPr id="42" name="bg object 42"/>
          <p:cNvSpPr/>
          <p:nvPr/>
        </p:nvSpPr>
        <p:spPr>
          <a:xfrm>
            <a:off x="7508571" y="505205"/>
            <a:ext cx="29201" cy="29209"/>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43" name="bg object 43"/>
          <p:cNvSpPr/>
          <p:nvPr/>
        </p:nvSpPr>
        <p:spPr>
          <a:xfrm>
            <a:off x="7248669" y="505205"/>
            <a:ext cx="29201" cy="29209"/>
          </a:xfrm>
          <a:custGeom>
            <a:avLst/>
            <a:gdLst/>
            <a:ahLst/>
            <a:cxnLst/>
            <a:rect l="l" t="t" r="r" b="b"/>
            <a:pathLst>
              <a:path w="29209" h="29209">
                <a:moveTo>
                  <a:pt x="28956" y="0"/>
                </a:moveTo>
                <a:lnTo>
                  <a:pt x="0" y="0"/>
                </a:lnTo>
                <a:lnTo>
                  <a:pt x="0" y="28956"/>
                </a:lnTo>
                <a:lnTo>
                  <a:pt x="28956" y="28956"/>
                </a:lnTo>
                <a:lnTo>
                  <a:pt x="28956" y="0"/>
                </a:lnTo>
                <a:close/>
              </a:path>
            </a:pathLst>
          </a:custGeom>
          <a:solidFill>
            <a:srgbClr val="57585B">
              <a:alpha val="19999"/>
            </a:srgbClr>
          </a:solidFill>
        </p:spPr>
        <p:txBody>
          <a:bodyPr wrap="square" lIns="0" tIns="0" rIns="0" bIns="0" rtlCol="0"/>
          <a:lstStyle/>
          <a:p>
            <a:endParaRPr sz="1799"/>
          </a:p>
        </p:txBody>
      </p:sp>
      <p:sp>
        <p:nvSpPr>
          <p:cNvPr id="44" name="bg object 44"/>
          <p:cNvSpPr/>
          <p:nvPr/>
        </p:nvSpPr>
        <p:spPr>
          <a:xfrm>
            <a:off x="6988768" y="505205"/>
            <a:ext cx="29201" cy="29209"/>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45" name="bg object 45"/>
          <p:cNvSpPr/>
          <p:nvPr/>
        </p:nvSpPr>
        <p:spPr>
          <a:xfrm>
            <a:off x="8288401" y="245364"/>
            <a:ext cx="29201" cy="29209"/>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46" name="bg object 46"/>
          <p:cNvSpPr/>
          <p:nvPr/>
        </p:nvSpPr>
        <p:spPr>
          <a:xfrm>
            <a:off x="8028500"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47" name="bg object 47"/>
          <p:cNvSpPr/>
          <p:nvPr/>
        </p:nvSpPr>
        <p:spPr>
          <a:xfrm>
            <a:off x="7768598"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48" name="bg object 48"/>
          <p:cNvSpPr/>
          <p:nvPr/>
        </p:nvSpPr>
        <p:spPr>
          <a:xfrm>
            <a:off x="7508698" y="245364"/>
            <a:ext cx="29201" cy="29209"/>
          </a:xfrm>
          <a:custGeom>
            <a:avLst/>
            <a:gdLst/>
            <a:ahLst/>
            <a:cxnLst/>
            <a:rect l="l" t="t" r="r" b="b"/>
            <a:pathLst>
              <a:path w="29209" h="29210">
                <a:moveTo>
                  <a:pt x="28828" y="0"/>
                </a:moveTo>
                <a:lnTo>
                  <a:pt x="0" y="0"/>
                </a:lnTo>
                <a:lnTo>
                  <a:pt x="0" y="28955"/>
                </a:lnTo>
                <a:lnTo>
                  <a:pt x="28828" y="28955"/>
                </a:lnTo>
                <a:lnTo>
                  <a:pt x="28828" y="0"/>
                </a:lnTo>
                <a:close/>
              </a:path>
            </a:pathLst>
          </a:custGeom>
          <a:solidFill>
            <a:srgbClr val="57585B">
              <a:alpha val="19999"/>
            </a:srgbClr>
          </a:solidFill>
        </p:spPr>
        <p:txBody>
          <a:bodyPr wrap="square" lIns="0" tIns="0" rIns="0" bIns="0" rtlCol="0"/>
          <a:lstStyle/>
          <a:p>
            <a:endParaRPr sz="1799"/>
          </a:p>
        </p:txBody>
      </p:sp>
      <p:sp>
        <p:nvSpPr>
          <p:cNvPr id="49" name="bg object 49"/>
          <p:cNvSpPr/>
          <p:nvPr/>
        </p:nvSpPr>
        <p:spPr>
          <a:xfrm>
            <a:off x="7248669" y="245364"/>
            <a:ext cx="29201" cy="29209"/>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50" name="bg object 50"/>
          <p:cNvSpPr/>
          <p:nvPr/>
        </p:nvSpPr>
        <p:spPr>
          <a:xfrm>
            <a:off x="6988768"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51" name="bg object 51"/>
          <p:cNvSpPr/>
          <p:nvPr/>
        </p:nvSpPr>
        <p:spPr>
          <a:xfrm>
            <a:off x="9848570" y="765049"/>
            <a:ext cx="29201" cy="29209"/>
          </a:xfrm>
          <a:custGeom>
            <a:avLst/>
            <a:gdLst/>
            <a:ahLst/>
            <a:cxnLst/>
            <a:rect l="l" t="t" r="r" b="b"/>
            <a:pathLst>
              <a:path w="29209" h="29209">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52" name="bg object 52"/>
          <p:cNvSpPr/>
          <p:nvPr/>
        </p:nvSpPr>
        <p:spPr>
          <a:xfrm>
            <a:off x="9588670"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53" name="bg object 53"/>
          <p:cNvSpPr/>
          <p:nvPr/>
        </p:nvSpPr>
        <p:spPr>
          <a:xfrm>
            <a:off x="9328768" y="765049"/>
            <a:ext cx="29201" cy="29209"/>
          </a:xfrm>
          <a:custGeom>
            <a:avLst/>
            <a:gdLst/>
            <a:ahLst/>
            <a:cxnLst/>
            <a:rect l="l" t="t" r="r" b="b"/>
            <a:pathLst>
              <a:path w="29209" h="29209">
                <a:moveTo>
                  <a:pt x="28828" y="0"/>
                </a:moveTo>
                <a:lnTo>
                  <a:pt x="0" y="0"/>
                </a:lnTo>
                <a:lnTo>
                  <a:pt x="0" y="28955"/>
                </a:lnTo>
                <a:lnTo>
                  <a:pt x="28828" y="28955"/>
                </a:lnTo>
                <a:lnTo>
                  <a:pt x="28828" y="0"/>
                </a:lnTo>
                <a:close/>
              </a:path>
            </a:pathLst>
          </a:custGeom>
          <a:solidFill>
            <a:srgbClr val="57585B">
              <a:alpha val="19999"/>
            </a:srgbClr>
          </a:solidFill>
        </p:spPr>
        <p:txBody>
          <a:bodyPr wrap="square" lIns="0" tIns="0" rIns="0" bIns="0" rtlCol="0"/>
          <a:lstStyle/>
          <a:p>
            <a:endParaRPr sz="1799"/>
          </a:p>
        </p:txBody>
      </p:sp>
      <p:sp>
        <p:nvSpPr>
          <p:cNvPr id="54" name="bg object 54"/>
          <p:cNvSpPr/>
          <p:nvPr/>
        </p:nvSpPr>
        <p:spPr>
          <a:xfrm>
            <a:off x="9068740"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55" name="bg object 55"/>
          <p:cNvSpPr/>
          <p:nvPr/>
        </p:nvSpPr>
        <p:spPr>
          <a:xfrm>
            <a:off x="8808838" y="765049"/>
            <a:ext cx="29201" cy="29209"/>
          </a:xfrm>
          <a:custGeom>
            <a:avLst/>
            <a:gdLst/>
            <a:ahLst/>
            <a:cxnLst/>
            <a:rect l="l" t="t" r="r" b="b"/>
            <a:pathLst>
              <a:path w="29209" h="29209">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56" name="bg object 56"/>
          <p:cNvSpPr/>
          <p:nvPr/>
        </p:nvSpPr>
        <p:spPr>
          <a:xfrm>
            <a:off x="8548938"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57" name="bg object 57"/>
          <p:cNvSpPr/>
          <p:nvPr/>
        </p:nvSpPr>
        <p:spPr>
          <a:xfrm>
            <a:off x="9848570" y="505205"/>
            <a:ext cx="29201" cy="29209"/>
          </a:xfrm>
          <a:custGeom>
            <a:avLst/>
            <a:gdLst/>
            <a:ahLst/>
            <a:cxnLst/>
            <a:rect l="l" t="t" r="r" b="b"/>
            <a:pathLst>
              <a:path w="29209" h="29209">
                <a:moveTo>
                  <a:pt x="28956" y="0"/>
                </a:moveTo>
                <a:lnTo>
                  <a:pt x="0" y="0"/>
                </a:lnTo>
                <a:lnTo>
                  <a:pt x="0" y="28956"/>
                </a:lnTo>
                <a:lnTo>
                  <a:pt x="28956" y="28956"/>
                </a:lnTo>
                <a:lnTo>
                  <a:pt x="28956" y="0"/>
                </a:lnTo>
                <a:close/>
              </a:path>
            </a:pathLst>
          </a:custGeom>
          <a:solidFill>
            <a:srgbClr val="57585B">
              <a:alpha val="19999"/>
            </a:srgbClr>
          </a:solidFill>
        </p:spPr>
        <p:txBody>
          <a:bodyPr wrap="square" lIns="0" tIns="0" rIns="0" bIns="0" rtlCol="0"/>
          <a:lstStyle/>
          <a:p>
            <a:endParaRPr sz="1799"/>
          </a:p>
        </p:txBody>
      </p:sp>
      <p:sp>
        <p:nvSpPr>
          <p:cNvPr id="58" name="bg object 58"/>
          <p:cNvSpPr/>
          <p:nvPr/>
        </p:nvSpPr>
        <p:spPr>
          <a:xfrm>
            <a:off x="9588670" y="505205"/>
            <a:ext cx="29201" cy="29209"/>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59" name="bg object 59"/>
          <p:cNvSpPr/>
          <p:nvPr/>
        </p:nvSpPr>
        <p:spPr>
          <a:xfrm>
            <a:off x="9328768" y="505205"/>
            <a:ext cx="29201" cy="29209"/>
          </a:xfrm>
          <a:custGeom>
            <a:avLst/>
            <a:gdLst/>
            <a:ahLst/>
            <a:cxnLst/>
            <a:rect l="l" t="t" r="r" b="b"/>
            <a:pathLst>
              <a:path w="29209" h="29209">
                <a:moveTo>
                  <a:pt x="28828" y="0"/>
                </a:moveTo>
                <a:lnTo>
                  <a:pt x="0" y="0"/>
                </a:lnTo>
                <a:lnTo>
                  <a:pt x="0" y="28956"/>
                </a:lnTo>
                <a:lnTo>
                  <a:pt x="28828" y="28956"/>
                </a:lnTo>
                <a:lnTo>
                  <a:pt x="28828" y="0"/>
                </a:lnTo>
                <a:close/>
              </a:path>
            </a:pathLst>
          </a:custGeom>
          <a:solidFill>
            <a:srgbClr val="57585B">
              <a:alpha val="19999"/>
            </a:srgbClr>
          </a:solidFill>
        </p:spPr>
        <p:txBody>
          <a:bodyPr wrap="square" lIns="0" tIns="0" rIns="0" bIns="0" rtlCol="0"/>
          <a:lstStyle/>
          <a:p>
            <a:endParaRPr sz="1799"/>
          </a:p>
        </p:txBody>
      </p:sp>
      <p:sp>
        <p:nvSpPr>
          <p:cNvPr id="60" name="bg object 60"/>
          <p:cNvSpPr/>
          <p:nvPr/>
        </p:nvSpPr>
        <p:spPr>
          <a:xfrm>
            <a:off x="9068740" y="505205"/>
            <a:ext cx="29201" cy="29209"/>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61" name="bg object 61"/>
          <p:cNvSpPr/>
          <p:nvPr/>
        </p:nvSpPr>
        <p:spPr>
          <a:xfrm>
            <a:off x="8808838" y="505205"/>
            <a:ext cx="29201" cy="29209"/>
          </a:xfrm>
          <a:custGeom>
            <a:avLst/>
            <a:gdLst/>
            <a:ahLst/>
            <a:cxnLst/>
            <a:rect l="l" t="t" r="r" b="b"/>
            <a:pathLst>
              <a:path w="29209" h="29209">
                <a:moveTo>
                  <a:pt x="28956" y="0"/>
                </a:moveTo>
                <a:lnTo>
                  <a:pt x="0" y="0"/>
                </a:lnTo>
                <a:lnTo>
                  <a:pt x="0" y="28956"/>
                </a:lnTo>
                <a:lnTo>
                  <a:pt x="28956" y="28956"/>
                </a:lnTo>
                <a:lnTo>
                  <a:pt x="28956" y="0"/>
                </a:lnTo>
                <a:close/>
              </a:path>
            </a:pathLst>
          </a:custGeom>
          <a:solidFill>
            <a:srgbClr val="57585B">
              <a:alpha val="19999"/>
            </a:srgbClr>
          </a:solidFill>
        </p:spPr>
        <p:txBody>
          <a:bodyPr wrap="square" lIns="0" tIns="0" rIns="0" bIns="0" rtlCol="0"/>
          <a:lstStyle/>
          <a:p>
            <a:endParaRPr sz="1799"/>
          </a:p>
        </p:txBody>
      </p:sp>
      <p:sp>
        <p:nvSpPr>
          <p:cNvPr id="62" name="bg object 62"/>
          <p:cNvSpPr/>
          <p:nvPr/>
        </p:nvSpPr>
        <p:spPr>
          <a:xfrm>
            <a:off x="8548938" y="505205"/>
            <a:ext cx="29201" cy="29209"/>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63" name="bg object 63"/>
          <p:cNvSpPr/>
          <p:nvPr/>
        </p:nvSpPr>
        <p:spPr>
          <a:xfrm>
            <a:off x="9848570" y="245364"/>
            <a:ext cx="29201" cy="29209"/>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64" name="bg object 64"/>
          <p:cNvSpPr/>
          <p:nvPr/>
        </p:nvSpPr>
        <p:spPr>
          <a:xfrm>
            <a:off x="9588670"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65" name="bg object 65"/>
          <p:cNvSpPr/>
          <p:nvPr/>
        </p:nvSpPr>
        <p:spPr>
          <a:xfrm>
            <a:off x="9328768"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66" name="bg object 66"/>
          <p:cNvSpPr/>
          <p:nvPr/>
        </p:nvSpPr>
        <p:spPr>
          <a:xfrm>
            <a:off x="9068867" y="245364"/>
            <a:ext cx="29201" cy="29209"/>
          </a:xfrm>
          <a:custGeom>
            <a:avLst/>
            <a:gdLst/>
            <a:ahLst/>
            <a:cxnLst/>
            <a:rect l="l" t="t" r="r" b="b"/>
            <a:pathLst>
              <a:path w="29209" h="29210">
                <a:moveTo>
                  <a:pt x="28828" y="0"/>
                </a:moveTo>
                <a:lnTo>
                  <a:pt x="0" y="0"/>
                </a:lnTo>
                <a:lnTo>
                  <a:pt x="0" y="28955"/>
                </a:lnTo>
                <a:lnTo>
                  <a:pt x="28828" y="28955"/>
                </a:lnTo>
                <a:lnTo>
                  <a:pt x="28828" y="0"/>
                </a:lnTo>
                <a:close/>
              </a:path>
            </a:pathLst>
          </a:custGeom>
          <a:solidFill>
            <a:srgbClr val="57585B">
              <a:alpha val="19999"/>
            </a:srgbClr>
          </a:solidFill>
        </p:spPr>
        <p:txBody>
          <a:bodyPr wrap="square" lIns="0" tIns="0" rIns="0" bIns="0" rtlCol="0"/>
          <a:lstStyle/>
          <a:p>
            <a:endParaRPr sz="1799"/>
          </a:p>
        </p:txBody>
      </p:sp>
      <p:sp>
        <p:nvSpPr>
          <p:cNvPr id="67" name="bg object 67"/>
          <p:cNvSpPr/>
          <p:nvPr/>
        </p:nvSpPr>
        <p:spPr>
          <a:xfrm>
            <a:off x="8808838" y="245364"/>
            <a:ext cx="29201" cy="29209"/>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68" name="bg object 68"/>
          <p:cNvSpPr/>
          <p:nvPr/>
        </p:nvSpPr>
        <p:spPr>
          <a:xfrm>
            <a:off x="8548938"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69" name="bg object 69"/>
          <p:cNvSpPr/>
          <p:nvPr/>
        </p:nvSpPr>
        <p:spPr>
          <a:xfrm>
            <a:off x="10369643"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70" name="bg object 70"/>
          <p:cNvSpPr/>
          <p:nvPr/>
        </p:nvSpPr>
        <p:spPr>
          <a:xfrm>
            <a:off x="10109107"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71" name="bg object 71"/>
          <p:cNvSpPr/>
          <p:nvPr/>
        </p:nvSpPr>
        <p:spPr>
          <a:xfrm>
            <a:off x="10109107" y="505205"/>
            <a:ext cx="29201" cy="29209"/>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72" name="bg object 72"/>
          <p:cNvSpPr/>
          <p:nvPr/>
        </p:nvSpPr>
        <p:spPr>
          <a:xfrm>
            <a:off x="10369643"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73" name="bg object 73"/>
          <p:cNvSpPr/>
          <p:nvPr/>
        </p:nvSpPr>
        <p:spPr>
          <a:xfrm>
            <a:off x="10109107"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 name="Holder 2"/>
          <p:cNvSpPr>
            <a:spLocks noGrp="1"/>
          </p:cNvSpPr>
          <p:nvPr>
            <p:ph type="title"/>
          </p:nvPr>
        </p:nvSpPr>
        <p:spPr/>
        <p:txBody>
          <a:bodyPr lIns="0" tIns="0" rIns="0" bIns="0"/>
          <a:lstStyle>
            <a:lvl1pPr>
              <a:defRPr sz="4999"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7/19/2022</a:t>
            </a:fld>
            <a:endParaRPr lang="en-US"/>
          </a:p>
        </p:txBody>
      </p:sp>
      <p:sp>
        <p:nvSpPr>
          <p:cNvPr id="6" name="Holder 6"/>
          <p:cNvSpPr>
            <a:spLocks noGrp="1"/>
          </p:cNvSpPr>
          <p:nvPr>
            <p:ph type="sldNum" sz="quarter" idx="7"/>
          </p:nvPr>
        </p:nvSpPr>
        <p:spPr/>
        <p:txBody>
          <a:bodyPr lIns="0" tIns="0" rIns="0" bIns="0"/>
          <a:lstStyle>
            <a:lvl1pPr>
              <a:defRPr sz="700" b="1" i="0">
                <a:solidFill>
                  <a:schemeClr val="tx1"/>
                </a:solidFill>
                <a:latin typeface="Arial"/>
                <a:cs typeface="Arial"/>
              </a:defRPr>
            </a:lvl1pPr>
          </a:lstStyle>
          <a:p>
            <a:pPr marL="38089">
              <a:spcBef>
                <a:spcPts val="30"/>
              </a:spcBef>
            </a:pPr>
            <a:fld id="{81D60167-4931-47E6-BA6A-407CBD079E47}" type="slidenum">
              <a:rPr lang="en-US" spc="-25" smtClean="0"/>
              <a:pPr marL="38089">
                <a:spcBef>
                  <a:spcPts val="30"/>
                </a:spcBef>
              </a:pPr>
              <a:t>‹#›</a:t>
            </a:fld>
            <a:endParaRPr lang="en-US" spc="-25" dirty="0"/>
          </a:p>
        </p:txBody>
      </p:sp>
    </p:spTree>
    <p:extLst>
      <p:ext uri="{BB962C8B-B14F-4D97-AF65-F5344CB8AC3E}">
        <p14:creationId xmlns:p14="http://schemas.microsoft.com/office/powerpoint/2010/main" val="16839065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86286" cy="6858000"/>
          </a:xfrm>
          <a:custGeom>
            <a:avLst/>
            <a:gdLst/>
            <a:ahLst/>
            <a:cxnLst/>
            <a:rect l="l" t="t" r="r" b="b"/>
            <a:pathLst>
              <a:path w="12189460" h="6858000">
                <a:moveTo>
                  <a:pt x="12188952" y="0"/>
                </a:moveTo>
                <a:lnTo>
                  <a:pt x="0" y="0"/>
                </a:lnTo>
                <a:lnTo>
                  <a:pt x="0" y="6858000"/>
                </a:lnTo>
                <a:lnTo>
                  <a:pt x="12188952" y="6858000"/>
                </a:lnTo>
                <a:lnTo>
                  <a:pt x="12188952" y="0"/>
                </a:lnTo>
                <a:close/>
              </a:path>
            </a:pathLst>
          </a:custGeom>
          <a:solidFill>
            <a:srgbClr val="F94616"/>
          </a:solidFill>
        </p:spPr>
        <p:txBody>
          <a:bodyPr wrap="square" lIns="0" tIns="0" rIns="0" bIns="0" rtlCol="0"/>
          <a:lstStyle/>
          <a:p>
            <a:endParaRPr sz="1799"/>
          </a:p>
        </p:txBody>
      </p:sp>
      <p:sp>
        <p:nvSpPr>
          <p:cNvPr id="17" name="bg object 17"/>
          <p:cNvSpPr/>
          <p:nvPr/>
        </p:nvSpPr>
        <p:spPr>
          <a:xfrm>
            <a:off x="3554566" y="3895345"/>
            <a:ext cx="2119713" cy="2120265"/>
          </a:xfrm>
          <a:custGeom>
            <a:avLst/>
            <a:gdLst/>
            <a:ahLst/>
            <a:cxnLst/>
            <a:rect l="l" t="t" r="r" b="b"/>
            <a:pathLst>
              <a:path w="2120265" h="2120265">
                <a:moveTo>
                  <a:pt x="1059942" y="0"/>
                </a:moveTo>
                <a:lnTo>
                  <a:pt x="1011427" y="1090"/>
                </a:lnTo>
                <a:lnTo>
                  <a:pt x="963472" y="4332"/>
                </a:lnTo>
                <a:lnTo>
                  <a:pt x="916123" y="9676"/>
                </a:lnTo>
                <a:lnTo>
                  <a:pt x="869428" y="17078"/>
                </a:lnTo>
                <a:lnTo>
                  <a:pt x="823432" y="26490"/>
                </a:lnTo>
                <a:lnTo>
                  <a:pt x="778183" y="37865"/>
                </a:lnTo>
                <a:lnTo>
                  <a:pt x="733728" y="51156"/>
                </a:lnTo>
                <a:lnTo>
                  <a:pt x="690112" y="66318"/>
                </a:lnTo>
                <a:lnTo>
                  <a:pt x="647384" y="83302"/>
                </a:lnTo>
                <a:lnTo>
                  <a:pt x="605590" y="102062"/>
                </a:lnTo>
                <a:lnTo>
                  <a:pt x="564776" y="122551"/>
                </a:lnTo>
                <a:lnTo>
                  <a:pt x="524989" y="144723"/>
                </a:lnTo>
                <a:lnTo>
                  <a:pt x="486277" y="168531"/>
                </a:lnTo>
                <a:lnTo>
                  <a:pt x="448686" y="193927"/>
                </a:lnTo>
                <a:lnTo>
                  <a:pt x="412262" y="220866"/>
                </a:lnTo>
                <a:lnTo>
                  <a:pt x="377054" y="249300"/>
                </a:lnTo>
                <a:lnTo>
                  <a:pt x="343106" y="279183"/>
                </a:lnTo>
                <a:lnTo>
                  <a:pt x="310467" y="310467"/>
                </a:lnTo>
                <a:lnTo>
                  <a:pt x="279183" y="343106"/>
                </a:lnTo>
                <a:lnTo>
                  <a:pt x="249300" y="377054"/>
                </a:lnTo>
                <a:lnTo>
                  <a:pt x="220866" y="412262"/>
                </a:lnTo>
                <a:lnTo>
                  <a:pt x="193927" y="448686"/>
                </a:lnTo>
                <a:lnTo>
                  <a:pt x="168531" y="486277"/>
                </a:lnTo>
                <a:lnTo>
                  <a:pt x="144723" y="524989"/>
                </a:lnTo>
                <a:lnTo>
                  <a:pt x="122551" y="564776"/>
                </a:lnTo>
                <a:lnTo>
                  <a:pt x="102062" y="605590"/>
                </a:lnTo>
                <a:lnTo>
                  <a:pt x="83302" y="647384"/>
                </a:lnTo>
                <a:lnTo>
                  <a:pt x="66318" y="690112"/>
                </a:lnTo>
                <a:lnTo>
                  <a:pt x="51156" y="733728"/>
                </a:lnTo>
                <a:lnTo>
                  <a:pt x="37865" y="778183"/>
                </a:lnTo>
                <a:lnTo>
                  <a:pt x="26490" y="823432"/>
                </a:lnTo>
                <a:lnTo>
                  <a:pt x="17078" y="869428"/>
                </a:lnTo>
                <a:lnTo>
                  <a:pt x="9676" y="916123"/>
                </a:lnTo>
                <a:lnTo>
                  <a:pt x="4332" y="963472"/>
                </a:lnTo>
                <a:lnTo>
                  <a:pt x="1090" y="1011427"/>
                </a:lnTo>
                <a:lnTo>
                  <a:pt x="0" y="1059941"/>
                </a:lnTo>
                <a:lnTo>
                  <a:pt x="1090" y="1108456"/>
                </a:lnTo>
                <a:lnTo>
                  <a:pt x="4332" y="1156411"/>
                </a:lnTo>
                <a:lnTo>
                  <a:pt x="9676" y="1203760"/>
                </a:lnTo>
                <a:lnTo>
                  <a:pt x="17078" y="1250455"/>
                </a:lnTo>
                <a:lnTo>
                  <a:pt x="26490" y="1296451"/>
                </a:lnTo>
                <a:lnTo>
                  <a:pt x="37865" y="1341700"/>
                </a:lnTo>
                <a:lnTo>
                  <a:pt x="51156" y="1386155"/>
                </a:lnTo>
                <a:lnTo>
                  <a:pt x="66318" y="1429771"/>
                </a:lnTo>
                <a:lnTo>
                  <a:pt x="83302" y="1472499"/>
                </a:lnTo>
                <a:lnTo>
                  <a:pt x="102062" y="1514293"/>
                </a:lnTo>
                <a:lnTo>
                  <a:pt x="122551" y="1555107"/>
                </a:lnTo>
                <a:lnTo>
                  <a:pt x="144723" y="1594894"/>
                </a:lnTo>
                <a:lnTo>
                  <a:pt x="168531" y="1633606"/>
                </a:lnTo>
                <a:lnTo>
                  <a:pt x="193927" y="1671197"/>
                </a:lnTo>
                <a:lnTo>
                  <a:pt x="220866" y="1707621"/>
                </a:lnTo>
                <a:lnTo>
                  <a:pt x="249300" y="1742829"/>
                </a:lnTo>
                <a:lnTo>
                  <a:pt x="279183" y="1776777"/>
                </a:lnTo>
                <a:lnTo>
                  <a:pt x="310467" y="1809416"/>
                </a:lnTo>
                <a:lnTo>
                  <a:pt x="343106" y="1840700"/>
                </a:lnTo>
                <a:lnTo>
                  <a:pt x="377054" y="1870583"/>
                </a:lnTo>
                <a:lnTo>
                  <a:pt x="412262" y="1899017"/>
                </a:lnTo>
                <a:lnTo>
                  <a:pt x="448686" y="1925956"/>
                </a:lnTo>
                <a:lnTo>
                  <a:pt x="486277" y="1951352"/>
                </a:lnTo>
                <a:lnTo>
                  <a:pt x="524989" y="1975160"/>
                </a:lnTo>
                <a:lnTo>
                  <a:pt x="564776" y="1997332"/>
                </a:lnTo>
                <a:lnTo>
                  <a:pt x="605590" y="2017821"/>
                </a:lnTo>
                <a:lnTo>
                  <a:pt x="647384" y="2036581"/>
                </a:lnTo>
                <a:lnTo>
                  <a:pt x="690112" y="2053565"/>
                </a:lnTo>
                <a:lnTo>
                  <a:pt x="733728" y="2068727"/>
                </a:lnTo>
                <a:lnTo>
                  <a:pt x="778183" y="2082018"/>
                </a:lnTo>
                <a:lnTo>
                  <a:pt x="823432" y="2093393"/>
                </a:lnTo>
                <a:lnTo>
                  <a:pt x="869428" y="2102805"/>
                </a:lnTo>
                <a:lnTo>
                  <a:pt x="916123" y="2110207"/>
                </a:lnTo>
                <a:lnTo>
                  <a:pt x="963472" y="2115551"/>
                </a:lnTo>
                <a:lnTo>
                  <a:pt x="1011427" y="2118793"/>
                </a:lnTo>
                <a:lnTo>
                  <a:pt x="1059942" y="2119883"/>
                </a:lnTo>
                <a:lnTo>
                  <a:pt x="1108456" y="2118793"/>
                </a:lnTo>
                <a:lnTo>
                  <a:pt x="1156411" y="2115551"/>
                </a:lnTo>
                <a:lnTo>
                  <a:pt x="1203760" y="2110207"/>
                </a:lnTo>
                <a:lnTo>
                  <a:pt x="1250455" y="2102805"/>
                </a:lnTo>
                <a:lnTo>
                  <a:pt x="1296451" y="2093393"/>
                </a:lnTo>
                <a:lnTo>
                  <a:pt x="1341700" y="2082018"/>
                </a:lnTo>
                <a:lnTo>
                  <a:pt x="1386155" y="2068727"/>
                </a:lnTo>
                <a:lnTo>
                  <a:pt x="1429771" y="2053565"/>
                </a:lnTo>
                <a:lnTo>
                  <a:pt x="1472499" y="2036581"/>
                </a:lnTo>
                <a:lnTo>
                  <a:pt x="1514293" y="2017821"/>
                </a:lnTo>
                <a:lnTo>
                  <a:pt x="1555107" y="1997332"/>
                </a:lnTo>
                <a:lnTo>
                  <a:pt x="1594894" y="1975160"/>
                </a:lnTo>
                <a:lnTo>
                  <a:pt x="1633606" y="1951352"/>
                </a:lnTo>
                <a:lnTo>
                  <a:pt x="1671197" y="1925956"/>
                </a:lnTo>
                <a:lnTo>
                  <a:pt x="1707621" y="1899017"/>
                </a:lnTo>
                <a:lnTo>
                  <a:pt x="1742829" y="1870583"/>
                </a:lnTo>
                <a:lnTo>
                  <a:pt x="1776777" y="1840700"/>
                </a:lnTo>
                <a:lnTo>
                  <a:pt x="1809416" y="1809416"/>
                </a:lnTo>
                <a:lnTo>
                  <a:pt x="1840700" y="1776777"/>
                </a:lnTo>
                <a:lnTo>
                  <a:pt x="1870583" y="1742829"/>
                </a:lnTo>
                <a:lnTo>
                  <a:pt x="1899017" y="1707621"/>
                </a:lnTo>
                <a:lnTo>
                  <a:pt x="1925956" y="1671197"/>
                </a:lnTo>
                <a:lnTo>
                  <a:pt x="1951352" y="1633606"/>
                </a:lnTo>
                <a:lnTo>
                  <a:pt x="1975160" y="1594894"/>
                </a:lnTo>
                <a:lnTo>
                  <a:pt x="1997332" y="1555107"/>
                </a:lnTo>
                <a:lnTo>
                  <a:pt x="2017821" y="1514293"/>
                </a:lnTo>
                <a:lnTo>
                  <a:pt x="2036581" y="1472499"/>
                </a:lnTo>
                <a:lnTo>
                  <a:pt x="2053565" y="1429771"/>
                </a:lnTo>
                <a:lnTo>
                  <a:pt x="2068727" y="1386155"/>
                </a:lnTo>
                <a:lnTo>
                  <a:pt x="2082018" y="1341700"/>
                </a:lnTo>
                <a:lnTo>
                  <a:pt x="2093393" y="1296451"/>
                </a:lnTo>
                <a:lnTo>
                  <a:pt x="2102805" y="1250455"/>
                </a:lnTo>
                <a:lnTo>
                  <a:pt x="2110207" y="1203760"/>
                </a:lnTo>
                <a:lnTo>
                  <a:pt x="2115551" y="1156411"/>
                </a:lnTo>
                <a:lnTo>
                  <a:pt x="2118793" y="1108456"/>
                </a:lnTo>
                <a:lnTo>
                  <a:pt x="2119884" y="1059941"/>
                </a:lnTo>
                <a:lnTo>
                  <a:pt x="2118793" y="1011427"/>
                </a:lnTo>
                <a:lnTo>
                  <a:pt x="2115551" y="963472"/>
                </a:lnTo>
                <a:lnTo>
                  <a:pt x="2110207" y="916123"/>
                </a:lnTo>
                <a:lnTo>
                  <a:pt x="2102805" y="869428"/>
                </a:lnTo>
                <a:lnTo>
                  <a:pt x="2093393" y="823432"/>
                </a:lnTo>
                <a:lnTo>
                  <a:pt x="2082018" y="778183"/>
                </a:lnTo>
                <a:lnTo>
                  <a:pt x="2068727" y="733728"/>
                </a:lnTo>
                <a:lnTo>
                  <a:pt x="2053565" y="690112"/>
                </a:lnTo>
                <a:lnTo>
                  <a:pt x="2036581" y="647384"/>
                </a:lnTo>
                <a:lnTo>
                  <a:pt x="2017821" y="605590"/>
                </a:lnTo>
                <a:lnTo>
                  <a:pt x="1997332" y="564776"/>
                </a:lnTo>
                <a:lnTo>
                  <a:pt x="1975160" y="524989"/>
                </a:lnTo>
                <a:lnTo>
                  <a:pt x="1951352" y="486277"/>
                </a:lnTo>
                <a:lnTo>
                  <a:pt x="1925956" y="448686"/>
                </a:lnTo>
                <a:lnTo>
                  <a:pt x="1899017" y="412262"/>
                </a:lnTo>
                <a:lnTo>
                  <a:pt x="1870583" y="377054"/>
                </a:lnTo>
                <a:lnTo>
                  <a:pt x="1840700" y="343106"/>
                </a:lnTo>
                <a:lnTo>
                  <a:pt x="1809416" y="310467"/>
                </a:lnTo>
                <a:lnTo>
                  <a:pt x="1776777" y="279183"/>
                </a:lnTo>
                <a:lnTo>
                  <a:pt x="1742829" y="249300"/>
                </a:lnTo>
                <a:lnTo>
                  <a:pt x="1707621" y="220866"/>
                </a:lnTo>
                <a:lnTo>
                  <a:pt x="1671197" y="193927"/>
                </a:lnTo>
                <a:lnTo>
                  <a:pt x="1633606" y="168531"/>
                </a:lnTo>
                <a:lnTo>
                  <a:pt x="1594894" y="144723"/>
                </a:lnTo>
                <a:lnTo>
                  <a:pt x="1555107" y="122551"/>
                </a:lnTo>
                <a:lnTo>
                  <a:pt x="1514293" y="102062"/>
                </a:lnTo>
                <a:lnTo>
                  <a:pt x="1472499" y="83302"/>
                </a:lnTo>
                <a:lnTo>
                  <a:pt x="1429771" y="66318"/>
                </a:lnTo>
                <a:lnTo>
                  <a:pt x="1386155" y="51156"/>
                </a:lnTo>
                <a:lnTo>
                  <a:pt x="1341700" y="37865"/>
                </a:lnTo>
                <a:lnTo>
                  <a:pt x="1296451" y="26490"/>
                </a:lnTo>
                <a:lnTo>
                  <a:pt x="1250455" y="17078"/>
                </a:lnTo>
                <a:lnTo>
                  <a:pt x="1203760" y="9676"/>
                </a:lnTo>
                <a:lnTo>
                  <a:pt x="1156411" y="4332"/>
                </a:lnTo>
                <a:lnTo>
                  <a:pt x="1108456" y="1090"/>
                </a:lnTo>
                <a:lnTo>
                  <a:pt x="1059942" y="0"/>
                </a:lnTo>
                <a:close/>
              </a:path>
            </a:pathLst>
          </a:custGeom>
          <a:solidFill>
            <a:srgbClr val="FFFFFF">
              <a:alpha val="25097"/>
            </a:srgbClr>
          </a:solidFill>
        </p:spPr>
        <p:txBody>
          <a:bodyPr wrap="square" lIns="0" tIns="0" rIns="0" bIns="0" rtlCol="0"/>
          <a:lstStyle/>
          <a:p>
            <a:endParaRPr sz="1799"/>
          </a:p>
        </p:txBody>
      </p:sp>
      <p:sp>
        <p:nvSpPr>
          <p:cNvPr id="18" name="bg object 18"/>
          <p:cNvSpPr/>
          <p:nvPr/>
        </p:nvSpPr>
        <p:spPr>
          <a:xfrm>
            <a:off x="8123132" y="2180464"/>
            <a:ext cx="4062942" cy="4678045"/>
          </a:xfrm>
          <a:custGeom>
            <a:avLst/>
            <a:gdLst/>
            <a:ahLst/>
            <a:cxnLst/>
            <a:rect l="l" t="t" r="r" b="b"/>
            <a:pathLst>
              <a:path w="4064000" h="4678045">
                <a:moveTo>
                  <a:pt x="4063576" y="0"/>
                </a:moveTo>
                <a:lnTo>
                  <a:pt x="3861138" y="14477"/>
                </a:lnTo>
                <a:lnTo>
                  <a:pt x="3812715" y="19389"/>
                </a:lnTo>
                <a:lnTo>
                  <a:pt x="3764340" y="24851"/>
                </a:lnTo>
                <a:lnTo>
                  <a:pt x="3716018" y="30864"/>
                </a:lnTo>
                <a:lnTo>
                  <a:pt x="3667753" y="37426"/>
                </a:lnTo>
                <a:lnTo>
                  <a:pt x="3619552" y="44539"/>
                </a:lnTo>
                <a:lnTo>
                  <a:pt x="3571419" y="52203"/>
                </a:lnTo>
                <a:lnTo>
                  <a:pt x="3523358" y="60416"/>
                </a:lnTo>
                <a:lnTo>
                  <a:pt x="3475376" y="69180"/>
                </a:lnTo>
                <a:lnTo>
                  <a:pt x="3427477" y="78494"/>
                </a:lnTo>
                <a:lnTo>
                  <a:pt x="3379667" y="88359"/>
                </a:lnTo>
                <a:lnTo>
                  <a:pt x="3331950" y="98773"/>
                </a:lnTo>
                <a:lnTo>
                  <a:pt x="3284331" y="109738"/>
                </a:lnTo>
                <a:lnTo>
                  <a:pt x="3236816" y="121254"/>
                </a:lnTo>
                <a:lnTo>
                  <a:pt x="3189409" y="133319"/>
                </a:lnTo>
                <a:lnTo>
                  <a:pt x="3142117" y="145935"/>
                </a:lnTo>
                <a:lnTo>
                  <a:pt x="3094943" y="159101"/>
                </a:lnTo>
                <a:lnTo>
                  <a:pt x="3047892" y="172818"/>
                </a:lnTo>
                <a:lnTo>
                  <a:pt x="3000971" y="187084"/>
                </a:lnTo>
                <a:lnTo>
                  <a:pt x="2954184" y="201901"/>
                </a:lnTo>
                <a:lnTo>
                  <a:pt x="2907536" y="217268"/>
                </a:lnTo>
                <a:lnTo>
                  <a:pt x="2861032" y="233186"/>
                </a:lnTo>
                <a:lnTo>
                  <a:pt x="2814677" y="249653"/>
                </a:lnTo>
                <a:lnTo>
                  <a:pt x="2768476" y="266671"/>
                </a:lnTo>
                <a:lnTo>
                  <a:pt x="2722435" y="284239"/>
                </a:lnTo>
                <a:lnTo>
                  <a:pt x="2676558" y="302358"/>
                </a:lnTo>
                <a:lnTo>
                  <a:pt x="2630850" y="321026"/>
                </a:lnTo>
                <a:lnTo>
                  <a:pt x="2585317" y="340245"/>
                </a:lnTo>
                <a:lnTo>
                  <a:pt x="2539964" y="360014"/>
                </a:lnTo>
                <a:lnTo>
                  <a:pt x="2494796" y="380333"/>
                </a:lnTo>
                <a:lnTo>
                  <a:pt x="2449817" y="401203"/>
                </a:lnTo>
                <a:lnTo>
                  <a:pt x="2405033" y="422622"/>
                </a:lnTo>
                <a:lnTo>
                  <a:pt x="2360449" y="444592"/>
                </a:lnTo>
                <a:lnTo>
                  <a:pt x="2316070" y="467112"/>
                </a:lnTo>
                <a:lnTo>
                  <a:pt x="2271901" y="490182"/>
                </a:lnTo>
                <a:lnTo>
                  <a:pt x="2227947" y="513803"/>
                </a:lnTo>
                <a:lnTo>
                  <a:pt x="2184213" y="537974"/>
                </a:lnTo>
                <a:lnTo>
                  <a:pt x="2140705" y="562694"/>
                </a:lnTo>
                <a:lnTo>
                  <a:pt x="2097427" y="587965"/>
                </a:lnTo>
                <a:lnTo>
                  <a:pt x="2054384" y="613787"/>
                </a:lnTo>
                <a:lnTo>
                  <a:pt x="2011582" y="640158"/>
                </a:lnTo>
                <a:lnTo>
                  <a:pt x="1969026" y="667079"/>
                </a:lnTo>
                <a:lnTo>
                  <a:pt x="1926720" y="694551"/>
                </a:lnTo>
                <a:lnTo>
                  <a:pt x="1884670" y="722573"/>
                </a:lnTo>
                <a:lnTo>
                  <a:pt x="1842880" y="751145"/>
                </a:lnTo>
                <a:lnTo>
                  <a:pt x="1801356" y="780267"/>
                </a:lnTo>
                <a:lnTo>
                  <a:pt x="1760104" y="809940"/>
                </a:lnTo>
                <a:lnTo>
                  <a:pt x="1719127" y="840162"/>
                </a:lnTo>
                <a:lnTo>
                  <a:pt x="1678431" y="870935"/>
                </a:lnTo>
                <a:lnTo>
                  <a:pt x="1638022" y="902258"/>
                </a:lnTo>
                <a:lnTo>
                  <a:pt x="1597904" y="934130"/>
                </a:lnTo>
                <a:lnTo>
                  <a:pt x="1558082" y="966554"/>
                </a:lnTo>
                <a:lnTo>
                  <a:pt x="1518561" y="999527"/>
                </a:lnTo>
                <a:lnTo>
                  <a:pt x="1479347" y="1033050"/>
                </a:lnTo>
                <a:lnTo>
                  <a:pt x="1440444" y="1067124"/>
                </a:lnTo>
                <a:lnTo>
                  <a:pt x="1401858" y="1101747"/>
                </a:lnTo>
                <a:lnTo>
                  <a:pt x="1363593" y="1136921"/>
                </a:lnTo>
                <a:lnTo>
                  <a:pt x="1325656" y="1172645"/>
                </a:lnTo>
                <a:lnTo>
                  <a:pt x="1288050" y="1208918"/>
                </a:lnTo>
                <a:lnTo>
                  <a:pt x="1250780" y="1245742"/>
                </a:lnTo>
                <a:lnTo>
                  <a:pt x="1214496" y="1282459"/>
                </a:lnTo>
                <a:lnTo>
                  <a:pt x="1178746" y="1319502"/>
                </a:lnTo>
                <a:lnTo>
                  <a:pt x="1143530" y="1356867"/>
                </a:lnTo>
                <a:lnTo>
                  <a:pt x="1108847" y="1394550"/>
                </a:lnTo>
                <a:lnTo>
                  <a:pt x="1074699" y="1432545"/>
                </a:lnTo>
                <a:lnTo>
                  <a:pt x="1041085" y="1470847"/>
                </a:lnTo>
                <a:lnTo>
                  <a:pt x="1008005" y="1509452"/>
                </a:lnTo>
                <a:lnTo>
                  <a:pt x="975459" y="1548355"/>
                </a:lnTo>
                <a:lnTo>
                  <a:pt x="943446" y="1587550"/>
                </a:lnTo>
                <a:lnTo>
                  <a:pt x="911968" y="1627034"/>
                </a:lnTo>
                <a:lnTo>
                  <a:pt x="881024" y="1666801"/>
                </a:lnTo>
                <a:lnTo>
                  <a:pt x="850614" y="1706847"/>
                </a:lnTo>
                <a:lnTo>
                  <a:pt x="820738" y="1747166"/>
                </a:lnTo>
                <a:lnTo>
                  <a:pt x="791396" y="1787754"/>
                </a:lnTo>
                <a:lnTo>
                  <a:pt x="762588" y="1828606"/>
                </a:lnTo>
                <a:lnTo>
                  <a:pt x="734314" y="1869717"/>
                </a:lnTo>
                <a:lnTo>
                  <a:pt x="706574" y="1911081"/>
                </a:lnTo>
                <a:lnTo>
                  <a:pt x="679368" y="1952696"/>
                </a:lnTo>
                <a:lnTo>
                  <a:pt x="652696" y="1994555"/>
                </a:lnTo>
                <a:lnTo>
                  <a:pt x="626558" y="2036653"/>
                </a:lnTo>
                <a:lnTo>
                  <a:pt x="600954" y="2078986"/>
                </a:lnTo>
                <a:lnTo>
                  <a:pt x="575885" y="2121550"/>
                </a:lnTo>
                <a:lnTo>
                  <a:pt x="551349" y="2164338"/>
                </a:lnTo>
                <a:lnTo>
                  <a:pt x="527347" y="2207347"/>
                </a:lnTo>
                <a:lnTo>
                  <a:pt x="503879" y="2250571"/>
                </a:lnTo>
                <a:lnTo>
                  <a:pt x="480946" y="2294005"/>
                </a:lnTo>
                <a:lnTo>
                  <a:pt x="458546" y="2337646"/>
                </a:lnTo>
                <a:lnTo>
                  <a:pt x="436681" y="2381487"/>
                </a:lnTo>
                <a:lnTo>
                  <a:pt x="415349" y="2425524"/>
                </a:lnTo>
                <a:lnTo>
                  <a:pt x="394552" y="2469753"/>
                </a:lnTo>
                <a:lnTo>
                  <a:pt x="374289" y="2514167"/>
                </a:lnTo>
                <a:lnTo>
                  <a:pt x="354559" y="2558764"/>
                </a:lnTo>
                <a:lnTo>
                  <a:pt x="335364" y="2603537"/>
                </a:lnTo>
                <a:lnTo>
                  <a:pt x="316703" y="2648481"/>
                </a:lnTo>
                <a:lnTo>
                  <a:pt x="298576" y="2693593"/>
                </a:lnTo>
                <a:lnTo>
                  <a:pt x="280983" y="2738867"/>
                </a:lnTo>
                <a:lnTo>
                  <a:pt x="263924" y="2784298"/>
                </a:lnTo>
                <a:lnTo>
                  <a:pt x="247399" y="2829881"/>
                </a:lnTo>
                <a:lnTo>
                  <a:pt x="231408" y="2875612"/>
                </a:lnTo>
                <a:lnTo>
                  <a:pt x="215951" y="2921486"/>
                </a:lnTo>
                <a:lnTo>
                  <a:pt x="201028" y="2967498"/>
                </a:lnTo>
                <a:lnTo>
                  <a:pt x="186640" y="3013642"/>
                </a:lnTo>
                <a:lnTo>
                  <a:pt x="172785" y="3059915"/>
                </a:lnTo>
                <a:lnTo>
                  <a:pt x="159465" y="3106311"/>
                </a:lnTo>
                <a:lnTo>
                  <a:pt x="146678" y="3152826"/>
                </a:lnTo>
                <a:lnTo>
                  <a:pt x="134426" y="3199454"/>
                </a:lnTo>
                <a:lnTo>
                  <a:pt x="122707" y="3246192"/>
                </a:lnTo>
                <a:lnTo>
                  <a:pt x="111523" y="3293033"/>
                </a:lnTo>
                <a:lnTo>
                  <a:pt x="100873" y="3339973"/>
                </a:lnTo>
                <a:lnTo>
                  <a:pt x="90757" y="3387007"/>
                </a:lnTo>
                <a:lnTo>
                  <a:pt x="81175" y="3434131"/>
                </a:lnTo>
                <a:lnTo>
                  <a:pt x="72127" y="3481339"/>
                </a:lnTo>
                <a:lnTo>
                  <a:pt x="63614" y="3528627"/>
                </a:lnTo>
                <a:lnTo>
                  <a:pt x="55634" y="3575990"/>
                </a:lnTo>
                <a:lnTo>
                  <a:pt x="48188" y="3623423"/>
                </a:lnTo>
                <a:lnTo>
                  <a:pt x="41277" y="3670921"/>
                </a:lnTo>
                <a:lnTo>
                  <a:pt x="34900" y="3718480"/>
                </a:lnTo>
                <a:lnTo>
                  <a:pt x="29056" y="3766094"/>
                </a:lnTo>
                <a:lnTo>
                  <a:pt x="23747" y="3813758"/>
                </a:lnTo>
                <a:lnTo>
                  <a:pt x="18972" y="3861469"/>
                </a:lnTo>
                <a:lnTo>
                  <a:pt x="14731" y="3909220"/>
                </a:lnTo>
                <a:lnTo>
                  <a:pt x="11024" y="3957008"/>
                </a:lnTo>
                <a:lnTo>
                  <a:pt x="7852" y="4004826"/>
                </a:lnTo>
                <a:lnTo>
                  <a:pt x="5213" y="4052671"/>
                </a:lnTo>
                <a:lnTo>
                  <a:pt x="3108" y="4100538"/>
                </a:lnTo>
                <a:lnTo>
                  <a:pt x="1538" y="4148421"/>
                </a:lnTo>
                <a:lnTo>
                  <a:pt x="502" y="4196316"/>
                </a:lnTo>
                <a:lnTo>
                  <a:pt x="0" y="4244219"/>
                </a:lnTo>
                <a:lnTo>
                  <a:pt x="31" y="4292123"/>
                </a:lnTo>
                <a:lnTo>
                  <a:pt x="597" y="4340025"/>
                </a:lnTo>
                <a:lnTo>
                  <a:pt x="1698" y="4387919"/>
                </a:lnTo>
                <a:lnTo>
                  <a:pt x="3332" y="4435801"/>
                </a:lnTo>
                <a:lnTo>
                  <a:pt x="5500" y="4483665"/>
                </a:lnTo>
                <a:lnTo>
                  <a:pt x="8203" y="4531508"/>
                </a:lnTo>
                <a:lnTo>
                  <a:pt x="11440" y="4579323"/>
                </a:lnTo>
                <a:lnTo>
                  <a:pt x="15210" y="4627107"/>
                </a:lnTo>
                <a:lnTo>
                  <a:pt x="19769" y="4677535"/>
                </a:lnTo>
                <a:lnTo>
                  <a:pt x="2172165" y="4677536"/>
                </a:lnTo>
                <a:lnTo>
                  <a:pt x="2171276" y="4673927"/>
                </a:lnTo>
                <a:lnTo>
                  <a:pt x="2162706" y="4626829"/>
                </a:lnTo>
                <a:lnTo>
                  <a:pt x="2155194" y="4579585"/>
                </a:lnTo>
                <a:lnTo>
                  <a:pt x="2148740" y="4532216"/>
                </a:lnTo>
                <a:lnTo>
                  <a:pt x="2143344" y="4484739"/>
                </a:lnTo>
                <a:lnTo>
                  <a:pt x="2139007" y="4437174"/>
                </a:lnTo>
                <a:lnTo>
                  <a:pt x="2135728" y="4389540"/>
                </a:lnTo>
                <a:lnTo>
                  <a:pt x="2133508" y="4341856"/>
                </a:lnTo>
                <a:lnTo>
                  <a:pt x="2132346" y="4294142"/>
                </a:lnTo>
                <a:lnTo>
                  <a:pt x="2132242" y="4246416"/>
                </a:lnTo>
                <a:lnTo>
                  <a:pt x="2133196" y="4198698"/>
                </a:lnTo>
                <a:lnTo>
                  <a:pt x="2135210" y="4151006"/>
                </a:lnTo>
                <a:lnTo>
                  <a:pt x="2138281" y="4103361"/>
                </a:lnTo>
                <a:lnTo>
                  <a:pt x="2142411" y="4055780"/>
                </a:lnTo>
                <a:lnTo>
                  <a:pt x="2147599" y="4008283"/>
                </a:lnTo>
                <a:lnTo>
                  <a:pt x="2153846" y="3960890"/>
                </a:lnTo>
                <a:lnTo>
                  <a:pt x="2161151" y="3913619"/>
                </a:lnTo>
                <a:lnTo>
                  <a:pt x="2169515" y="3866490"/>
                </a:lnTo>
                <a:lnTo>
                  <a:pt x="2178937" y="3819521"/>
                </a:lnTo>
                <a:lnTo>
                  <a:pt x="2189418" y="3772732"/>
                </a:lnTo>
                <a:lnTo>
                  <a:pt x="2200957" y="3726142"/>
                </a:lnTo>
                <a:lnTo>
                  <a:pt x="2213555" y="3679770"/>
                </a:lnTo>
                <a:lnTo>
                  <a:pt x="2227211" y="3633636"/>
                </a:lnTo>
                <a:lnTo>
                  <a:pt x="2241926" y="3587757"/>
                </a:lnTo>
                <a:lnTo>
                  <a:pt x="2257699" y="3542154"/>
                </a:lnTo>
                <a:lnTo>
                  <a:pt x="2274531" y="3496846"/>
                </a:lnTo>
                <a:lnTo>
                  <a:pt x="2292421" y="3451851"/>
                </a:lnTo>
                <a:lnTo>
                  <a:pt x="2311370" y="3407190"/>
                </a:lnTo>
                <a:lnTo>
                  <a:pt x="2331378" y="3362880"/>
                </a:lnTo>
                <a:lnTo>
                  <a:pt x="2352444" y="3318941"/>
                </a:lnTo>
                <a:lnTo>
                  <a:pt x="2374568" y="3275393"/>
                </a:lnTo>
                <a:lnTo>
                  <a:pt x="2397751" y="3232254"/>
                </a:lnTo>
                <a:lnTo>
                  <a:pt x="2421993" y="3189544"/>
                </a:lnTo>
                <a:lnTo>
                  <a:pt x="2447294" y="3147281"/>
                </a:lnTo>
                <a:lnTo>
                  <a:pt x="2473653" y="3105486"/>
                </a:lnTo>
                <a:lnTo>
                  <a:pt x="2501071" y="3064176"/>
                </a:lnTo>
                <a:lnTo>
                  <a:pt x="2529547" y="3023371"/>
                </a:lnTo>
                <a:lnTo>
                  <a:pt x="2559082" y="2983090"/>
                </a:lnTo>
                <a:lnTo>
                  <a:pt x="2589676" y="2943353"/>
                </a:lnTo>
                <a:lnTo>
                  <a:pt x="2621328" y="2904178"/>
                </a:lnTo>
                <a:lnTo>
                  <a:pt x="2654039" y="2865585"/>
                </a:lnTo>
                <a:lnTo>
                  <a:pt x="2687809" y="2827593"/>
                </a:lnTo>
                <a:lnTo>
                  <a:pt x="2722637" y="2790220"/>
                </a:lnTo>
                <a:lnTo>
                  <a:pt x="2758524" y="2753487"/>
                </a:lnTo>
                <a:lnTo>
                  <a:pt x="2796439" y="2716469"/>
                </a:lnTo>
                <a:lnTo>
                  <a:pt x="2835034" y="2680578"/>
                </a:lnTo>
                <a:lnTo>
                  <a:pt x="2874289" y="2645816"/>
                </a:lnTo>
                <a:lnTo>
                  <a:pt x="2914184" y="2612181"/>
                </a:lnTo>
                <a:lnTo>
                  <a:pt x="2954696" y="2579673"/>
                </a:lnTo>
                <a:lnTo>
                  <a:pt x="2995804" y="2548293"/>
                </a:lnTo>
                <a:lnTo>
                  <a:pt x="3037489" y="2518041"/>
                </a:lnTo>
                <a:lnTo>
                  <a:pt x="3079727" y="2488916"/>
                </a:lnTo>
                <a:lnTo>
                  <a:pt x="3122500" y="2460918"/>
                </a:lnTo>
                <a:lnTo>
                  <a:pt x="3165784" y="2434048"/>
                </a:lnTo>
                <a:lnTo>
                  <a:pt x="3209559" y="2408305"/>
                </a:lnTo>
                <a:lnTo>
                  <a:pt x="3253805" y="2383689"/>
                </a:lnTo>
                <a:lnTo>
                  <a:pt x="3298499" y="2360200"/>
                </a:lnTo>
                <a:lnTo>
                  <a:pt x="3343621" y="2337839"/>
                </a:lnTo>
                <a:lnTo>
                  <a:pt x="3389149" y="2316604"/>
                </a:lnTo>
                <a:lnTo>
                  <a:pt x="3435064" y="2296497"/>
                </a:lnTo>
                <a:lnTo>
                  <a:pt x="3481342" y="2277517"/>
                </a:lnTo>
                <a:lnTo>
                  <a:pt x="3527964" y="2259663"/>
                </a:lnTo>
                <a:lnTo>
                  <a:pt x="3574908" y="2242936"/>
                </a:lnTo>
                <a:lnTo>
                  <a:pt x="3622153" y="2227337"/>
                </a:lnTo>
                <a:lnTo>
                  <a:pt x="3669678" y="2212864"/>
                </a:lnTo>
                <a:lnTo>
                  <a:pt x="3717461" y="2199517"/>
                </a:lnTo>
                <a:lnTo>
                  <a:pt x="3765483" y="2187298"/>
                </a:lnTo>
                <a:lnTo>
                  <a:pt x="3813721" y="2176205"/>
                </a:lnTo>
                <a:lnTo>
                  <a:pt x="3862154" y="2166239"/>
                </a:lnTo>
                <a:lnTo>
                  <a:pt x="4063576" y="2137156"/>
                </a:lnTo>
                <a:lnTo>
                  <a:pt x="4063576" y="0"/>
                </a:lnTo>
                <a:close/>
              </a:path>
            </a:pathLst>
          </a:custGeom>
          <a:solidFill>
            <a:srgbClr val="FFFFFF">
              <a:alpha val="25097"/>
            </a:srgbClr>
          </a:solidFill>
        </p:spPr>
        <p:txBody>
          <a:bodyPr wrap="square" lIns="0" tIns="0" rIns="0" bIns="0" rtlCol="0"/>
          <a:lstStyle/>
          <a:p>
            <a:endParaRPr sz="1799"/>
          </a:p>
        </p:txBody>
      </p:sp>
      <p:sp>
        <p:nvSpPr>
          <p:cNvPr id="19" name="bg object 19"/>
          <p:cNvSpPr/>
          <p:nvPr/>
        </p:nvSpPr>
        <p:spPr>
          <a:xfrm>
            <a:off x="5878060" y="1"/>
            <a:ext cx="2120983" cy="2693035"/>
          </a:xfrm>
          <a:custGeom>
            <a:avLst/>
            <a:gdLst/>
            <a:ahLst/>
            <a:cxnLst/>
            <a:rect l="l" t="t" r="r" b="b"/>
            <a:pathLst>
              <a:path w="2121534" h="2693035">
                <a:moveTo>
                  <a:pt x="2121408" y="0"/>
                </a:moveTo>
                <a:lnTo>
                  <a:pt x="0" y="0"/>
                </a:lnTo>
                <a:lnTo>
                  <a:pt x="0" y="2692908"/>
                </a:lnTo>
                <a:lnTo>
                  <a:pt x="2121408" y="2692908"/>
                </a:lnTo>
                <a:lnTo>
                  <a:pt x="2121408" y="0"/>
                </a:lnTo>
                <a:close/>
              </a:path>
            </a:pathLst>
          </a:custGeom>
          <a:solidFill>
            <a:srgbClr val="FFFFFF">
              <a:alpha val="25097"/>
            </a:srgbClr>
          </a:solidFill>
        </p:spPr>
        <p:txBody>
          <a:bodyPr wrap="square" lIns="0" tIns="0" rIns="0" bIns="0" rtlCol="0"/>
          <a:lstStyle/>
          <a:p>
            <a:endParaRPr sz="1799"/>
          </a:p>
        </p:txBody>
      </p:sp>
      <p:pic>
        <p:nvPicPr>
          <p:cNvPr id="20" name="bg object 20"/>
          <p:cNvPicPr/>
          <p:nvPr/>
        </p:nvPicPr>
        <p:blipFill>
          <a:blip r:embed="rId2" cstate="print"/>
          <a:stretch>
            <a:fillRect/>
          </a:stretch>
        </p:blipFill>
        <p:spPr>
          <a:xfrm>
            <a:off x="431179" y="6080759"/>
            <a:ext cx="2445383" cy="560832"/>
          </a:xfrm>
          <a:prstGeom prst="rect">
            <a:avLst/>
          </a:prstGeom>
        </p:spPr>
      </p:pic>
      <p:sp>
        <p:nvSpPr>
          <p:cNvPr id="2" name="Holder 2"/>
          <p:cNvSpPr>
            <a:spLocks noGrp="1"/>
          </p:cNvSpPr>
          <p:nvPr>
            <p:ph type="title"/>
          </p:nvPr>
        </p:nvSpPr>
        <p:spPr/>
        <p:txBody>
          <a:bodyPr lIns="0" tIns="0" rIns="0" bIns="0"/>
          <a:lstStyle>
            <a:lvl1pPr>
              <a:defRPr sz="4999"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7/19/2022</a:t>
            </a:fld>
            <a:endParaRPr lang="en-US"/>
          </a:p>
        </p:txBody>
      </p:sp>
      <p:sp>
        <p:nvSpPr>
          <p:cNvPr id="5" name="Holder 5"/>
          <p:cNvSpPr>
            <a:spLocks noGrp="1"/>
          </p:cNvSpPr>
          <p:nvPr>
            <p:ph type="sldNum" sz="quarter" idx="7"/>
          </p:nvPr>
        </p:nvSpPr>
        <p:spPr/>
        <p:txBody>
          <a:bodyPr lIns="0" tIns="0" rIns="0" bIns="0"/>
          <a:lstStyle>
            <a:lvl1pPr>
              <a:defRPr sz="700" b="1" i="0">
                <a:solidFill>
                  <a:schemeClr val="tx1"/>
                </a:solidFill>
                <a:latin typeface="Arial"/>
                <a:cs typeface="Arial"/>
              </a:defRPr>
            </a:lvl1pPr>
          </a:lstStyle>
          <a:p>
            <a:pPr marL="38089">
              <a:spcBef>
                <a:spcPts val="30"/>
              </a:spcBef>
            </a:pPr>
            <a:fld id="{81D60167-4931-47E6-BA6A-407CBD079E47}" type="slidenum">
              <a:rPr lang="en-US" spc="-25" smtClean="0"/>
              <a:pPr marL="38089">
                <a:spcBef>
                  <a:spcPts val="30"/>
                </a:spcBef>
              </a:pPr>
              <a:t>‹#›</a:t>
            </a:fld>
            <a:endParaRPr lang="en-US" spc="-25" dirty="0"/>
          </a:p>
        </p:txBody>
      </p:sp>
    </p:spTree>
    <p:extLst>
      <p:ext uri="{BB962C8B-B14F-4D97-AF65-F5344CB8AC3E}">
        <p14:creationId xmlns:p14="http://schemas.microsoft.com/office/powerpoint/2010/main" val="32945260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6812279"/>
            <a:ext cx="12186286" cy="45720"/>
          </a:xfrm>
          <a:custGeom>
            <a:avLst/>
            <a:gdLst/>
            <a:ahLst/>
            <a:cxnLst/>
            <a:rect l="l" t="t" r="r" b="b"/>
            <a:pathLst>
              <a:path w="12189460" h="45720">
                <a:moveTo>
                  <a:pt x="12188952" y="0"/>
                </a:moveTo>
                <a:lnTo>
                  <a:pt x="0" y="0"/>
                </a:lnTo>
                <a:lnTo>
                  <a:pt x="0" y="45719"/>
                </a:lnTo>
                <a:lnTo>
                  <a:pt x="12188952" y="45719"/>
                </a:lnTo>
                <a:lnTo>
                  <a:pt x="12188952" y="0"/>
                </a:lnTo>
                <a:close/>
              </a:path>
            </a:pathLst>
          </a:custGeom>
          <a:solidFill>
            <a:srgbClr val="F94616"/>
          </a:solidFill>
        </p:spPr>
        <p:txBody>
          <a:bodyPr wrap="square" lIns="0" tIns="0" rIns="0" bIns="0" rtlCol="0"/>
          <a:lstStyle/>
          <a:p>
            <a:endParaRPr sz="1799"/>
          </a:p>
        </p:txBody>
      </p:sp>
      <p:pic>
        <p:nvPicPr>
          <p:cNvPr id="17" name="bg object 17"/>
          <p:cNvPicPr/>
          <p:nvPr/>
        </p:nvPicPr>
        <p:blipFill>
          <a:blip r:embed="rId2" cstate="print"/>
          <a:stretch>
            <a:fillRect/>
          </a:stretch>
        </p:blipFill>
        <p:spPr>
          <a:xfrm>
            <a:off x="10348311" y="348995"/>
            <a:ext cx="1418475" cy="326136"/>
          </a:xfrm>
          <a:prstGeom prst="rect">
            <a:avLst/>
          </a:prstGeom>
        </p:spPr>
      </p:pic>
      <p:sp>
        <p:nvSpPr>
          <p:cNvPr id="18" name="bg object 18"/>
          <p:cNvSpPr/>
          <p:nvPr/>
        </p:nvSpPr>
        <p:spPr>
          <a:xfrm>
            <a:off x="9345782" y="515112"/>
            <a:ext cx="519930" cy="521334"/>
          </a:xfrm>
          <a:custGeom>
            <a:avLst/>
            <a:gdLst/>
            <a:ahLst/>
            <a:cxnLst/>
            <a:rect l="l" t="t" r="r" b="b"/>
            <a:pathLst>
              <a:path w="520065" h="521334">
                <a:moveTo>
                  <a:pt x="259841" y="0"/>
                </a:moveTo>
                <a:lnTo>
                  <a:pt x="213134" y="4199"/>
                </a:lnTo>
                <a:lnTo>
                  <a:pt x="169173" y="16308"/>
                </a:lnTo>
                <a:lnTo>
                  <a:pt x="128693" y="35588"/>
                </a:lnTo>
                <a:lnTo>
                  <a:pt x="92427" y="61302"/>
                </a:lnTo>
                <a:lnTo>
                  <a:pt x="61110" y="92715"/>
                </a:lnTo>
                <a:lnTo>
                  <a:pt x="35475" y="129088"/>
                </a:lnTo>
                <a:lnTo>
                  <a:pt x="16255" y="169685"/>
                </a:lnTo>
                <a:lnTo>
                  <a:pt x="4186" y="213769"/>
                </a:lnTo>
                <a:lnTo>
                  <a:pt x="0" y="260603"/>
                </a:lnTo>
                <a:lnTo>
                  <a:pt x="4186" y="307438"/>
                </a:lnTo>
                <a:lnTo>
                  <a:pt x="16256" y="351522"/>
                </a:lnTo>
                <a:lnTo>
                  <a:pt x="35475" y="392119"/>
                </a:lnTo>
                <a:lnTo>
                  <a:pt x="61110" y="428492"/>
                </a:lnTo>
                <a:lnTo>
                  <a:pt x="92427" y="459905"/>
                </a:lnTo>
                <a:lnTo>
                  <a:pt x="128693" y="485619"/>
                </a:lnTo>
                <a:lnTo>
                  <a:pt x="169173" y="504899"/>
                </a:lnTo>
                <a:lnTo>
                  <a:pt x="213134" y="517008"/>
                </a:lnTo>
                <a:lnTo>
                  <a:pt x="259841" y="521208"/>
                </a:lnTo>
                <a:lnTo>
                  <a:pt x="306549" y="517008"/>
                </a:lnTo>
                <a:lnTo>
                  <a:pt x="350510" y="504899"/>
                </a:lnTo>
                <a:lnTo>
                  <a:pt x="390990" y="485619"/>
                </a:lnTo>
                <a:lnTo>
                  <a:pt x="427256" y="459905"/>
                </a:lnTo>
                <a:lnTo>
                  <a:pt x="458573" y="428492"/>
                </a:lnTo>
                <a:lnTo>
                  <a:pt x="484208" y="392119"/>
                </a:lnTo>
                <a:lnTo>
                  <a:pt x="503427" y="351522"/>
                </a:lnTo>
                <a:lnTo>
                  <a:pt x="515497" y="307438"/>
                </a:lnTo>
                <a:lnTo>
                  <a:pt x="519683" y="260603"/>
                </a:lnTo>
                <a:lnTo>
                  <a:pt x="515497" y="213769"/>
                </a:lnTo>
                <a:lnTo>
                  <a:pt x="503427" y="169685"/>
                </a:lnTo>
                <a:lnTo>
                  <a:pt x="484208" y="129088"/>
                </a:lnTo>
                <a:lnTo>
                  <a:pt x="458573" y="92715"/>
                </a:lnTo>
                <a:lnTo>
                  <a:pt x="427256" y="61302"/>
                </a:lnTo>
                <a:lnTo>
                  <a:pt x="390990" y="35588"/>
                </a:lnTo>
                <a:lnTo>
                  <a:pt x="350510" y="16308"/>
                </a:lnTo>
                <a:lnTo>
                  <a:pt x="306549" y="4199"/>
                </a:lnTo>
                <a:lnTo>
                  <a:pt x="259841" y="0"/>
                </a:lnTo>
                <a:close/>
              </a:path>
            </a:pathLst>
          </a:custGeom>
          <a:solidFill>
            <a:srgbClr val="D9D9D9">
              <a:alpha val="50195"/>
            </a:srgbClr>
          </a:solidFill>
        </p:spPr>
        <p:txBody>
          <a:bodyPr wrap="square" lIns="0" tIns="0" rIns="0" bIns="0" rtlCol="0"/>
          <a:lstStyle/>
          <a:p>
            <a:endParaRPr sz="1799"/>
          </a:p>
        </p:txBody>
      </p:sp>
      <p:sp>
        <p:nvSpPr>
          <p:cNvPr id="19" name="bg object 19"/>
          <p:cNvSpPr/>
          <p:nvPr/>
        </p:nvSpPr>
        <p:spPr>
          <a:xfrm>
            <a:off x="7037523" y="0"/>
            <a:ext cx="2011156" cy="783590"/>
          </a:xfrm>
          <a:custGeom>
            <a:avLst/>
            <a:gdLst/>
            <a:ahLst/>
            <a:cxnLst/>
            <a:rect l="l" t="t" r="r" b="b"/>
            <a:pathLst>
              <a:path w="2011679" h="783590">
                <a:moveTo>
                  <a:pt x="2011679" y="0"/>
                </a:moveTo>
                <a:lnTo>
                  <a:pt x="1456817" y="0"/>
                </a:lnTo>
                <a:lnTo>
                  <a:pt x="1438402" y="33781"/>
                </a:lnTo>
                <a:lnTo>
                  <a:pt x="1408377" y="73884"/>
                </a:lnTo>
                <a:lnTo>
                  <a:pt x="1374713" y="110881"/>
                </a:lnTo>
                <a:lnTo>
                  <a:pt x="1337671" y="144510"/>
                </a:lnTo>
                <a:lnTo>
                  <a:pt x="1297515" y="174508"/>
                </a:lnTo>
                <a:lnTo>
                  <a:pt x="1254505" y="200612"/>
                </a:lnTo>
                <a:lnTo>
                  <a:pt x="1208905" y="222559"/>
                </a:lnTo>
                <a:lnTo>
                  <a:pt x="1160977" y="240087"/>
                </a:lnTo>
                <a:lnTo>
                  <a:pt x="1110981" y="252933"/>
                </a:lnTo>
                <a:lnTo>
                  <a:pt x="1059182" y="260833"/>
                </a:lnTo>
                <a:lnTo>
                  <a:pt x="1005840" y="263525"/>
                </a:lnTo>
                <a:lnTo>
                  <a:pt x="952497" y="260833"/>
                </a:lnTo>
                <a:lnTo>
                  <a:pt x="900698" y="252933"/>
                </a:lnTo>
                <a:lnTo>
                  <a:pt x="850702" y="240087"/>
                </a:lnTo>
                <a:lnTo>
                  <a:pt x="802774" y="222559"/>
                </a:lnTo>
                <a:lnTo>
                  <a:pt x="757174" y="200612"/>
                </a:lnTo>
                <a:lnTo>
                  <a:pt x="714164" y="174508"/>
                </a:lnTo>
                <a:lnTo>
                  <a:pt x="674008" y="144510"/>
                </a:lnTo>
                <a:lnTo>
                  <a:pt x="636966" y="110881"/>
                </a:lnTo>
                <a:lnTo>
                  <a:pt x="603302" y="73884"/>
                </a:lnTo>
                <a:lnTo>
                  <a:pt x="573277" y="33781"/>
                </a:lnTo>
                <a:lnTo>
                  <a:pt x="554863" y="0"/>
                </a:lnTo>
                <a:lnTo>
                  <a:pt x="0" y="0"/>
                </a:lnTo>
                <a:lnTo>
                  <a:pt x="45847" y="147447"/>
                </a:lnTo>
                <a:lnTo>
                  <a:pt x="65829" y="191752"/>
                </a:lnTo>
                <a:lnTo>
                  <a:pt x="87791" y="234929"/>
                </a:lnTo>
                <a:lnTo>
                  <a:pt x="111675" y="276918"/>
                </a:lnTo>
                <a:lnTo>
                  <a:pt x="137421" y="317662"/>
                </a:lnTo>
                <a:lnTo>
                  <a:pt x="164974" y="357103"/>
                </a:lnTo>
                <a:lnTo>
                  <a:pt x="194273" y="395184"/>
                </a:lnTo>
                <a:lnTo>
                  <a:pt x="225262" y="431846"/>
                </a:lnTo>
                <a:lnTo>
                  <a:pt x="257882" y="467032"/>
                </a:lnTo>
                <a:lnTo>
                  <a:pt x="292075" y="500684"/>
                </a:lnTo>
                <a:lnTo>
                  <a:pt x="327784" y="532744"/>
                </a:lnTo>
                <a:lnTo>
                  <a:pt x="364951" y="563155"/>
                </a:lnTo>
                <a:lnTo>
                  <a:pt x="403517" y="591858"/>
                </a:lnTo>
                <a:lnTo>
                  <a:pt x="443424" y="618796"/>
                </a:lnTo>
                <a:lnTo>
                  <a:pt x="484615" y="643911"/>
                </a:lnTo>
                <a:lnTo>
                  <a:pt x="527031" y="667146"/>
                </a:lnTo>
                <a:lnTo>
                  <a:pt x="570615" y="688442"/>
                </a:lnTo>
                <a:lnTo>
                  <a:pt x="615308" y="707741"/>
                </a:lnTo>
                <a:lnTo>
                  <a:pt x="661053" y="724987"/>
                </a:lnTo>
                <a:lnTo>
                  <a:pt x="707792" y="740120"/>
                </a:lnTo>
                <a:lnTo>
                  <a:pt x="755466" y="753084"/>
                </a:lnTo>
                <a:lnTo>
                  <a:pt x="804017" y="763820"/>
                </a:lnTo>
                <a:lnTo>
                  <a:pt x="853388" y="772272"/>
                </a:lnTo>
                <a:lnTo>
                  <a:pt x="903521" y="778380"/>
                </a:lnTo>
                <a:lnTo>
                  <a:pt x="954357" y="782087"/>
                </a:lnTo>
                <a:lnTo>
                  <a:pt x="1005840" y="783336"/>
                </a:lnTo>
                <a:lnTo>
                  <a:pt x="1057322" y="782087"/>
                </a:lnTo>
                <a:lnTo>
                  <a:pt x="1108158" y="778380"/>
                </a:lnTo>
                <a:lnTo>
                  <a:pt x="1158291" y="772272"/>
                </a:lnTo>
                <a:lnTo>
                  <a:pt x="1207662" y="763820"/>
                </a:lnTo>
                <a:lnTo>
                  <a:pt x="1256213" y="753084"/>
                </a:lnTo>
                <a:lnTo>
                  <a:pt x="1303887" y="740120"/>
                </a:lnTo>
                <a:lnTo>
                  <a:pt x="1350626" y="724987"/>
                </a:lnTo>
                <a:lnTo>
                  <a:pt x="1396371" y="707741"/>
                </a:lnTo>
                <a:lnTo>
                  <a:pt x="1441064" y="688442"/>
                </a:lnTo>
                <a:lnTo>
                  <a:pt x="1484648" y="667146"/>
                </a:lnTo>
                <a:lnTo>
                  <a:pt x="1527064" y="643911"/>
                </a:lnTo>
                <a:lnTo>
                  <a:pt x="1568255" y="618796"/>
                </a:lnTo>
                <a:lnTo>
                  <a:pt x="1608162" y="591858"/>
                </a:lnTo>
                <a:lnTo>
                  <a:pt x="1646728" y="563155"/>
                </a:lnTo>
                <a:lnTo>
                  <a:pt x="1683895" y="532744"/>
                </a:lnTo>
                <a:lnTo>
                  <a:pt x="1719604" y="500684"/>
                </a:lnTo>
                <a:lnTo>
                  <a:pt x="1753797" y="467032"/>
                </a:lnTo>
                <a:lnTo>
                  <a:pt x="1786417" y="431846"/>
                </a:lnTo>
                <a:lnTo>
                  <a:pt x="1817406" y="395184"/>
                </a:lnTo>
                <a:lnTo>
                  <a:pt x="1846705" y="357103"/>
                </a:lnTo>
                <a:lnTo>
                  <a:pt x="1874258" y="317662"/>
                </a:lnTo>
                <a:lnTo>
                  <a:pt x="1900004" y="276918"/>
                </a:lnTo>
                <a:lnTo>
                  <a:pt x="1923888" y="234929"/>
                </a:lnTo>
                <a:lnTo>
                  <a:pt x="1945850" y="191752"/>
                </a:lnTo>
                <a:lnTo>
                  <a:pt x="1965833" y="147447"/>
                </a:lnTo>
                <a:lnTo>
                  <a:pt x="2011679" y="0"/>
                </a:lnTo>
                <a:close/>
              </a:path>
            </a:pathLst>
          </a:custGeom>
          <a:solidFill>
            <a:srgbClr val="D9D9D9">
              <a:alpha val="50195"/>
            </a:srgbClr>
          </a:solidFill>
        </p:spPr>
        <p:txBody>
          <a:bodyPr wrap="square" lIns="0" tIns="0" rIns="0" bIns="0" rtlCol="0"/>
          <a:lstStyle/>
          <a:p>
            <a:endParaRPr sz="1799"/>
          </a:p>
        </p:txBody>
      </p:sp>
      <p:sp>
        <p:nvSpPr>
          <p:cNvPr id="20" name="bg object 20"/>
          <p:cNvSpPr/>
          <p:nvPr/>
        </p:nvSpPr>
        <p:spPr>
          <a:xfrm>
            <a:off x="11929812"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1" name="bg object 21"/>
          <p:cNvSpPr/>
          <p:nvPr/>
        </p:nvSpPr>
        <p:spPr>
          <a:xfrm>
            <a:off x="11669530"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2" name="bg object 22"/>
          <p:cNvSpPr/>
          <p:nvPr/>
        </p:nvSpPr>
        <p:spPr>
          <a:xfrm>
            <a:off x="11409375"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3" name="bg object 23"/>
          <p:cNvSpPr/>
          <p:nvPr/>
        </p:nvSpPr>
        <p:spPr>
          <a:xfrm>
            <a:off x="11149093"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4" name="bg object 24"/>
          <p:cNvSpPr/>
          <p:nvPr/>
        </p:nvSpPr>
        <p:spPr>
          <a:xfrm>
            <a:off x="10888937"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5" name="bg object 25"/>
          <p:cNvSpPr/>
          <p:nvPr/>
        </p:nvSpPr>
        <p:spPr>
          <a:xfrm>
            <a:off x="10628655"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6" name="bg object 26"/>
          <p:cNvSpPr/>
          <p:nvPr/>
        </p:nvSpPr>
        <p:spPr>
          <a:xfrm>
            <a:off x="11929812" y="505205"/>
            <a:ext cx="29201" cy="29209"/>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27" name="bg object 27"/>
          <p:cNvSpPr/>
          <p:nvPr/>
        </p:nvSpPr>
        <p:spPr>
          <a:xfrm>
            <a:off x="11929812"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8" name="bg object 28"/>
          <p:cNvSpPr/>
          <p:nvPr/>
        </p:nvSpPr>
        <p:spPr>
          <a:xfrm>
            <a:off x="11669530"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9" name="bg object 29"/>
          <p:cNvSpPr/>
          <p:nvPr/>
        </p:nvSpPr>
        <p:spPr>
          <a:xfrm>
            <a:off x="11409375"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0" name="bg object 30"/>
          <p:cNvSpPr/>
          <p:nvPr/>
        </p:nvSpPr>
        <p:spPr>
          <a:xfrm>
            <a:off x="11149093"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1" name="bg object 31"/>
          <p:cNvSpPr/>
          <p:nvPr/>
        </p:nvSpPr>
        <p:spPr>
          <a:xfrm>
            <a:off x="10888937"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2" name="bg object 32"/>
          <p:cNvSpPr/>
          <p:nvPr/>
        </p:nvSpPr>
        <p:spPr>
          <a:xfrm>
            <a:off x="10628655"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3" name="bg object 33"/>
          <p:cNvSpPr/>
          <p:nvPr/>
        </p:nvSpPr>
        <p:spPr>
          <a:xfrm>
            <a:off x="8288401" y="765049"/>
            <a:ext cx="29201" cy="29209"/>
          </a:xfrm>
          <a:custGeom>
            <a:avLst/>
            <a:gdLst/>
            <a:ahLst/>
            <a:cxnLst/>
            <a:rect l="l" t="t" r="r" b="b"/>
            <a:pathLst>
              <a:path w="29209" h="29209">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34" name="bg object 34"/>
          <p:cNvSpPr/>
          <p:nvPr/>
        </p:nvSpPr>
        <p:spPr>
          <a:xfrm>
            <a:off x="8028500"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5" name="bg object 35"/>
          <p:cNvSpPr/>
          <p:nvPr/>
        </p:nvSpPr>
        <p:spPr>
          <a:xfrm>
            <a:off x="7768598" y="765049"/>
            <a:ext cx="29201" cy="29209"/>
          </a:xfrm>
          <a:custGeom>
            <a:avLst/>
            <a:gdLst/>
            <a:ahLst/>
            <a:cxnLst/>
            <a:rect l="l" t="t" r="r" b="b"/>
            <a:pathLst>
              <a:path w="29209" h="29209">
                <a:moveTo>
                  <a:pt x="28828" y="0"/>
                </a:moveTo>
                <a:lnTo>
                  <a:pt x="0" y="0"/>
                </a:lnTo>
                <a:lnTo>
                  <a:pt x="0" y="28955"/>
                </a:lnTo>
                <a:lnTo>
                  <a:pt x="28828" y="28955"/>
                </a:lnTo>
                <a:lnTo>
                  <a:pt x="28828" y="0"/>
                </a:lnTo>
                <a:close/>
              </a:path>
            </a:pathLst>
          </a:custGeom>
          <a:solidFill>
            <a:srgbClr val="57585B">
              <a:alpha val="19999"/>
            </a:srgbClr>
          </a:solidFill>
        </p:spPr>
        <p:txBody>
          <a:bodyPr wrap="square" lIns="0" tIns="0" rIns="0" bIns="0" rtlCol="0"/>
          <a:lstStyle/>
          <a:p>
            <a:endParaRPr sz="1799"/>
          </a:p>
        </p:txBody>
      </p:sp>
      <p:sp>
        <p:nvSpPr>
          <p:cNvPr id="36" name="bg object 36"/>
          <p:cNvSpPr/>
          <p:nvPr/>
        </p:nvSpPr>
        <p:spPr>
          <a:xfrm>
            <a:off x="7508571"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7" name="bg object 37"/>
          <p:cNvSpPr/>
          <p:nvPr/>
        </p:nvSpPr>
        <p:spPr>
          <a:xfrm>
            <a:off x="7248669" y="765049"/>
            <a:ext cx="29201" cy="29209"/>
          </a:xfrm>
          <a:custGeom>
            <a:avLst/>
            <a:gdLst/>
            <a:ahLst/>
            <a:cxnLst/>
            <a:rect l="l" t="t" r="r" b="b"/>
            <a:pathLst>
              <a:path w="29209" h="29209">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38" name="bg object 38"/>
          <p:cNvSpPr/>
          <p:nvPr/>
        </p:nvSpPr>
        <p:spPr>
          <a:xfrm>
            <a:off x="6988768"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9" name="bg object 39"/>
          <p:cNvSpPr/>
          <p:nvPr/>
        </p:nvSpPr>
        <p:spPr>
          <a:xfrm>
            <a:off x="8288401" y="505205"/>
            <a:ext cx="29201" cy="29209"/>
          </a:xfrm>
          <a:custGeom>
            <a:avLst/>
            <a:gdLst/>
            <a:ahLst/>
            <a:cxnLst/>
            <a:rect l="l" t="t" r="r" b="b"/>
            <a:pathLst>
              <a:path w="29209" h="29209">
                <a:moveTo>
                  <a:pt x="28956" y="0"/>
                </a:moveTo>
                <a:lnTo>
                  <a:pt x="0" y="0"/>
                </a:lnTo>
                <a:lnTo>
                  <a:pt x="0" y="28956"/>
                </a:lnTo>
                <a:lnTo>
                  <a:pt x="28956" y="28956"/>
                </a:lnTo>
                <a:lnTo>
                  <a:pt x="28956" y="0"/>
                </a:lnTo>
                <a:close/>
              </a:path>
            </a:pathLst>
          </a:custGeom>
          <a:solidFill>
            <a:srgbClr val="57585B">
              <a:alpha val="19999"/>
            </a:srgbClr>
          </a:solidFill>
        </p:spPr>
        <p:txBody>
          <a:bodyPr wrap="square" lIns="0" tIns="0" rIns="0" bIns="0" rtlCol="0"/>
          <a:lstStyle/>
          <a:p>
            <a:endParaRPr sz="1799"/>
          </a:p>
        </p:txBody>
      </p:sp>
      <p:sp>
        <p:nvSpPr>
          <p:cNvPr id="40" name="bg object 40"/>
          <p:cNvSpPr/>
          <p:nvPr/>
        </p:nvSpPr>
        <p:spPr>
          <a:xfrm>
            <a:off x="8028500" y="505205"/>
            <a:ext cx="29201" cy="29209"/>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41" name="bg object 41"/>
          <p:cNvSpPr/>
          <p:nvPr/>
        </p:nvSpPr>
        <p:spPr>
          <a:xfrm>
            <a:off x="7768598" y="505205"/>
            <a:ext cx="29201" cy="29209"/>
          </a:xfrm>
          <a:custGeom>
            <a:avLst/>
            <a:gdLst/>
            <a:ahLst/>
            <a:cxnLst/>
            <a:rect l="l" t="t" r="r" b="b"/>
            <a:pathLst>
              <a:path w="29209" h="29209">
                <a:moveTo>
                  <a:pt x="28828" y="0"/>
                </a:moveTo>
                <a:lnTo>
                  <a:pt x="0" y="0"/>
                </a:lnTo>
                <a:lnTo>
                  <a:pt x="0" y="28956"/>
                </a:lnTo>
                <a:lnTo>
                  <a:pt x="28828" y="28956"/>
                </a:lnTo>
                <a:lnTo>
                  <a:pt x="28828" y="0"/>
                </a:lnTo>
                <a:close/>
              </a:path>
            </a:pathLst>
          </a:custGeom>
          <a:solidFill>
            <a:srgbClr val="57585B">
              <a:alpha val="19999"/>
            </a:srgbClr>
          </a:solidFill>
        </p:spPr>
        <p:txBody>
          <a:bodyPr wrap="square" lIns="0" tIns="0" rIns="0" bIns="0" rtlCol="0"/>
          <a:lstStyle/>
          <a:p>
            <a:endParaRPr sz="1799"/>
          </a:p>
        </p:txBody>
      </p:sp>
      <p:sp>
        <p:nvSpPr>
          <p:cNvPr id="42" name="bg object 42"/>
          <p:cNvSpPr/>
          <p:nvPr/>
        </p:nvSpPr>
        <p:spPr>
          <a:xfrm>
            <a:off x="7508571" y="505205"/>
            <a:ext cx="29201" cy="29209"/>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43" name="bg object 43"/>
          <p:cNvSpPr/>
          <p:nvPr/>
        </p:nvSpPr>
        <p:spPr>
          <a:xfrm>
            <a:off x="7248669" y="505205"/>
            <a:ext cx="29201" cy="29209"/>
          </a:xfrm>
          <a:custGeom>
            <a:avLst/>
            <a:gdLst/>
            <a:ahLst/>
            <a:cxnLst/>
            <a:rect l="l" t="t" r="r" b="b"/>
            <a:pathLst>
              <a:path w="29209" h="29209">
                <a:moveTo>
                  <a:pt x="28956" y="0"/>
                </a:moveTo>
                <a:lnTo>
                  <a:pt x="0" y="0"/>
                </a:lnTo>
                <a:lnTo>
                  <a:pt x="0" y="28956"/>
                </a:lnTo>
                <a:lnTo>
                  <a:pt x="28956" y="28956"/>
                </a:lnTo>
                <a:lnTo>
                  <a:pt x="28956" y="0"/>
                </a:lnTo>
                <a:close/>
              </a:path>
            </a:pathLst>
          </a:custGeom>
          <a:solidFill>
            <a:srgbClr val="57585B">
              <a:alpha val="19999"/>
            </a:srgbClr>
          </a:solidFill>
        </p:spPr>
        <p:txBody>
          <a:bodyPr wrap="square" lIns="0" tIns="0" rIns="0" bIns="0" rtlCol="0"/>
          <a:lstStyle/>
          <a:p>
            <a:endParaRPr sz="1799"/>
          </a:p>
        </p:txBody>
      </p:sp>
      <p:sp>
        <p:nvSpPr>
          <p:cNvPr id="44" name="bg object 44"/>
          <p:cNvSpPr/>
          <p:nvPr/>
        </p:nvSpPr>
        <p:spPr>
          <a:xfrm>
            <a:off x="6988768" y="505205"/>
            <a:ext cx="29201" cy="29209"/>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45" name="bg object 45"/>
          <p:cNvSpPr/>
          <p:nvPr/>
        </p:nvSpPr>
        <p:spPr>
          <a:xfrm>
            <a:off x="8288401" y="245364"/>
            <a:ext cx="29201" cy="29209"/>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46" name="bg object 46"/>
          <p:cNvSpPr/>
          <p:nvPr/>
        </p:nvSpPr>
        <p:spPr>
          <a:xfrm>
            <a:off x="8028500"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47" name="bg object 47"/>
          <p:cNvSpPr/>
          <p:nvPr/>
        </p:nvSpPr>
        <p:spPr>
          <a:xfrm>
            <a:off x="7768598"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48" name="bg object 48"/>
          <p:cNvSpPr/>
          <p:nvPr/>
        </p:nvSpPr>
        <p:spPr>
          <a:xfrm>
            <a:off x="7508698" y="245364"/>
            <a:ext cx="29201" cy="29209"/>
          </a:xfrm>
          <a:custGeom>
            <a:avLst/>
            <a:gdLst/>
            <a:ahLst/>
            <a:cxnLst/>
            <a:rect l="l" t="t" r="r" b="b"/>
            <a:pathLst>
              <a:path w="29209" h="29210">
                <a:moveTo>
                  <a:pt x="28828" y="0"/>
                </a:moveTo>
                <a:lnTo>
                  <a:pt x="0" y="0"/>
                </a:lnTo>
                <a:lnTo>
                  <a:pt x="0" y="28955"/>
                </a:lnTo>
                <a:lnTo>
                  <a:pt x="28828" y="28955"/>
                </a:lnTo>
                <a:lnTo>
                  <a:pt x="28828" y="0"/>
                </a:lnTo>
                <a:close/>
              </a:path>
            </a:pathLst>
          </a:custGeom>
          <a:solidFill>
            <a:srgbClr val="57585B">
              <a:alpha val="19999"/>
            </a:srgbClr>
          </a:solidFill>
        </p:spPr>
        <p:txBody>
          <a:bodyPr wrap="square" lIns="0" tIns="0" rIns="0" bIns="0" rtlCol="0"/>
          <a:lstStyle/>
          <a:p>
            <a:endParaRPr sz="1799"/>
          </a:p>
        </p:txBody>
      </p:sp>
      <p:sp>
        <p:nvSpPr>
          <p:cNvPr id="49" name="bg object 49"/>
          <p:cNvSpPr/>
          <p:nvPr/>
        </p:nvSpPr>
        <p:spPr>
          <a:xfrm>
            <a:off x="7248669" y="245364"/>
            <a:ext cx="29201" cy="29209"/>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50" name="bg object 50"/>
          <p:cNvSpPr/>
          <p:nvPr/>
        </p:nvSpPr>
        <p:spPr>
          <a:xfrm>
            <a:off x="6988768"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51" name="bg object 51"/>
          <p:cNvSpPr/>
          <p:nvPr/>
        </p:nvSpPr>
        <p:spPr>
          <a:xfrm>
            <a:off x="9848570" y="765049"/>
            <a:ext cx="29201" cy="29209"/>
          </a:xfrm>
          <a:custGeom>
            <a:avLst/>
            <a:gdLst/>
            <a:ahLst/>
            <a:cxnLst/>
            <a:rect l="l" t="t" r="r" b="b"/>
            <a:pathLst>
              <a:path w="29209" h="29209">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52" name="bg object 52"/>
          <p:cNvSpPr/>
          <p:nvPr/>
        </p:nvSpPr>
        <p:spPr>
          <a:xfrm>
            <a:off x="9588670"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53" name="bg object 53"/>
          <p:cNvSpPr/>
          <p:nvPr/>
        </p:nvSpPr>
        <p:spPr>
          <a:xfrm>
            <a:off x="9328768" y="765049"/>
            <a:ext cx="29201" cy="29209"/>
          </a:xfrm>
          <a:custGeom>
            <a:avLst/>
            <a:gdLst/>
            <a:ahLst/>
            <a:cxnLst/>
            <a:rect l="l" t="t" r="r" b="b"/>
            <a:pathLst>
              <a:path w="29209" h="29209">
                <a:moveTo>
                  <a:pt x="28828" y="0"/>
                </a:moveTo>
                <a:lnTo>
                  <a:pt x="0" y="0"/>
                </a:lnTo>
                <a:lnTo>
                  <a:pt x="0" y="28955"/>
                </a:lnTo>
                <a:lnTo>
                  <a:pt x="28828" y="28955"/>
                </a:lnTo>
                <a:lnTo>
                  <a:pt x="28828" y="0"/>
                </a:lnTo>
                <a:close/>
              </a:path>
            </a:pathLst>
          </a:custGeom>
          <a:solidFill>
            <a:srgbClr val="57585B">
              <a:alpha val="19999"/>
            </a:srgbClr>
          </a:solidFill>
        </p:spPr>
        <p:txBody>
          <a:bodyPr wrap="square" lIns="0" tIns="0" rIns="0" bIns="0" rtlCol="0"/>
          <a:lstStyle/>
          <a:p>
            <a:endParaRPr sz="1799"/>
          </a:p>
        </p:txBody>
      </p:sp>
      <p:sp>
        <p:nvSpPr>
          <p:cNvPr id="54" name="bg object 54"/>
          <p:cNvSpPr/>
          <p:nvPr/>
        </p:nvSpPr>
        <p:spPr>
          <a:xfrm>
            <a:off x="9068740"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55" name="bg object 55"/>
          <p:cNvSpPr/>
          <p:nvPr/>
        </p:nvSpPr>
        <p:spPr>
          <a:xfrm>
            <a:off x="8808838" y="765049"/>
            <a:ext cx="29201" cy="29209"/>
          </a:xfrm>
          <a:custGeom>
            <a:avLst/>
            <a:gdLst/>
            <a:ahLst/>
            <a:cxnLst/>
            <a:rect l="l" t="t" r="r" b="b"/>
            <a:pathLst>
              <a:path w="29209" h="29209">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56" name="bg object 56"/>
          <p:cNvSpPr/>
          <p:nvPr/>
        </p:nvSpPr>
        <p:spPr>
          <a:xfrm>
            <a:off x="8548938"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57" name="bg object 57"/>
          <p:cNvSpPr/>
          <p:nvPr/>
        </p:nvSpPr>
        <p:spPr>
          <a:xfrm>
            <a:off x="9848570" y="505205"/>
            <a:ext cx="29201" cy="29209"/>
          </a:xfrm>
          <a:custGeom>
            <a:avLst/>
            <a:gdLst/>
            <a:ahLst/>
            <a:cxnLst/>
            <a:rect l="l" t="t" r="r" b="b"/>
            <a:pathLst>
              <a:path w="29209" h="29209">
                <a:moveTo>
                  <a:pt x="28956" y="0"/>
                </a:moveTo>
                <a:lnTo>
                  <a:pt x="0" y="0"/>
                </a:lnTo>
                <a:lnTo>
                  <a:pt x="0" y="28956"/>
                </a:lnTo>
                <a:lnTo>
                  <a:pt x="28956" y="28956"/>
                </a:lnTo>
                <a:lnTo>
                  <a:pt x="28956" y="0"/>
                </a:lnTo>
                <a:close/>
              </a:path>
            </a:pathLst>
          </a:custGeom>
          <a:solidFill>
            <a:srgbClr val="57585B">
              <a:alpha val="19999"/>
            </a:srgbClr>
          </a:solidFill>
        </p:spPr>
        <p:txBody>
          <a:bodyPr wrap="square" lIns="0" tIns="0" rIns="0" bIns="0" rtlCol="0"/>
          <a:lstStyle/>
          <a:p>
            <a:endParaRPr sz="1799"/>
          </a:p>
        </p:txBody>
      </p:sp>
      <p:sp>
        <p:nvSpPr>
          <p:cNvPr id="58" name="bg object 58"/>
          <p:cNvSpPr/>
          <p:nvPr/>
        </p:nvSpPr>
        <p:spPr>
          <a:xfrm>
            <a:off x="9588670" y="505205"/>
            <a:ext cx="29201" cy="29209"/>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59" name="bg object 59"/>
          <p:cNvSpPr/>
          <p:nvPr/>
        </p:nvSpPr>
        <p:spPr>
          <a:xfrm>
            <a:off x="9328768" y="505205"/>
            <a:ext cx="29201" cy="29209"/>
          </a:xfrm>
          <a:custGeom>
            <a:avLst/>
            <a:gdLst/>
            <a:ahLst/>
            <a:cxnLst/>
            <a:rect l="l" t="t" r="r" b="b"/>
            <a:pathLst>
              <a:path w="29209" h="29209">
                <a:moveTo>
                  <a:pt x="28828" y="0"/>
                </a:moveTo>
                <a:lnTo>
                  <a:pt x="0" y="0"/>
                </a:lnTo>
                <a:lnTo>
                  <a:pt x="0" y="28956"/>
                </a:lnTo>
                <a:lnTo>
                  <a:pt x="28828" y="28956"/>
                </a:lnTo>
                <a:lnTo>
                  <a:pt x="28828" y="0"/>
                </a:lnTo>
                <a:close/>
              </a:path>
            </a:pathLst>
          </a:custGeom>
          <a:solidFill>
            <a:srgbClr val="57585B">
              <a:alpha val="19999"/>
            </a:srgbClr>
          </a:solidFill>
        </p:spPr>
        <p:txBody>
          <a:bodyPr wrap="square" lIns="0" tIns="0" rIns="0" bIns="0" rtlCol="0"/>
          <a:lstStyle/>
          <a:p>
            <a:endParaRPr sz="1799"/>
          </a:p>
        </p:txBody>
      </p:sp>
      <p:sp>
        <p:nvSpPr>
          <p:cNvPr id="60" name="bg object 60"/>
          <p:cNvSpPr/>
          <p:nvPr/>
        </p:nvSpPr>
        <p:spPr>
          <a:xfrm>
            <a:off x="9068740" y="505205"/>
            <a:ext cx="29201" cy="29209"/>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61" name="bg object 61"/>
          <p:cNvSpPr/>
          <p:nvPr/>
        </p:nvSpPr>
        <p:spPr>
          <a:xfrm>
            <a:off x="8808838" y="505205"/>
            <a:ext cx="29201" cy="29209"/>
          </a:xfrm>
          <a:custGeom>
            <a:avLst/>
            <a:gdLst/>
            <a:ahLst/>
            <a:cxnLst/>
            <a:rect l="l" t="t" r="r" b="b"/>
            <a:pathLst>
              <a:path w="29209" h="29209">
                <a:moveTo>
                  <a:pt x="28956" y="0"/>
                </a:moveTo>
                <a:lnTo>
                  <a:pt x="0" y="0"/>
                </a:lnTo>
                <a:lnTo>
                  <a:pt x="0" y="28956"/>
                </a:lnTo>
                <a:lnTo>
                  <a:pt x="28956" y="28956"/>
                </a:lnTo>
                <a:lnTo>
                  <a:pt x="28956" y="0"/>
                </a:lnTo>
                <a:close/>
              </a:path>
            </a:pathLst>
          </a:custGeom>
          <a:solidFill>
            <a:srgbClr val="57585B">
              <a:alpha val="19999"/>
            </a:srgbClr>
          </a:solidFill>
        </p:spPr>
        <p:txBody>
          <a:bodyPr wrap="square" lIns="0" tIns="0" rIns="0" bIns="0" rtlCol="0"/>
          <a:lstStyle/>
          <a:p>
            <a:endParaRPr sz="1799"/>
          </a:p>
        </p:txBody>
      </p:sp>
      <p:sp>
        <p:nvSpPr>
          <p:cNvPr id="62" name="bg object 62"/>
          <p:cNvSpPr/>
          <p:nvPr/>
        </p:nvSpPr>
        <p:spPr>
          <a:xfrm>
            <a:off x="8548938" y="505205"/>
            <a:ext cx="29201" cy="29209"/>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63" name="bg object 63"/>
          <p:cNvSpPr/>
          <p:nvPr/>
        </p:nvSpPr>
        <p:spPr>
          <a:xfrm>
            <a:off x="9848570" y="245364"/>
            <a:ext cx="29201" cy="29209"/>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64" name="bg object 64"/>
          <p:cNvSpPr/>
          <p:nvPr/>
        </p:nvSpPr>
        <p:spPr>
          <a:xfrm>
            <a:off x="9588670"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65" name="bg object 65"/>
          <p:cNvSpPr/>
          <p:nvPr/>
        </p:nvSpPr>
        <p:spPr>
          <a:xfrm>
            <a:off x="9328768"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66" name="bg object 66"/>
          <p:cNvSpPr/>
          <p:nvPr/>
        </p:nvSpPr>
        <p:spPr>
          <a:xfrm>
            <a:off x="9068867" y="245364"/>
            <a:ext cx="29201" cy="29209"/>
          </a:xfrm>
          <a:custGeom>
            <a:avLst/>
            <a:gdLst/>
            <a:ahLst/>
            <a:cxnLst/>
            <a:rect l="l" t="t" r="r" b="b"/>
            <a:pathLst>
              <a:path w="29209" h="29210">
                <a:moveTo>
                  <a:pt x="28828" y="0"/>
                </a:moveTo>
                <a:lnTo>
                  <a:pt x="0" y="0"/>
                </a:lnTo>
                <a:lnTo>
                  <a:pt x="0" y="28955"/>
                </a:lnTo>
                <a:lnTo>
                  <a:pt x="28828" y="28955"/>
                </a:lnTo>
                <a:lnTo>
                  <a:pt x="28828" y="0"/>
                </a:lnTo>
                <a:close/>
              </a:path>
            </a:pathLst>
          </a:custGeom>
          <a:solidFill>
            <a:srgbClr val="57585B">
              <a:alpha val="19999"/>
            </a:srgbClr>
          </a:solidFill>
        </p:spPr>
        <p:txBody>
          <a:bodyPr wrap="square" lIns="0" tIns="0" rIns="0" bIns="0" rtlCol="0"/>
          <a:lstStyle/>
          <a:p>
            <a:endParaRPr sz="1799"/>
          </a:p>
        </p:txBody>
      </p:sp>
      <p:sp>
        <p:nvSpPr>
          <p:cNvPr id="67" name="bg object 67"/>
          <p:cNvSpPr/>
          <p:nvPr/>
        </p:nvSpPr>
        <p:spPr>
          <a:xfrm>
            <a:off x="8808838" y="245364"/>
            <a:ext cx="29201" cy="29209"/>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68" name="bg object 68"/>
          <p:cNvSpPr/>
          <p:nvPr/>
        </p:nvSpPr>
        <p:spPr>
          <a:xfrm>
            <a:off x="8548938"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69" name="bg object 69"/>
          <p:cNvSpPr/>
          <p:nvPr/>
        </p:nvSpPr>
        <p:spPr>
          <a:xfrm>
            <a:off x="10369643"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70" name="bg object 70"/>
          <p:cNvSpPr/>
          <p:nvPr/>
        </p:nvSpPr>
        <p:spPr>
          <a:xfrm>
            <a:off x="10109107"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71" name="bg object 71"/>
          <p:cNvSpPr/>
          <p:nvPr/>
        </p:nvSpPr>
        <p:spPr>
          <a:xfrm>
            <a:off x="10109107" y="505205"/>
            <a:ext cx="29201" cy="29209"/>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72" name="bg object 72"/>
          <p:cNvSpPr/>
          <p:nvPr/>
        </p:nvSpPr>
        <p:spPr>
          <a:xfrm>
            <a:off x="10369643"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73" name="bg object 73"/>
          <p:cNvSpPr/>
          <p:nvPr/>
        </p:nvSpPr>
        <p:spPr>
          <a:xfrm>
            <a:off x="10109107"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 name="Holder 2"/>
          <p:cNvSpPr>
            <a:spLocks noGrp="1"/>
          </p:cNvSpPr>
          <p:nvPr>
            <p:ph type="title"/>
          </p:nvPr>
        </p:nvSpPr>
        <p:spPr/>
        <p:txBody>
          <a:bodyPr lIns="0" tIns="0" rIns="0" bIns="0"/>
          <a:lstStyle>
            <a:lvl1pPr>
              <a:defRPr sz="4999" b="1" i="0">
                <a:solidFill>
                  <a:schemeClr val="bg1"/>
                </a:solidFill>
                <a:latin typeface="Arial"/>
                <a:cs typeface="Arial"/>
              </a:defRPr>
            </a:lvl1pPr>
          </a:lstStyle>
          <a:p>
            <a:endParaRPr/>
          </a:p>
        </p:txBody>
      </p:sp>
      <p:sp>
        <p:nvSpPr>
          <p:cNvPr id="3" name="Holder 3"/>
          <p:cNvSpPr>
            <a:spLocks noGrp="1"/>
          </p:cNvSpPr>
          <p:nvPr>
            <p:ph sz="half" idx="2"/>
          </p:nvPr>
        </p:nvSpPr>
        <p:spPr>
          <a:xfrm>
            <a:off x="609441" y="1577340"/>
            <a:ext cx="5302139" cy="307777"/>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7245" y="1577340"/>
            <a:ext cx="5302139" cy="307777"/>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7/19/2022</a:t>
            </a:fld>
            <a:endParaRPr lang="en-US"/>
          </a:p>
        </p:txBody>
      </p:sp>
      <p:sp>
        <p:nvSpPr>
          <p:cNvPr id="7" name="Holder 7"/>
          <p:cNvSpPr>
            <a:spLocks noGrp="1"/>
          </p:cNvSpPr>
          <p:nvPr>
            <p:ph type="sldNum" sz="quarter" idx="7"/>
          </p:nvPr>
        </p:nvSpPr>
        <p:spPr/>
        <p:txBody>
          <a:bodyPr lIns="0" tIns="0" rIns="0" bIns="0"/>
          <a:lstStyle>
            <a:lvl1pPr>
              <a:defRPr sz="700" b="1" i="0">
                <a:solidFill>
                  <a:schemeClr val="tx1"/>
                </a:solidFill>
                <a:latin typeface="Arial"/>
                <a:cs typeface="Arial"/>
              </a:defRPr>
            </a:lvl1pPr>
          </a:lstStyle>
          <a:p>
            <a:pPr marL="38089">
              <a:spcBef>
                <a:spcPts val="30"/>
              </a:spcBef>
            </a:pPr>
            <a:fld id="{81D60167-4931-47E6-BA6A-407CBD079E47}" type="slidenum">
              <a:rPr lang="en-US" spc="-25" smtClean="0"/>
              <a:pPr marL="38089">
                <a:spcBef>
                  <a:spcPts val="30"/>
                </a:spcBef>
              </a:pPr>
              <a:t>‹#›</a:t>
            </a:fld>
            <a:endParaRPr lang="en-US" spc="-25" dirty="0"/>
          </a:p>
        </p:txBody>
      </p:sp>
    </p:spTree>
    <p:extLst>
      <p:ext uri="{BB962C8B-B14F-4D97-AF65-F5344CB8AC3E}">
        <p14:creationId xmlns:p14="http://schemas.microsoft.com/office/powerpoint/2010/main" val="1553028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2_Title – Grid Light">
    <p:bg>
      <p:bgPr>
        <a:solidFill>
          <a:schemeClr val="accent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0710D8E9-B810-4F5E-A418-1142E256CA62}"/>
              </a:ext>
            </a:extLst>
          </p:cNvPr>
          <p:cNvPicPr>
            <a:picLocks noChangeAspect="1"/>
          </p:cNvPicPr>
          <p:nvPr userDrawn="1"/>
        </p:nvPicPr>
        <p:blipFill>
          <a:blip r:embed="rId2"/>
          <a:stretch>
            <a:fillRect/>
          </a:stretch>
        </p:blipFill>
        <p:spPr>
          <a:xfrm>
            <a:off x="0" y="1786"/>
            <a:ext cx="12188825" cy="6856214"/>
          </a:xfrm>
          <a:prstGeom prst="rect">
            <a:avLst/>
          </a:prstGeom>
        </p:spPr>
      </p:pic>
      <p:pic>
        <p:nvPicPr>
          <p:cNvPr id="23" name="Picture 22">
            <a:extLst>
              <a:ext uri="{FF2B5EF4-FFF2-40B4-BE49-F238E27FC236}">
                <a16:creationId xmlns:a16="http://schemas.microsoft.com/office/drawing/2014/main" id="{E4F6A9A7-F3E9-4052-8843-217113887389}"/>
              </a:ext>
            </a:extLst>
          </p:cNvPr>
          <p:cNvPicPr>
            <a:picLocks noChangeAspect="1"/>
          </p:cNvPicPr>
          <p:nvPr userDrawn="1"/>
        </p:nvPicPr>
        <p:blipFill rotWithShape="1">
          <a:blip r:embed="rId3"/>
          <a:srcRect l="51491"/>
          <a:stretch/>
        </p:blipFill>
        <p:spPr>
          <a:xfrm>
            <a:off x="6276109" y="893"/>
            <a:ext cx="5912716" cy="6856214"/>
          </a:xfrm>
          <a:prstGeom prst="rect">
            <a:avLst/>
          </a:prstGeom>
        </p:spPr>
      </p:pic>
      <p:sp>
        <p:nvSpPr>
          <p:cNvPr id="24" name="Subtitle 2">
            <a:extLst>
              <a:ext uri="{FF2B5EF4-FFF2-40B4-BE49-F238E27FC236}">
                <a16:creationId xmlns:a16="http://schemas.microsoft.com/office/drawing/2014/main" id="{564AB314-93F2-43E0-A0B9-4B9C23FDEC81}"/>
              </a:ext>
            </a:extLst>
          </p:cNvPr>
          <p:cNvSpPr>
            <a:spLocks noGrp="1"/>
          </p:cNvSpPr>
          <p:nvPr>
            <p:ph type="subTitle" idx="1" hasCustomPrompt="1"/>
          </p:nvPr>
        </p:nvSpPr>
        <p:spPr>
          <a:xfrm>
            <a:off x="382971" y="4037454"/>
            <a:ext cx="7648381" cy="1510886"/>
          </a:xfrm>
        </p:spPr>
        <p:txBody>
          <a:bodyPr lIns="0" tIns="0" rIns="0" bIns="0" anchor="t" anchorCtr="0">
            <a:noAutofit/>
          </a:bodyPr>
          <a:lstStyle>
            <a:lvl1pPr marL="0" indent="0" algn="l">
              <a:lnSpc>
                <a:spcPct val="100000"/>
              </a:lnSpc>
              <a:spcBef>
                <a:spcPts val="0"/>
              </a:spcBef>
              <a:buNone/>
              <a:defRPr sz="4400" b="1" i="0" spc="-10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br>
              <a:rPr lang="en-US" dirty="0"/>
            </a:br>
            <a:r>
              <a:rPr lang="en-US" dirty="0"/>
              <a:t>subtitle style</a:t>
            </a:r>
          </a:p>
        </p:txBody>
      </p:sp>
      <p:sp>
        <p:nvSpPr>
          <p:cNvPr id="25" name="Text Placeholder 4">
            <a:extLst>
              <a:ext uri="{FF2B5EF4-FFF2-40B4-BE49-F238E27FC236}">
                <a16:creationId xmlns:a16="http://schemas.microsoft.com/office/drawing/2014/main" id="{49F25EDD-E3AA-4402-A5FF-DA73BA46A9AF}"/>
              </a:ext>
            </a:extLst>
          </p:cNvPr>
          <p:cNvSpPr>
            <a:spLocks noGrp="1"/>
          </p:cNvSpPr>
          <p:nvPr>
            <p:ph type="body" sz="quarter" idx="12" hasCustomPrompt="1"/>
          </p:nvPr>
        </p:nvSpPr>
        <p:spPr>
          <a:xfrm>
            <a:off x="386020" y="3356984"/>
            <a:ext cx="7648381" cy="510040"/>
          </a:xfrm>
        </p:spPr>
        <p:txBody>
          <a:bodyPr anchor="ctr" anchorCtr="0"/>
          <a:lstStyle>
            <a:lvl1pPr>
              <a:defRPr sz="4400" b="1" spc="-100" baseline="0">
                <a:solidFill>
                  <a:schemeClr val="bg1"/>
                </a:solidFill>
                <a:latin typeface="+mj-lt"/>
              </a:defRPr>
            </a:lvl1pPr>
            <a:lvl2pPr marL="0" indent="0">
              <a:buNone/>
              <a:defRPr/>
            </a:lvl2pPr>
          </a:lstStyle>
          <a:p>
            <a:pPr lvl="0"/>
            <a:r>
              <a:rPr lang="en-US" dirty="0"/>
              <a:t>Insert Section #</a:t>
            </a:r>
          </a:p>
        </p:txBody>
      </p:sp>
      <p:sp>
        <p:nvSpPr>
          <p:cNvPr id="26" name="Title 1">
            <a:extLst>
              <a:ext uri="{FF2B5EF4-FFF2-40B4-BE49-F238E27FC236}">
                <a16:creationId xmlns:a16="http://schemas.microsoft.com/office/drawing/2014/main" id="{DFDB1E18-69DE-4612-B179-A58C745F7F53}"/>
              </a:ext>
            </a:extLst>
          </p:cNvPr>
          <p:cNvSpPr>
            <a:spLocks noGrp="1"/>
          </p:cNvSpPr>
          <p:nvPr>
            <p:ph type="ctrTitle" hasCustomPrompt="1"/>
          </p:nvPr>
        </p:nvSpPr>
        <p:spPr>
          <a:xfrm>
            <a:off x="382971" y="1856600"/>
            <a:ext cx="7657943" cy="1329953"/>
          </a:xfrm>
          <a:prstGeom prst="rect">
            <a:avLst/>
          </a:prstGeom>
        </p:spPr>
        <p:txBody>
          <a:bodyPr lIns="0" tIns="0" rIns="0" bIns="0" anchor="b" anchorCtr="0">
            <a:noAutofit/>
          </a:bodyPr>
          <a:lstStyle>
            <a:lvl1pPr algn="l">
              <a:lnSpc>
                <a:spcPct val="100000"/>
              </a:lnSpc>
              <a:defRPr sz="4400" b="1" i="0" spc="-100">
                <a:solidFill>
                  <a:schemeClr val="bg1"/>
                </a:solidFill>
                <a:latin typeface="Arial"/>
                <a:cs typeface="Arial"/>
              </a:defRPr>
            </a:lvl1pPr>
          </a:lstStyle>
          <a:p>
            <a:r>
              <a:rPr lang="en-US" dirty="0"/>
              <a:t>Click to edit </a:t>
            </a:r>
            <a:br>
              <a:rPr lang="en-US" dirty="0"/>
            </a:br>
            <a:r>
              <a:rPr lang="en-US" dirty="0"/>
              <a:t>Master title style</a:t>
            </a:r>
          </a:p>
        </p:txBody>
      </p:sp>
      <p:sp>
        <p:nvSpPr>
          <p:cNvPr id="2" name="Rectangle 1">
            <a:extLst>
              <a:ext uri="{FF2B5EF4-FFF2-40B4-BE49-F238E27FC236}">
                <a16:creationId xmlns:a16="http://schemas.microsoft.com/office/drawing/2014/main" id="{ACBCFC1B-5962-4186-979F-46A0C5E7BED2}"/>
              </a:ext>
            </a:extLst>
          </p:cNvPr>
          <p:cNvSpPr/>
          <p:nvPr userDrawn="1"/>
        </p:nvSpPr>
        <p:spPr>
          <a:xfrm>
            <a:off x="10382250" y="219075"/>
            <a:ext cx="1427163" cy="962025"/>
          </a:xfrm>
          <a:prstGeom prst="rect">
            <a:avLst/>
          </a:prstGeom>
          <a:solidFill>
            <a:srgbClr val="FEBB26"/>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PH" sz="1400" b="0" i="0" dirty="0" err="1">
              <a:latin typeface="Arial"/>
              <a:cs typeface="Arial"/>
            </a:endParaRPr>
          </a:p>
        </p:txBody>
      </p:sp>
      <p:pic>
        <p:nvPicPr>
          <p:cNvPr id="10" name="Graphic 9">
            <a:extLst>
              <a:ext uri="{FF2B5EF4-FFF2-40B4-BE49-F238E27FC236}">
                <a16:creationId xmlns:a16="http://schemas.microsoft.com/office/drawing/2014/main" id="{40E7C180-B66E-44CF-B847-B75A0D77AD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52424" y="340763"/>
            <a:ext cx="3509053" cy="573637"/>
          </a:xfrm>
          <a:prstGeom prst="rect">
            <a:avLst/>
          </a:prstGeom>
        </p:spPr>
      </p:pic>
    </p:spTree>
    <p:extLst>
      <p:ext uri="{BB962C8B-B14F-4D97-AF65-F5344CB8AC3E}">
        <p14:creationId xmlns:p14="http://schemas.microsoft.com/office/powerpoint/2010/main" val="5305079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FD6920A-CA0A-440A-B89B-D0A900738D66}"/>
              </a:ext>
            </a:extLst>
          </p:cNvPr>
          <p:cNvSpPr>
            <a:spLocks noGrp="1"/>
          </p:cNvSpPr>
          <p:nvPr>
            <p:ph type="body" sz="quarter" idx="14"/>
          </p:nvPr>
        </p:nvSpPr>
        <p:spPr>
          <a:xfrm>
            <a:off x="381000" y="1322388"/>
            <a:ext cx="9142413" cy="4895532"/>
          </a:xfrm>
        </p:spPr>
        <p:txBody>
          <a:bodyPr numCol="2"/>
          <a:lstStyle>
            <a:lvl1pPr marL="365760" indent="-365760">
              <a:buClr>
                <a:schemeClr val="tx1"/>
              </a:buClr>
              <a:buFont typeface="+mj-lt"/>
              <a:buAutoNum type="arabicPeriod"/>
              <a:defRPr b="0"/>
            </a:lvl1pPr>
            <a:lvl2pPr marL="342900" indent="-342900">
              <a:buFont typeface="+mj-lt"/>
              <a:buAutoNum type="arabicPeriod"/>
              <a:defRPr/>
            </a:lvl2pPr>
            <a:lvl3pPr marL="517525" indent="-342900">
              <a:buFont typeface="+mj-lt"/>
              <a:buAutoNum type="arabicPeriod"/>
              <a:defRPr/>
            </a:lvl3pPr>
            <a:lvl4pPr marL="682625" indent="-342900">
              <a:buFont typeface="+mj-lt"/>
              <a:buAutoNum type="arabicPeriod"/>
              <a:defRPr/>
            </a:lvl4pPr>
            <a:lvl5pPr marL="855663" indent="-342900">
              <a:buFont typeface="+mj-lt"/>
              <a:buAutoNum type="arabicPeriod"/>
              <a:defRPr/>
            </a:lvl5pPr>
          </a:lstStyle>
          <a:p>
            <a:pPr lvl="0"/>
            <a:r>
              <a:rPr lang="en-US" dirty="0"/>
              <a:t>Click to edit Master text styles</a:t>
            </a:r>
          </a:p>
        </p:txBody>
      </p:sp>
      <p:sp>
        <p:nvSpPr>
          <p:cNvPr id="7" name="Title 6">
            <a:extLst>
              <a:ext uri="{FF2B5EF4-FFF2-40B4-BE49-F238E27FC236}">
                <a16:creationId xmlns:a16="http://schemas.microsoft.com/office/drawing/2014/main" id="{D76D97BA-52DD-41AA-A20A-BBBBC579AFC8}"/>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670534196"/>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94C30CE9-D26C-43F4-8C71-DDC8B8D2AEC5}"/>
              </a:ext>
            </a:extLst>
          </p:cNvPr>
          <p:cNvSpPr>
            <a:spLocks noGrp="1"/>
          </p:cNvSpPr>
          <p:nvPr userDrawn="1">
            <p:ph idx="1"/>
          </p:nvPr>
        </p:nvSpPr>
        <p:spPr>
          <a:xfrm>
            <a:off x="381000" y="1322388"/>
            <a:ext cx="9142413" cy="4895532"/>
          </a:xfrm>
        </p:spPr>
        <p:txBody>
          <a:bodyPr tIns="0"/>
          <a:lstStyle>
            <a:lvl1pPr>
              <a:defRPr sz="2000"/>
            </a:lvl1pPr>
            <a:lvl2pPr>
              <a:buClr>
                <a:schemeClr val="accent1"/>
              </a:buClr>
              <a:defRPr sz="2000" baseline="0"/>
            </a:lvl2pPr>
            <a:lvl3pPr>
              <a:buClr>
                <a:schemeClr val="accent1"/>
              </a:buClr>
              <a:defRPr sz="2000"/>
            </a:lvl3pPr>
            <a:lvl4pPr>
              <a:buClr>
                <a:schemeClr val="accent1"/>
              </a:buClr>
              <a:defRPr sz="2000"/>
            </a:lvl4pPr>
            <a:lvl5pPr>
              <a:buClr>
                <a:schemeClr val="accent1"/>
              </a:buCl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a:extLst>
              <a:ext uri="{FF2B5EF4-FFF2-40B4-BE49-F238E27FC236}">
                <a16:creationId xmlns:a16="http://schemas.microsoft.com/office/drawing/2014/main" id="{A43A79F4-F565-44C8-86A9-1F5AC95BDBBF}"/>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91113936"/>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 Subhead 1">
    <p:spTree>
      <p:nvGrpSpPr>
        <p:cNvPr id="1" name=""/>
        <p:cNvGrpSpPr/>
        <p:nvPr/>
      </p:nvGrpSpPr>
      <p:grpSpPr>
        <a:xfrm>
          <a:off x="0" y="0"/>
          <a:ext cx="0" cy="0"/>
          <a:chOff x="0" y="0"/>
          <a:chExt cx="0" cy="0"/>
        </a:xfrm>
      </p:grpSpPr>
      <p:sp>
        <p:nvSpPr>
          <p:cNvPr id="15" name="Text Placeholder 14"/>
          <p:cNvSpPr>
            <a:spLocks noGrp="1"/>
          </p:cNvSpPr>
          <p:nvPr>
            <p:ph type="body" sz="quarter" idx="14" hasCustomPrompt="1"/>
          </p:nvPr>
        </p:nvSpPr>
        <p:spPr>
          <a:xfrm>
            <a:off x="381001" y="1176337"/>
            <a:ext cx="9144002" cy="484974"/>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8" name="Content Placeholder 2">
            <a:extLst>
              <a:ext uri="{FF2B5EF4-FFF2-40B4-BE49-F238E27FC236}">
                <a16:creationId xmlns:a16="http://schemas.microsoft.com/office/drawing/2014/main" id="{D5DDCB06-3447-4A7E-9EDB-A056FBE675DE}"/>
              </a:ext>
            </a:extLst>
          </p:cNvPr>
          <p:cNvSpPr>
            <a:spLocks noGrp="1"/>
          </p:cNvSpPr>
          <p:nvPr>
            <p:ph idx="20"/>
          </p:nvPr>
        </p:nvSpPr>
        <p:spPr>
          <a:xfrm>
            <a:off x="381001" y="1781174"/>
            <a:ext cx="9144002"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a:extLst>
              <a:ext uri="{FF2B5EF4-FFF2-40B4-BE49-F238E27FC236}">
                <a16:creationId xmlns:a16="http://schemas.microsoft.com/office/drawing/2014/main" id="{141C1968-5465-4ADF-B86E-0DDB790EF7C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0395024"/>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Content 1">
    <p:spTree>
      <p:nvGrpSpPr>
        <p:cNvPr id="1" name=""/>
        <p:cNvGrpSpPr/>
        <p:nvPr/>
      </p:nvGrpSpPr>
      <p:grpSpPr>
        <a:xfrm>
          <a:off x="0" y="0"/>
          <a:ext cx="0" cy="0"/>
          <a:chOff x="0" y="0"/>
          <a:chExt cx="0" cy="0"/>
        </a:xfrm>
      </p:grpSpPr>
      <p:sp>
        <p:nvSpPr>
          <p:cNvPr id="10" name="Text Placeholder 14">
            <a:extLst>
              <a:ext uri="{FF2B5EF4-FFF2-40B4-BE49-F238E27FC236}">
                <a16:creationId xmlns:a16="http://schemas.microsoft.com/office/drawing/2014/main" id="{89DB295E-C37C-4211-B0AE-52425FDE08A0}"/>
              </a:ext>
            </a:extLst>
          </p:cNvPr>
          <p:cNvSpPr>
            <a:spLocks noGrp="1"/>
          </p:cNvSpPr>
          <p:nvPr>
            <p:ph type="body" sz="quarter" idx="19" hasCustomPrompt="1"/>
          </p:nvPr>
        </p:nvSpPr>
        <p:spPr>
          <a:xfrm>
            <a:off x="381653" y="1171575"/>
            <a:ext cx="4354021"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11" name="Text Placeholder 14">
            <a:extLst>
              <a:ext uri="{FF2B5EF4-FFF2-40B4-BE49-F238E27FC236}">
                <a16:creationId xmlns:a16="http://schemas.microsoft.com/office/drawing/2014/main" id="{94777BAB-A976-435B-9BA1-5B6E981D3174}"/>
              </a:ext>
            </a:extLst>
          </p:cNvPr>
          <p:cNvSpPr>
            <a:spLocks noGrp="1"/>
          </p:cNvSpPr>
          <p:nvPr>
            <p:ph type="body" sz="quarter" idx="20" hasCustomPrompt="1"/>
          </p:nvPr>
        </p:nvSpPr>
        <p:spPr>
          <a:xfrm>
            <a:off x="5168741" y="1171575"/>
            <a:ext cx="4354021"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12" name="Content Placeholder 2">
            <a:extLst>
              <a:ext uri="{FF2B5EF4-FFF2-40B4-BE49-F238E27FC236}">
                <a16:creationId xmlns:a16="http://schemas.microsoft.com/office/drawing/2014/main" id="{AFC59AEB-0C20-4BAC-A591-A240AD7D7548}"/>
              </a:ext>
            </a:extLst>
          </p:cNvPr>
          <p:cNvSpPr>
            <a:spLocks noGrp="1"/>
          </p:cNvSpPr>
          <p:nvPr>
            <p:ph idx="21"/>
          </p:nvPr>
        </p:nvSpPr>
        <p:spPr>
          <a:xfrm>
            <a:off x="381001" y="1781174"/>
            <a:ext cx="4354538"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114114AF-055C-4E9E-BD24-0EA4638FFBA5}"/>
              </a:ext>
            </a:extLst>
          </p:cNvPr>
          <p:cNvSpPr>
            <a:spLocks noGrp="1"/>
          </p:cNvSpPr>
          <p:nvPr>
            <p:ph idx="22"/>
          </p:nvPr>
        </p:nvSpPr>
        <p:spPr>
          <a:xfrm>
            <a:off x="5168741" y="1781174"/>
            <a:ext cx="4354538"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a:extLst>
              <a:ext uri="{FF2B5EF4-FFF2-40B4-BE49-F238E27FC236}">
                <a16:creationId xmlns:a16="http://schemas.microsoft.com/office/drawing/2014/main" id="{41CC5760-3DCB-4211-93DF-078C9E67AC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15301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lumn Content 2">
    <p:spTree>
      <p:nvGrpSpPr>
        <p:cNvPr id="1" name=""/>
        <p:cNvGrpSpPr/>
        <p:nvPr/>
      </p:nvGrpSpPr>
      <p:grpSpPr>
        <a:xfrm>
          <a:off x="0" y="0"/>
          <a:ext cx="0" cy="0"/>
          <a:chOff x="0" y="0"/>
          <a:chExt cx="0" cy="0"/>
        </a:xfrm>
      </p:grpSpPr>
      <p:sp>
        <p:nvSpPr>
          <p:cNvPr id="10" name="Text Placeholder 14">
            <a:extLst>
              <a:ext uri="{FF2B5EF4-FFF2-40B4-BE49-F238E27FC236}">
                <a16:creationId xmlns:a16="http://schemas.microsoft.com/office/drawing/2014/main" id="{89DB295E-C37C-4211-B0AE-52425FDE08A0}"/>
              </a:ext>
            </a:extLst>
          </p:cNvPr>
          <p:cNvSpPr>
            <a:spLocks noGrp="1"/>
          </p:cNvSpPr>
          <p:nvPr>
            <p:ph type="body" sz="quarter" idx="19" hasCustomPrompt="1"/>
          </p:nvPr>
        </p:nvSpPr>
        <p:spPr>
          <a:xfrm>
            <a:off x="381653" y="1171575"/>
            <a:ext cx="4354021"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11" name="Text Placeholder 14">
            <a:extLst>
              <a:ext uri="{FF2B5EF4-FFF2-40B4-BE49-F238E27FC236}">
                <a16:creationId xmlns:a16="http://schemas.microsoft.com/office/drawing/2014/main" id="{94777BAB-A976-435B-9BA1-5B6E981D3174}"/>
              </a:ext>
            </a:extLst>
          </p:cNvPr>
          <p:cNvSpPr>
            <a:spLocks noGrp="1"/>
          </p:cNvSpPr>
          <p:nvPr>
            <p:ph type="body" sz="quarter" idx="20" hasCustomPrompt="1"/>
          </p:nvPr>
        </p:nvSpPr>
        <p:spPr>
          <a:xfrm>
            <a:off x="5168741" y="1171575"/>
            <a:ext cx="4354021"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12" name="Content Placeholder 2">
            <a:extLst>
              <a:ext uri="{FF2B5EF4-FFF2-40B4-BE49-F238E27FC236}">
                <a16:creationId xmlns:a16="http://schemas.microsoft.com/office/drawing/2014/main" id="{AFC59AEB-0C20-4BAC-A591-A240AD7D7548}"/>
              </a:ext>
            </a:extLst>
          </p:cNvPr>
          <p:cNvSpPr>
            <a:spLocks noGrp="1"/>
          </p:cNvSpPr>
          <p:nvPr>
            <p:ph idx="21"/>
          </p:nvPr>
        </p:nvSpPr>
        <p:spPr>
          <a:xfrm>
            <a:off x="381001" y="1781174"/>
            <a:ext cx="4354538"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114114AF-055C-4E9E-BD24-0EA4638FFBA5}"/>
              </a:ext>
            </a:extLst>
          </p:cNvPr>
          <p:cNvSpPr>
            <a:spLocks noGrp="1"/>
          </p:cNvSpPr>
          <p:nvPr>
            <p:ph idx="22"/>
          </p:nvPr>
        </p:nvSpPr>
        <p:spPr>
          <a:xfrm>
            <a:off x="5168741" y="1781174"/>
            <a:ext cx="4354538"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a:extLst>
              <a:ext uri="{FF2B5EF4-FFF2-40B4-BE49-F238E27FC236}">
                <a16:creationId xmlns:a16="http://schemas.microsoft.com/office/drawing/2014/main" id="{4D3A85EB-C4DA-40BF-9BD8-92ED29B2C54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66791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Column Content 1">
    <p:spTree>
      <p:nvGrpSpPr>
        <p:cNvPr id="1" name=""/>
        <p:cNvGrpSpPr/>
        <p:nvPr/>
      </p:nvGrpSpPr>
      <p:grpSpPr>
        <a:xfrm>
          <a:off x="0" y="0"/>
          <a:ext cx="0" cy="0"/>
          <a:chOff x="0" y="0"/>
          <a:chExt cx="0" cy="0"/>
        </a:xfrm>
      </p:grpSpPr>
      <p:sp>
        <p:nvSpPr>
          <p:cNvPr id="21" name="Text Placeholder 14">
            <a:extLst>
              <a:ext uri="{FF2B5EF4-FFF2-40B4-BE49-F238E27FC236}">
                <a16:creationId xmlns:a16="http://schemas.microsoft.com/office/drawing/2014/main" id="{8BABC588-5798-4369-86EA-9B137E4E1DBD}"/>
              </a:ext>
            </a:extLst>
          </p:cNvPr>
          <p:cNvSpPr>
            <a:spLocks noGrp="1"/>
          </p:cNvSpPr>
          <p:nvPr>
            <p:ph type="body" sz="quarter" idx="19" hasCustomPrompt="1"/>
          </p:nvPr>
        </p:nvSpPr>
        <p:spPr>
          <a:xfrm>
            <a:off x="381001"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2" name="Content Placeholder 2">
            <a:extLst>
              <a:ext uri="{FF2B5EF4-FFF2-40B4-BE49-F238E27FC236}">
                <a16:creationId xmlns:a16="http://schemas.microsoft.com/office/drawing/2014/main" id="{2136F9D9-C115-4CFC-8288-DA3519CE2A0C}"/>
              </a:ext>
            </a:extLst>
          </p:cNvPr>
          <p:cNvSpPr>
            <a:spLocks noGrp="1"/>
          </p:cNvSpPr>
          <p:nvPr>
            <p:ph idx="20"/>
          </p:nvPr>
        </p:nvSpPr>
        <p:spPr>
          <a:xfrm>
            <a:off x="381001"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4">
            <a:extLst>
              <a:ext uri="{FF2B5EF4-FFF2-40B4-BE49-F238E27FC236}">
                <a16:creationId xmlns:a16="http://schemas.microsoft.com/office/drawing/2014/main" id="{EFCBBFC1-DBA9-47B0-8B7C-C8EF0A6DD6E6}"/>
              </a:ext>
            </a:extLst>
          </p:cNvPr>
          <p:cNvSpPr>
            <a:spLocks noGrp="1"/>
          </p:cNvSpPr>
          <p:nvPr>
            <p:ph type="body" sz="quarter" idx="21" hasCustomPrompt="1"/>
          </p:nvPr>
        </p:nvSpPr>
        <p:spPr>
          <a:xfrm>
            <a:off x="3522685"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4" name="Content Placeholder 2">
            <a:extLst>
              <a:ext uri="{FF2B5EF4-FFF2-40B4-BE49-F238E27FC236}">
                <a16:creationId xmlns:a16="http://schemas.microsoft.com/office/drawing/2014/main" id="{45F79959-0949-4FB6-BF24-B3C0EBA34E8A}"/>
              </a:ext>
            </a:extLst>
          </p:cNvPr>
          <p:cNvSpPr>
            <a:spLocks noGrp="1"/>
          </p:cNvSpPr>
          <p:nvPr>
            <p:ph idx="22"/>
          </p:nvPr>
        </p:nvSpPr>
        <p:spPr>
          <a:xfrm>
            <a:off x="3522685"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14">
            <a:extLst>
              <a:ext uri="{FF2B5EF4-FFF2-40B4-BE49-F238E27FC236}">
                <a16:creationId xmlns:a16="http://schemas.microsoft.com/office/drawing/2014/main" id="{00983EFC-9FEF-46E8-9574-59C9D66F27CD}"/>
              </a:ext>
            </a:extLst>
          </p:cNvPr>
          <p:cNvSpPr>
            <a:spLocks noGrp="1"/>
          </p:cNvSpPr>
          <p:nvPr>
            <p:ph type="body" sz="quarter" idx="23" hasCustomPrompt="1"/>
          </p:nvPr>
        </p:nvSpPr>
        <p:spPr>
          <a:xfrm>
            <a:off x="6665956"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6" name="Content Placeholder 2">
            <a:extLst>
              <a:ext uri="{FF2B5EF4-FFF2-40B4-BE49-F238E27FC236}">
                <a16:creationId xmlns:a16="http://schemas.microsoft.com/office/drawing/2014/main" id="{D08D5800-8154-4234-B28D-C636F2E768A3}"/>
              </a:ext>
            </a:extLst>
          </p:cNvPr>
          <p:cNvSpPr>
            <a:spLocks noGrp="1"/>
          </p:cNvSpPr>
          <p:nvPr>
            <p:ph idx="24"/>
          </p:nvPr>
        </p:nvSpPr>
        <p:spPr>
          <a:xfrm>
            <a:off x="6665956"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a:extLst>
              <a:ext uri="{FF2B5EF4-FFF2-40B4-BE49-F238E27FC236}">
                <a16:creationId xmlns:a16="http://schemas.microsoft.com/office/drawing/2014/main" id="{19213400-07F9-4279-85A6-3449AFE1FD8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59501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Column Content 2">
    <p:spTree>
      <p:nvGrpSpPr>
        <p:cNvPr id="1" name=""/>
        <p:cNvGrpSpPr/>
        <p:nvPr/>
      </p:nvGrpSpPr>
      <p:grpSpPr>
        <a:xfrm>
          <a:off x="0" y="0"/>
          <a:ext cx="0" cy="0"/>
          <a:chOff x="0" y="0"/>
          <a:chExt cx="0" cy="0"/>
        </a:xfrm>
      </p:grpSpPr>
      <p:sp>
        <p:nvSpPr>
          <p:cNvPr id="21" name="Text Placeholder 14">
            <a:extLst>
              <a:ext uri="{FF2B5EF4-FFF2-40B4-BE49-F238E27FC236}">
                <a16:creationId xmlns:a16="http://schemas.microsoft.com/office/drawing/2014/main" id="{8BABC588-5798-4369-86EA-9B137E4E1DBD}"/>
              </a:ext>
            </a:extLst>
          </p:cNvPr>
          <p:cNvSpPr>
            <a:spLocks noGrp="1"/>
          </p:cNvSpPr>
          <p:nvPr>
            <p:ph type="body" sz="quarter" idx="19" hasCustomPrompt="1"/>
          </p:nvPr>
        </p:nvSpPr>
        <p:spPr>
          <a:xfrm>
            <a:off x="381001"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2" name="Content Placeholder 2">
            <a:extLst>
              <a:ext uri="{FF2B5EF4-FFF2-40B4-BE49-F238E27FC236}">
                <a16:creationId xmlns:a16="http://schemas.microsoft.com/office/drawing/2014/main" id="{2136F9D9-C115-4CFC-8288-DA3519CE2A0C}"/>
              </a:ext>
            </a:extLst>
          </p:cNvPr>
          <p:cNvSpPr>
            <a:spLocks noGrp="1"/>
          </p:cNvSpPr>
          <p:nvPr>
            <p:ph idx="20"/>
          </p:nvPr>
        </p:nvSpPr>
        <p:spPr>
          <a:xfrm>
            <a:off x="381001"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4">
            <a:extLst>
              <a:ext uri="{FF2B5EF4-FFF2-40B4-BE49-F238E27FC236}">
                <a16:creationId xmlns:a16="http://schemas.microsoft.com/office/drawing/2014/main" id="{EFCBBFC1-DBA9-47B0-8B7C-C8EF0A6DD6E6}"/>
              </a:ext>
            </a:extLst>
          </p:cNvPr>
          <p:cNvSpPr>
            <a:spLocks noGrp="1"/>
          </p:cNvSpPr>
          <p:nvPr>
            <p:ph type="body" sz="quarter" idx="21" hasCustomPrompt="1"/>
          </p:nvPr>
        </p:nvSpPr>
        <p:spPr>
          <a:xfrm>
            <a:off x="3522685"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4" name="Content Placeholder 2">
            <a:extLst>
              <a:ext uri="{FF2B5EF4-FFF2-40B4-BE49-F238E27FC236}">
                <a16:creationId xmlns:a16="http://schemas.microsoft.com/office/drawing/2014/main" id="{45F79959-0949-4FB6-BF24-B3C0EBA34E8A}"/>
              </a:ext>
            </a:extLst>
          </p:cNvPr>
          <p:cNvSpPr>
            <a:spLocks noGrp="1"/>
          </p:cNvSpPr>
          <p:nvPr>
            <p:ph idx="22"/>
          </p:nvPr>
        </p:nvSpPr>
        <p:spPr>
          <a:xfrm>
            <a:off x="3522685"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14">
            <a:extLst>
              <a:ext uri="{FF2B5EF4-FFF2-40B4-BE49-F238E27FC236}">
                <a16:creationId xmlns:a16="http://schemas.microsoft.com/office/drawing/2014/main" id="{00983EFC-9FEF-46E8-9574-59C9D66F27CD}"/>
              </a:ext>
            </a:extLst>
          </p:cNvPr>
          <p:cNvSpPr>
            <a:spLocks noGrp="1"/>
          </p:cNvSpPr>
          <p:nvPr>
            <p:ph type="body" sz="quarter" idx="23" hasCustomPrompt="1"/>
          </p:nvPr>
        </p:nvSpPr>
        <p:spPr>
          <a:xfrm>
            <a:off x="6665956"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6" name="Content Placeholder 2">
            <a:extLst>
              <a:ext uri="{FF2B5EF4-FFF2-40B4-BE49-F238E27FC236}">
                <a16:creationId xmlns:a16="http://schemas.microsoft.com/office/drawing/2014/main" id="{D08D5800-8154-4234-B28D-C636F2E768A3}"/>
              </a:ext>
            </a:extLst>
          </p:cNvPr>
          <p:cNvSpPr>
            <a:spLocks noGrp="1"/>
          </p:cNvSpPr>
          <p:nvPr>
            <p:ph idx="24"/>
          </p:nvPr>
        </p:nvSpPr>
        <p:spPr>
          <a:xfrm>
            <a:off x="6665956"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a:extLst>
              <a:ext uri="{FF2B5EF4-FFF2-40B4-BE49-F238E27FC236}">
                <a16:creationId xmlns:a16="http://schemas.microsoft.com/office/drawing/2014/main" id="{580AED01-E2F0-4BA1-83F0-8E9171B9053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50628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D45E12E6-5FC6-4DAD-AFC7-D1C06F78D641}"/>
              </a:ext>
            </a:extLst>
          </p:cNvPr>
          <p:cNvSpPr>
            <a:spLocks noGrp="1" noChangeAspect="1"/>
          </p:cNvSpPr>
          <p:nvPr>
            <p:ph type="pic" sz="quarter" idx="16"/>
          </p:nvPr>
        </p:nvSpPr>
        <p:spPr>
          <a:xfrm>
            <a:off x="383815" y="1938570"/>
            <a:ext cx="1492609" cy="1492609"/>
          </a:xfrm>
          <a:prstGeom prst="ellipse">
            <a:avLst/>
          </a:prstGeom>
        </p:spPr>
        <p:txBody>
          <a:bodyPr anchor="ctr"/>
          <a:lstStyle>
            <a:lvl1pPr algn="ctr">
              <a:defRPr/>
            </a:lvl1pPr>
          </a:lstStyle>
          <a:p>
            <a:endParaRPr lang="en-US" dirty="0"/>
          </a:p>
        </p:txBody>
      </p:sp>
      <p:sp>
        <p:nvSpPr>
          <p:cNvPr id="13" name="Picture Placeholder 6">
            <a:extLst>
              <a:ext uri="{FF2B5EF4-FFF2-40B4-BE49-F238E27FC236}">
                <a16:creationId xmlns:a16="http://schemas.microsoft.com/office/drawing/2014/main" id="{1D2FC425-D823-47D8-9213-2BED7731FFA9}"/>
              </a:ext>
            </a:extLst>
          </p:cNvPr>
          <p:cNvSpPr>
            <a:spLocks noGrp="1" noChangeAspect="1"/>
          </p:cNvSpPr>
          <p:nvPr>
            <p:ph type="pic" sz="quarter" idx="19"/>
          </p:nvPr>
        </p:nvSpPr>
        <p:spPr>
          <a:xfrm>
            <a:off x="3246001" y="1938570"/>
            <a:ext cx="1492609" cy="1492609"/>
          </a:xfrm>
          <a:prstGeom prst="ellipse">
            <a:avLst/>
          </a:prstGeom>
        </p:spPr>
        <p:txBody>
          <a:bodyPr anchor="ctr"/>
          <a:lstStyle>
            <a:lvl1pPr algn="ctr">
              <a:defRPr/>
            </a:lvl1pPr>
          </a:lstStyle>
          <a:p>
            <a:endParaRPr lang="en-US" dirty="0"/>
          </a:p>
        </p:txBody>
      </p:sp>
      <p:sp>
        <p:nvSpPr>
          <p:cNvPr id="17" name="Picture Placeholder 6">
            <a:extLst>
              <a:ext uri="{FF2B5EF4-FFF2-40B4-BE49-F238E27FC236}">
                <a16:creationId xmlns:a16="http://schemas.microsoft.com/office/drawing/2014/main" id="{665B243A-457D-4431-A51D-DE024E17A13D}"/>
              </a:ext>
            </a:extLst>
          </p:cNvPr>
          <p:cNvSpPr>
            <a:spLocks noGrp="1" noChangeAspect="1"/>
          </p:cNvSpPr>
          <p:nvPr>
            <p:ph type="pic" sz="quarter" idx="22"/>
          </p:nvPr>
        </p:nvSpPr>
        <p:spPr>
          <a:xfrm>
            <a:off x="6108187" y="1938570"/>
            <a:ext cx="1492609" cy="1492609"/>
          </a:xfrm>
          <a:prstGeom prst="ellipse">
            <a:avLst/>
          </a:prstGeom>
        </p:spPr>
        <p:txBody>
          <a:bodyPr anchor="ctr"/>
          <a:lstStyle>
            <a:lvl1pPr algn="ctr">
              <a:defRPr/>
            </a:lvl1pPr>
          </a:lstStyle>
          <a:p>
            <a:endParaRPr lang="en-US" dirty="0"/>
          </a:p>
        </p:txBody>
      </p:sp>
      <p:sp>
        <p:nvSpPr>
          <p:cNvPr id="21" name="Picture Placeholder 6">
            <a:extLst>
              <a:ext uri="{FF2B5EF4-FFF2-40B4-BE49-F238E27FC236}">
                <a16:creationId xmlns:a16="http://schemas.microsoft.com/office/drawing/2014/main" id="{535117A4-648E-4187-ABAF-F046B1725C1E}"/>
              </a:ext>
            </a:extLst>
          </p:cNvPr>
          <p:cNvSpPr>
            <a:spLocks noGrp="1" noChangeAspect="1"/>
          </p:cNvSpPr>
          <p:nvPr>
            <p:ph type="pic" sz="quarter" idx="25"/>
          </p:nvPr>
        </p:nvSpPr>
        <p:spPr>
          <a:xfrm>
            <a:off x="8970373" y="1938570"/>
            <a:ext cx="1492609" cy="1492609"/>
          </a:xfrm>
          <a:prstGeom prst="ellipse">
            <a:avLst/>
          </a:prstGeom>
        </p:spPr>
        <p:txBody>
          <a:bodyPr anchor="ctr"/>
          <a:lstStyle>
            <a:lvl1pPr algn="ctr">
              <a:defRPr/>
            </a:lvl1pPr>
          </a:lstStyle>
          <a:p>
            <a:endParaRPr lang="en-US" dirty="0"/>
          </a:p>
        </p:txBody>
      </p:sp>
      <p:sp>
        <p:nvSpPr>
          <p:cNvPr id="34" name="Text Placeholder 20">
            <a:extLst>
              <a:ext uri="{FF2B5EF4-FFF2-40B4-BE49-F238E27FC236}">
                <a16:creationId xmlns:a16="http://schemas.microsoft.com/office/drawing/2014/main" id="{2F8E936F-7579-4696-8A94-A6853220381C}"/>
              </a:ext>
            </a:extLst>
          </p:cNvPr>
          <p:cNvSpPr>
            <a:spLocks noGrp="1"/>
          </p:cNvSpPr>
          <p:nvPr>
            <p:ph type="body" sz="quarter" idx="30"/>
          </p:nvPr>
        </p:nvSpPr>
        <p:spPr>
          <a:xfrm>
            <a:off x="383816" y="4269192"/>
            <a:ext cx="2560320" cy="1141008"/>
          </a:xfrm>
        </p:spPr>
        <p:txBody>
          <a:bodyPr/>
          <a:lstStyle>
            <a:lvl1pPr>
              <a:lnSpc>
                <a:spcPct val="110000"/>
              </a:lnSpc>
              <a:spcBef>
                <a:spcPts val="0"/>
              </a:spcBef>
              <a:defRPr sz="1400" baseline="0"/>
            </a:lvl1pPr>
            <a:lvl2pPr marL="112713" indent="-112713">
              <a:lnSpc>
                <a:spcPct val="110000"/>
              </a:lnSpc>
              <a:spcBef>
                <a:spcPts val="0"/>
              </a:spcBef>
              <a:buClr>
                <a:schemeClr val="accent1"/>
              </a:buClr>
              <a:defRPr sz="14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dirty="0"/>
              <a:t>Click to edit Master text styles</a:t>
            </a:r>
          </a:p>
          <a:p>
            <a:pPr lvl="1"/>
            <a:r>
              <a:rPr lang="en-US" dirty="0"/>
              <a:t>Second level</a:t>
            </a:r>
          </a:p>
        </p:txBody>
      </p:sp>
      <p:sp>
        <p:nvSpPr>
          <p:cNvPr id="35" name="Text Placeholder 20">
            <a:extLst>
              <a:ext uri="{FF2B5EF4-FFF2-40B4-BE49-F238E27FC236}">
                <a16:creationId xmlns:a16="http://schemas.microsoft.com/office/drawing/2014/main" id="{C1331F89-1B3B-479D-9287-3BA91E7CB6E7}"/>
              </a:ext>
            </a:extLst>
          </p:cNvPr>
          <p:cNvSpPr>
            <a:spLocks noGrp="1"/>
          </p:cNvSpPr>
          <p:nvPr>
            <p:ph type="body" sz="quarter" idx="31"/>
          </p:nvPr>
        </p:nvSpPr>
        <p:spPr>
          <a:xfrm>
            <a:off x="3246002" y="4269192"/>
            <a:ext cx="2560320" cy="1141008"/>
          </a:xfrm>
        </p:spPr>
        <p:txBody>
          <a:bodyPr/>
          <a:lstStyle>
            <a:lvl1pPr>
              <a:lnSpc>
                <a:spcPct val="110000"/>
              </a:lnSpc>
              <a:spcBef>
                <a:spcPts val="0"/>
              </a:spcBef>
              <a:defRPr sz="1400" baseline="0"/>
            </a:lvl1pPr>
            <a:lvl2pPr marL="112713" indent="-112713">
              <a:lnSpc>
                <a:spcPct val="110000"/>
              </a:lnSpc>
              <a:spcBef>
                <a:spcPts val="0"/>
              </a:spcBef>
              <a:buClr>
                <a:schemeClr val="accent1"/>
              </a:buClr>
              <a:defRPr sz="14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dirty="0"/>
              <a:t>Click to edit Master text styles</a:t>
            </a:r>
          </a:p>
          <a:p>
            <a:pPr lvl="1"/>
            <a:r>
              <a:rPr lang="en-US" dirty="0"/>
              <a:t>Second level</a:t>
            </a:r>
          </a:p>
        </p:txBody>
      </p:sp>
      <p:sp>
        <p:nvSpPr>
          <p:cNvPr id="36" name="Text Placeholder 20">
            <a:extLst>
              <a:ext uri="{FF2B5EF4-FFF2-40B4-BE49-F238E27FC236}">
                <a16:creationId xmlns:a16="http://schemas.microsoft.com/office/drawing/2014/main" id="{B64678CA-7D27-4D1E-AC8F-F39752A64DCE}"/>
              </a:ext>
            </a:extLst>
          </p:cNvPr>
          <p:cNvSpPr>
            <a:spLocks noGrp="1"/>
          </p:cNvSpPr>
          <p:nvPr>
            <p:ph type="body" sz="quarter" idx="32"/>
          </p:nvPr>
        </p:nvSpPr>
        <p:spPr>
          <a:xfrm>
            <a:off x="6108188" y="4269192"/>
            <a:ext cx="2560320" cy="1141008"/>
          </a:xfrm>
        </p:spPr>
        <p:txBody>
          <a:bodyPr/>
          <a:lstStyle>
            <a:lvl1pPr>
              <a:lnSpc>
                <a:spcPct val="110000"/>
              </a:lnSpc>
              <a:spcBef>
                <a:spcPts val="0"/>
              </a:spcBef>
              <a:defRPr sz="1400" baseline="0"/>
            </a:lvl1pPr>
            <a:lvl2pPr marL="112713" indent="-112713">
              <a:lnSpc>
                <a:spcPct val="110000"/>
              </a:lnSpc>
              <a:spcBef>
                <a:spcPts val="0"/>
              </a:spcBef>
              <a:buClr>
                <a:schemeClr val="accent1"/>
              </a:buClr>
              <a:defRPr sz="14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dirty="0"/>
              <a:t>Click to edit Master text styles</a:t>
            </a:r>
          </a:p>
          <a:p>
            <a:pPr lvl="1"/>
            <a:r>
              <a:rPr lang="en-US" dirty="0"/>
              <a:t>Second level</a:t>
            </a:r>
          </a:p>
        </p:txBody>
      </p:sp>
      <p:sp>
        <p:nvSpPr>
          <p:cNvPr id="37" name="Text Placeholder 20">
            <a:extLst>
              <a:ext uri="{FF2B5EF4-FFF2-40B4-BE49-F238E27FC236}">
                <a16:creationId xmlns:a16="http://schemas.microsoft.com/office/drawing/2014/main" id="{0391E40B-31EE-41CA-8600-8FF01E5BFA43}"/>
              </a:ext>
            </a:extLst>
          </p:cNvPr>
          <p:cNvSpPr>
            <a:spLocks noGrp="1"/>
          </p:cNvSpPr>
          <p:nvPr>
            <p:ph type="body" sz="quarter" idx="33"/>
          </p:nvPr>
        </p:nvSpPr>
        <p:spPr>
          <a:xfrm>
            <a:off x="8970373" y="4269192"/>
            <a:ext cx="2560320" cy="1141008"/>
          </a:xfrm>
        </p:spPr>
        <p:txBody>
          <a:bodyPr/>
          <a:lstStyle>
            <a:lvl1pPr>
              <a:lnSpc>
                <a:spcPct val="110000"/>
              </a:lnSpc>
              <a:spcBef>
                <a:spcPts val="0"/>
              </a:spcBef>
              <a:defRPr sz="1400" baseline="0"/>
            </a:lvl1pPr>
            <a:lvl2pPr marL="112713" indent="-112713">
              <a:lnSpc>
                <a:spcPct val="110000"/>
              </a:lnSpc>
              <a:spcBef>
                <a:spcPts val="0"/>
              </a:spcBef>
              <a:buClr>
                <a:schemeClr val="accent1"/>
              </a:buClr>
              <a:defRPr sz="14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dirty="0"/>
              <a:t>Click to edit Master text styles</a:t>
            </a:r>
          </a:p>
          <a:p>
            <a:pPr lvl="1"/>
            <a:r>
              <a:rPr lang="en-US" dirty="0"/>
              <a:t>Second level</a:t>
            </a:r>
          </a:p>
        </p:txBody>
      </p:sp>
      <p:sp>
        <p:nvSpPr>
          <p:cNvPr id="29" name="Text Placeholder 14">
            <a:extLst>
              <a:ext uri="{FF2B5EF4-FFF2-40B4-BE49-F238E27FC236}">
                <a16:creationId xmlns:a16="http://schemas.microsoft.com/office/drawing/2014/main" id="{6C8655DB-8B7C-4267-8D5D-56780B99AB97}"/>
              </a:ext>
            </a:extLst>
          </p:cNvPr>
          <p:cNvSpPr>
            <a:spLocks noGrp="1"/>
          </p:cNvSpPr>
          <p:nvPr>
            <p:ph type="body" sz="quarter" idx="26" hasCustomPrompt="1"/>
          </p:nvPr>
        </p:nvSpPr>
        <p:spPr>
          <a:xfrm>
            <a:off x="383816" y="3650732"/>
            <a:ext cx="2560320" cy="498598"/>
          </a:xfrm>
        </p:spPr>
        <p:txBody>
          <a:bodyPr tIns="0" anchor="b" anchorCtr="0">
            <a:no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30" name="Text Placeholder 14">
            <a:extLst>
              <a:ext uri="{FF2B5EF4-FFF2-40B4-BE49-F238E27FC236}">
                <a16:creationId xmlns:a16="http://schemas.microsoft.com/office/drawing/2014/main" id="{5A57D5F3-2CAE-419F-BA98-87C21B53C4A8}"/>
              </a:ext>
            </a:extLst>
          </p:cNvPr>
          <p:cNvSpPr>
            <a:spLocks noGrp="1"/>
          </p:cNvSpPr>
          <p:nvPr>
            <p:ph type="body" sz="quarter" idx="27" hasCustomPrompt="1"/>
          </p:nvPr>
        </p:nvSpPr>
        <p:spPr>
          <a:xfrm>
            <a:off x="3246002" y="3650732"/>
            <a:ext cx="2560320" cy="498598"/>
          </a:xfrm>
        </p:spPr>
        <p:txBody>
          <a:bodyPr tIns="0" anchor="b" anchorCtr="0">
            <a:no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31" name="Text Placeholder 14">
            <a:extLst>
              <a:ext uri="{FF2B5EF4-FFF2-40B4-BE49-F238E27FC236}">
                <a16:creationId xmlns:a16="http://schemas.microsoft.com/office/drawing/2014/main" id="{C8D1583A-C497-4C20-89FC-8355292E515C}"/>
              </a:ext>
            </a:extLst>
          </p:cNvPr>
          <p:cNvSpPr>
            <a:spLocks noGrp="1"/>
          </p:cNvSpPr>
          <p:nvPr>
            <p:ph type="body" sz="quarter" idx="28" hasCustomPrompt="1"/>
          </p:nvPr>
        </p:nvSpPr>
        <p:spPr>
          <a:xfrm>
            <a:off x="6108188" y="3650732"/>
            <a:ext cx="2560320" cy="498598"/>
          </a:xfrm>
        </p:spPr>
        <p:txBody>
          <a:bodyPr tIns="0" anchor="b" anchorCtr="0">
            <a:no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32" name="Text Placeholder 14">
            <a:extLst>
              <a:ext uri="{FF2B5EF4-FFF2-40B4-BE49-F238E27FC236}">
                <a16:creationId xmlns:a16="http://schemas.microsoft.com/office/drawing/2014/main" id="{4AED494D-AEAE-43EA-AC43-4B3F3D9D4060}"/>
              </a:ext>
            </a:extLst>
          </p:cNvPr>
          <p:cNvSpPr>
            <a:spLocks noGrp="1"/>
          </p:cNvSpPr>
          <p:nvPr>
            <p:ph type="body" sz="quarter" idx="29" hasCustomPrompt="1"/>
          </p:nvPr>
        </p:nvSpPr>
        <p:spPr>
          <a:xfrm>
            <a:off x="8970373" y="3650732"/>
            <a:ext cx="2560320" cy="498598"/>
          </a:xfrm>
        </p:spPr>
        <p:txBody>
          <a:bodyPr tIns="0" anchor="b" anchorCtr="0">
            <a:no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5" name="Title 4">
            <a:extLst>
              <a:ext uri="{FF2B5EF4-FFF2-40B4-BE49-F238E27FC236}">
                <a16:creationId xmlns:a16="http://schemas.microsoft.com/office/drawing/2014/main" id="{84D1B9F4-9D43-4D73-AC91-928CCBCEF9B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2855168"/>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BFDB5A-EF29-4DE8-B046-D2ED5D80D7D4}"/>
              </a:ext>
            </a:extLst>
          </p:cNvPr>
          <p:cNvSpPr>
            <a:spLocks noGrp="1"/>
          </p:cNvSpPr>
          <p:nvPr>
            <p:ph type="body" sz="quarter" idx="14" hasCustomPrompt="1"/>
          </p:nvPr>
        </p:nvSpPr>
        <p:spPr>
          <a:xfrm>
            <a:off x="379413" y="1611085"/>
            <a:ext cx="9144000" cy="3932238"/>
          </a:xfrm>
        </p:spPr>
        <p:txBody>
          <a:bodyPr anchor="ctr" anchorCtr="0"/>
          <a:lstStyle>
            <a:lvl1pPr>
              <a:defRPr sz="3200"/>
            </a:lvl1pPr>
            <a:lvl2pPr marL="0" indent="0" algn="r">
              <a:spcBef>
                <a:spcPts val="1200"/>
              </a:spcBef>
              <a:buNone/>
              <a:defRPr sz="1800"/>
            </a:lvl2pPr>
            <a:lvl3pPr marL="174625" indent="0" algn="r">
              <a:buNone/>
              <a:defRPr sz="1600"/>
            </a:lvl3pPr>
          </a:lstStyle>
          <a:p>
            <a:pPr lvl="0"/>
            <a:r>
              <a:rPr lang="en-US" dirty="0"/>
              <a:t>“Quote text goes here”</a:t>
            </a:r>
          </a:p>
          <a:p>
            <a:pPr lvl="1"/>
            <a:r>
              <a:rPr lang="en-US" dirty="0"/>
              <a:t>Author Name goes here</a:t>
            </a:r>
          </a:p>
          <a:p>
            <a:pPr lvl="2"/>
            <a:r>
              <a:rPr lang="en-US" dirty="0"/>
              <a:t>Author Title goes here</a:t>
            </a:r>
          </a:p>
        </p:txBody>
      </p:sp>
    </p:spTree>
    <p:extLst>
      <p:ext uri="{BB962C8B-B14F-4D97-AF65-F5344CB8AC3E}">
        <p14:creationId xmlns:p14="http://schemas.microsoft.com/office/powerpoint/2010/main" val="905436725"/>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Statement">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47DB4F7A-04F5-492B-9F9C-9DCDBC31468B}"/>
              </a:ext>
            </a:extLst>
          </p:cNvPr>
          <p:cNvSpPr>
            <a:spLocks noGrp="1"/>
          </p:cNvSpPr>
          <p:nvPr>
            <p:ph type="body" sz="quarter" idx="12"/>
          </p:nvPr>
        </p:nvSpPr>
        <p:spPr>
          <a:xfrm>
            <a:off x="381001" y="2565127"/>
            <a:ext cx="3017520" cy="2201057"/>
          </a:xfrm>
          <a:prstGeom prst="rect">
            <a:avLst/>
          </a:prstGeom>
          <a:solidFill>
            <a:schemeClr val="accent1"/>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dirty="0"/>
          </a:p>
        </p:txBody>
      </p:sp>
      <p:sp>
        <p:nvSpPr>
          <p:cNvPr id="4" name="Text Placeholder 7">
            <a:extLst>
              <a:ext uri="{FF2B5EF4-FFF2-40B4-BE49-F238E27FC236}">
                <a16:creationId xmlns:a16="http://schemas.microsoft.com/office/drawing/2014/main" id="{0904ADFB-3D8E-464B-AEAF-259637858CA6}"/>
              </a:ext>
            </a:extLst>
          </p:cNvPr>
          <p:cNvSpPr>
            <a:spLocks noGrp="1"/>
          </p:cNvSpPr>
          <p:nvPr>
            <p:ph type="body" sz="quarter" idx="14"/>
          </p:nvPr>
        </p:nvSpPr>
        <p:spPr>
          <a:xfrm>
            <a:off x="3807007" y="2565127"/>
            <a:ext cx="3017520" cy="2201057"/>
          </a:xfrm>
          <a:prstGeom prst="rect">
            <a:avLst/>
          </a:prstGeom>
          <a:solidFill>
            <a:schemeClr val="accent3"/>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dirty="0"/>
          </a:p>
        </p:txBody>
      </p:sp>
      <p:sp>
        <p:nvSpPr>
          <p:cNvPr id="5" name="Text Placeholder 7">
            <a:extLst>
              <a:ext uri="{FF2B5EF4-FFF2-40B4-BE49-F238E27FC236}">
                <a16:creationId xmlns:a16="http://schemas.microsoft.com/office/drawing/2014/main" id="{3E25379D-0A79-4138-A194-901F857CFE35}"/>
              </a:ext>
            </a:extLst>
          </p:cNvPr>
          <p:cNvSpPr>
            <a:spLocks noGrp="1"/>
          </p:cNvSpPr>
          <p:nvPr>
            <p:ph type="body" sz="quarter" idx="16"/>
          </p:nvPr>
        </p:nvSpPr>
        <p:spPr>
          <a:xfrm>
            <a:off x="7233013" y="2565127"/>
            <a:ext cx="3017520" cy="2201057"/>
          </a:xfrm>
          <a:prstGeom prst="rect">
            <a:avLst/>
          </a:prstGeom>
          <a:solidFill>
            <a:schemeClr val="accent4"/>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dirty="0"/>
          </a:p>
        </p:txBody>
      </p:sp>
      <p:sp>
        <p:nvSpPr>
          <p:cNvPr id="8" name="Title 7">
            <a:extLst>
              <a:ext uri="{FF2B5EF4-FFF2-40B4-BE49-F238E27FC236}">
                <a16:creationId xmlns:a16="http://schemas.microsoft.com/office/drawing/2014/main" id="{E771936F-325D-44D4-BFEE-81374CA479E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14616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FD6920A-CA0A-440A-B89B-D0A900738D66}"/>
              </a:ext>
            </a:extLst>
          </p:cNvPr>
          <p:cNvSpPr>
            <a:spLocks noGrp="1"/>
          </p:cNvSpPr>
          <p:nvPr>
            <p:ph type="body" sz="quarter" idx="14"/>
          </p:nvPr>
        </p:nvSpPr>
        <p:spPr>
          <a:xfrm>
            <a:off x="379414" y="1322388"/>
            <a:ext cx="9144000" cy="4895532"/>
          </a:xfrm>
        </p:spPr>
        <p:txBody>
          <a:bodyPr numCol="2"/>
          <a:lstStyle>
            <a:lvl1pPr marL="365760" indent="-365760">
              <a:buClr>
                <a:schemeClr val="tx1"/>
              </a:buClr>
              <a:buFont typeface="+mj-lt"/>
              <a:buAutoNum type="arabicPeriod"/>
              <a:defRPr b="0"/>
            </a:lvl1pPr>
            <a:lvl2pPr marL="342900" indent="-342900">
              <a:buFont typeface="+mj-lt"/>
              <a:buAutoNum type="arabicPeriod"/>
              <a:defRPr/>
            </a:lvl2pPr>
            <a:lvl3pPr marL="517525" indent="-342900">
              <a:buFont typeface="+mj-lt"/>
              <a:buAutoNum type="arabicPeriod"/>
              <a:defRPr/>
            </a:lvl3pPr>
            <a:lvl4pPr marL="682625" indent="-342900">
              <a:buFont typeface="+mj-lt"/>
              <a:buAutoNum type="arabicPeriod"/>
              <a:defRPr/>
            </a:lvl4pPr>
            <a:lvl5pPr marL="855663" indent="-342900">
              <a:buFont typeface="+mj-lt"/>
              <a:buAutoNum type="arabicPeriod"/>
              <a:defRPr/>
            </a:lvl5pPr>
          </a:lstStyle>
          <a:p>
            <a:pPr lvl="0"/>
            <a:r>
              <a:rPr lang="en-US" dirty="0"/>
              <a:t>Click to edit Master text styles</a:t>
            </a:r>
          </a:p>
        </p:txBody>
      </p:sp>
      <p:sp>
        <p:nvSpPr>
          <p:cNvPr id="2" name="Title 1">
            <a:extLst>
              <a:ext uri="{FF2B5EF4-FFF2-40B4-BE49-F238E27FC236}">
                <a16:creationId xmlns:a16="http://schemas.microsoft.com/office/drawing/2014/main" id="{47A45263-0677-428F-8B48-EA1FEDB6B520}"/>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58588469"/>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 name="Table Placeholder 5">
            <a:extLst>
              <a:ext uri="{FF2B5EF4-FFF2-40B4-BE49-F238E27FC236}">
                <a16:creationId xmlns:a16="http://schemas.microsoft.com/office/drawing/2014/main" id="{05CE8878-73D0-49A2-BE7D-7B98477652C3}"/>
              </a:ext>
            </a:extLst>
          </p:cNvPr>
          <p:cNvSpPr>
            <a:spLocks noGrp="1"/>
          </p:cNvSpPr>
          <p:nvPr>
            <p:ph type="tbl" sz="quarter" idx="14"/>
          </p:nvPr>
        </p:nvSpPr>
        <p:spPr>
          <a:xfrm>
            <a:off x="381001" y="1322388"/>
            <a:ext cx="9601200" cy="4887912"/>
          </a:xfrm>
        </p:spPr>
        <p:txBody>
          <a:bodyPr anchor="ctr"/>
          <a:lstStyle>
            <a:lvl1pPr algn="ctr">
              <a:defRPr/>
            </a:lvl1pPr>
          </a:lstStyle>
          <a:p>
            <a:endParaRPr lang="en-US" dirty="0"/>
          </a:p>
        </p:txBody>
      </p:sp>
      <p:sp>
        <p:nvSpPr>
          <p:cNvPr id="5" name="Title 4">
            <a:extLst>
              <a:ext uri="{FF2B5EF4-FFF2-40B4-BE49-F238E27FC236}">
                <a16:creationId xmlns:a16="http://schemas.microsoft.com/office/drawing/2014/main" id="{C01CBB98-AFF1-4C4D-97D8-D98EFCDB67E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71616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Icons">
    <p:spTree>
      <p:nvGrpSpPr>
        <p:cNvPr id="1" name=""/>
        <p:cNvGrpSpPr/>
        <p:nvPr/>
      </p:nvGrpSpPr>
      <p:grpSpPr>
        <a:xfrm>
          <a:off x="0" y="0"/>
          <a:ext cx="0" cy="0"/>
          <a:chOff x="0" y="0"/>
          <a:chExt cx="0" cy="0"/>
        </a:xfrm>
      </p:grpSpPr>
      <p:sp>
        <p:nvSpPr>
          <p:cNvPr id="9" name="Left Bracket 8">
            <a:extLst>
              <a:ext uri="{FF2B5EF4-FFF2-40B4-BE49-F238E27FC236}">
                <a16:creationId xmlns:a16="http://schemas.microsoft.com/office/drawing/2014/main" id="{9DB06F89-EAA2-4FFE-B137-881E21A8ABBB}"/>
              </a:ext>
            </a:extLst>
          </p:cNvPr>
          <p:cNvSpPr/>
          <p:nvPr userDrawn="1"/>
        </p:nvSpPr>
        <p:spPr>
          <a:xfrm flipH="1">
            <a:off x="-6" y="1276793"/>
            <a:ext cx="3712033" cy="1619825"/>
          </a:xfrm>
          <a:prstGeom prst="leftBracket">
            <a:avLst>
              <a:gd name="adj" fmla="val 0"/>
            </a:avLst>
          </a:prstGeom>
          <a:solidFill>
            <a:schemeClr val="bg2"/>
          </a:solidFill>
          <a:ln w="12700" cap="rnd" cmpd="sng" algn="ctr">
            <a:no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F5F4BF08-37C9-4A82-8CD9-F9E8C1101BAA}"/>
              </a:ext>
            </a:extLst>
          </p:cNvPr>
          <p:cNvSpPr txBox="1"/>
          <p:nvPr userDrawn="1"/>
        </p:nvSpPr>
        <p:spPr>
          <a:xfrm>
            <a:off x="2068394" y="2580873"/>
            <a:ext cx="1142892" cy="215444"/>
          </a:xfrm>
          <a:prstGeom prst="rect">
            <a:avLst/>
          </a:prstGeom>
          <a:noFill/>
        </p:spPr>
        <p:txBody>
          <a:bodyPr wrap="square" lIns="0" rIns="0" anchor="ctr">
            <a:spAutoFit/>
          </a:bodyPr>
          <a:lstStyle/>
          <a:p>
            <a:pPr algn="ctr"/>
            <a:r>
              <a:rPr lang="en-US" sz="800" dirty="0">
                <a:solidFill>
                  <a:schemeClr val="tx1"/>
                </a:solidFill>
              </a:rPr>
              <a:t>Robot Attended</a:t>
            </a:r>
          </a:p>
        </p:txBody>
      </p:sp>
      <p:sp>
        <p:nvSpPr>
          <p:cNvPr id="6" name="TextBox 5">
            <a:extLst>
              <a:ext uri="{FF2B5EF4-FFF2-40B4-BE49-F238E27FC236}">
                <a16:creationId xmlns:a16="http://schemas.microsoft.com/office/drawing/2014/main" id="{6397B60F-1078-4BE3-9CAB-8304FE309F6E}"/>
              </a:ext>
            </a:extLst>
          </p:cNvPr>
          <p:cNvSpPr txBox="1"/>
          <p:nvPr userDrawn="1"/>
        </p:nvSpPr>
        <p:spPr>
          <a:xfrm>
            <a:off x="696686" y="2580873"/>
            <a:ext cx="961152" cy="215444"/>
          </a:xfrm>
          <a:prstGeom prst="rect">
            <a:avLst/>
          </a:prstGeom>
          <a:noFill/>
        </p:spPr>
        <p:txBody>
          <a:bodyPr wrap="square" lIns="0" rIns="0" anchor="ctr">
            <a:spAutoFit/>
          </a:bodyPr>
          <a:lstStyle/>
          <a:p>
            <a:pPr algn="ctr"/>
            <a:r>
              <a:rPr lang="en-US" sz="800" dirty="0">
                <a:solidFill>
                  <a:schemeClr val="tx1"/>
                </a:solidFill>
              </a:rPr>
              <a:t>Robot Unattended</a:t>
            </a:r>
          </a:p>
        </p:txBody>
      </p:sp>
      <p:sp>
        <p:nvSpPr>
          <p:cNvPr id="8" name="TextBox 7">
            <a:extLst>
              <a:ext uri="{FF2B5EF4-FFF2-40B4-BE49-F238E27FC236}">
                <a16:creationId xmlns:a16="http://schemas.microsoft.com/office/drawing/2014/main" id="{1985CDC6-930D-434F-ABE4-523C106B2E88}"/>
              </a:ext>
            </a:extLst>
          </p:cNvPr>
          <p:cNvSpPr txBox="1"/>
          <p:nvPr userDrawn="1"/>
        </p:nvSpPr>
        <p:spPr>
          <a:xfrm>
            <a:off x="822444" y="1756657"/>
            <a:ext cx="709636" cy="215444"/>
          </a:xfrm>
          <a:prstGeom prst="rect">
            <a:avLst/>
          </a:prstGeom>
          <a:noFill/>
        </p:spPr>
        <p:txBody>
          <a:bodyPr wrap="square" lIns="0" rIns="0" anchor="ctr">
            <a:spAutoFit/>
          </a:bodyPr>
          <a:lstStyle/>
          <a:p>
            <a:pPr algn="ctr"/>
            <a:r>
              <a:rPr lang="en-US" sz="800" dirty="0">
                <a:solidFill>
                  <a:schemeClr val="tx1"/>
                </a:solidFill>
              </a:rPr>
              <a:t>Orchestrator</a:t>
            </a:r>
          </a:p>
        </p:txBody>
      </p:sp>
      <p:sp>
        <p:nvSpPr>
          <p:cNvPr id="10" name="TextBox 9">
            <a:extLst>
              <a:ext uri="{FF2B5EF4-FFF2-40B4-BE49-F238E27FC236}">
                <a16:creationId xmlns:a16="http://schemas.microsoft.com/office/drawing/2014/main" id="{E00D0A21-97F1-4BD7-B182-DCD48BBE1F84}"/>
              </a:ext>
            </a:extLst>
          </p:cNvPr>
          <p:cNvSpPr txBox="1"/>
          <p:nvPr userDrawn="1"/>
        </p:nvSpPr>
        <p:spPr>
          <a:xfrm>
            <a:off x="2478178" y="1756657"/>
            <a:ext cx="304800" cy="215444"/>
          </a:xfrm>
          <a:prstGeom prst="rect">
            <a:avLst/>
          </a:prstGeom>
          <a:noFill/>
        </p:spPr>
        <p:txBody>
          <a:bodyPr wrap="square" lIns="0" rIns="0" anchor="ctr">
            <a:spAutoFit/>
          </a:bodyPr>
          <a:lstStyle/>
          <a:p>
            <a:pPr algn="ctr"/>
            <a:r>
              <a:rPr lang="en-US" sz="800" dirty="0">
                <a:solidFill>
                  <a:schemeClr val="tx1"/>
                </a:solidFill>
              </a:rPr>
              <a:t>Studio</a:t>
            </a:r>
          </a:p>
        </p:txBody>
      </p:sp>
      <p:sp>
        <p:nvSpPr>
          <p:cNvPr id="12" name="TextBox 11">
            <a:extLst>
              <a:ext uri="{FF2B5EF4-FFF2-40B4-BE49-F238E27FC236}">
                <a16:creationId xmlns:a16="http://schemas.microsoft.com/office/drawing/2014/main" id="{2BC5ACA1-85CB-4766-9421-AA20E838C068}"/>
              </a:ext>
            </a:extLst>
          </p:cNvPr>
          <p:cNvSpPr txBox="1"/>
          <p:nvPr userDrawn="1"/>
        </p:nvSpPr>
        <p:spPr>
          <a:xfrm>
            <a:off x="381001" y="3405089"/>
            <a:ext cx="709636" cy="215444"/>
          </a:xfrm>
          <a:prstGeom prst="rect">
            <a:avLst/>
          </a:prstGeom>
          <a:noFill/>
        </p:spPr>
        <p:txBody>
          <a:bodyPr wrap="square" lIns="0" rIns="0">
            <a:noAutofit/>
          </a:bodyPr>
          <a:lstStyle/>
          <a:p>
            <a:pPr algn="ctr"/>
            <a:r>
              <a:rPr lang="en-US" sz="800" dirty="0">
                <a:solidFill>
                  <a:schemeClr val="tx1"/>
                </a:solidFill>
              </a:rPr>
              <a:t>Calendar</a:t>
            </a:r>
          </a:p>
        </p:txBody>
      </p:sp>
      <p:sp>
        <p:nvSpPr>
          <p:cNvPr id="14" name="TextBox 13">
            <a:extLst>
              <a:ext uri="{FF2B5EF4-FFF2-40B4-BE49-F238E27FC236}">
                <a16:creationId xmlns:a16="http://schemas.microsoft.com/office/drawing/2014/main" id="{0E357ABD-BDFE-43B6-9B70-42F54AF2329C}"/>
              </a:ext>
            </a:extLst>
          </p:cNvPr>
          <p:cNvSpPr txBox="1"/>
          <p:nvPr userDrawn="1"/>
        </p:nvSpPr>
        <p:spPr>
          <a:xfrm>
            <a:off x="381001" y="4229305"/>
            <a:ext cx="709636" cy="338554"/>
          </a:xfrm>
          <a:prstGeom prst="rect">
            <a:avLst/>
          </a:prstGeom>
          <a:noFill/>
        </p:spPr>
        <p:txBody>
          <a:bodyPr wrap="square" lIns="0" rIns="0">
            <a:noAutofit/>
          </a:bodyPr>
          <a:lstStyle/>
          <a:p>
            <a:pPr algn="ctr"/>
            <a:r>
              <a:rPr lang="en-US" sz="800" dirty="0">
                <a:solidFill>
                  <a:schemeClr val="tx1"/>
                </a:solidFill>
              </a:rPr>
              <a:t>Course foundation</a:t>
            </a:r>
          </a:p>
        </p:txBody>
      </p:sp>
      <p:sp>
        <p:nvSpPr>
          <p:cNvPr id="16" name="TextBox 15">
            <a:extLst>
              <a:ext uri="{FF2B5EF4-FFF2-40B4-BE49-F238E27FC236}">
                <a16:creationId xmlns:a16="http://schemas.microsoft.com/office/drawing/2014/main" id="{744D8E62-1929-4FFF-BB15-019EB5FC2C28}"/>
              </a:ext>
            </a:extLst>
          </p:cNvPr>
          <p:cNvSpPr txBox="1"/>
          <p:nvPr userDrawn="1"/>
        </p:nvSpPr>
        <p:spPr>
          <a:xfrm>
            <a:off x="381001" y="5053521"/>
            <a:ext cx="709636" cy="338554"/>
          </a:xfrm>
          <a:prstGeom prst="rect">
            <a:avLst/>
          </a:prstGeom>
          <a:noFill/>
        </p:spPr>
        <p:txBody>
          <a:bodyPr wrap="square" lIns="0" rIns="0">
            <a:noAutofit/>
          </a:bodyPr>
          <a:lstStyle/>
          <a:p>
            <a:pPr algn="ctr"/>
            <a:r>
              <a:rPr lang="en-US" sz="800" dirty="0">
                <a:solidFill>
                  <a:schemeClr val="tx1"/>
                </a:solidFill>
              </a:rPr>
              <a:t>Enterprise-competency alt</a:t>
            </a:r>
          </a:p>
        </p:txBody>
      </p:sp>
      <p:sp>
        <p:nvSpPr>
          <p:cNvPr id="18" name="TextBox 17">
            <a:extLst>
              <a:ext uri="{FF2B5EF4-FFF2-40B4-BE49-F238E27FC236}">
                <a16:creationId xmlns:a16="http://schemas.microsoft.com/office/drawing/2014/main" id="{D3984A45-E83A-41BA-BCAB-578902BA60E6}"/>
              </a:ext>
            </a:extLst>
          </p:cNvPr>
          <p:cNvSpPr txBox="1"/>
          <p:nvPr userDrawn="1"/>
        </p:nvSpPr>
        <p:spPr>
          <a:xfrm>
            <a:off x="381001" y="5877738"/>
            <a:ext cx="709636" cy="215444"/>
          </a:xfrm>
          <a:prstGeom prst="rect">
            <a:avLst/>
          </a:prstGeom>
          <a:noFill/>
        </p:spPr>
        <p:txBody>
          <a:bodyPr wrap="square" lIns="0" rIns="0">
            <a:noAutofit/>
          </a:bodyPr>
          <a:lstStyle/>
          <a:p>
            <a:pPr algn="ctr"/>
            <a:r>
              <a:rPr lang="en-US" sz="800" dirty="0">
                <a:solidFill>
                  <a:schemeClr val="tx1"/>
                </a:solidFill>
              </a:rPr>
              <a:t>Growth</a:t>
            </a:r>
          </a:p>
        </p:txBody>
      </p:sp>
      <p:sp>
        <p:nvSpPr>
          <p:cNvPr id="20" name="TextBox 19">
            <a:extLst>
              <a:ext uri="{FF2B5EF4-FFF2-40B4-BE49-F238E27FC236}">
                <a16:creationId xmlns:a16="http://schemas.microsoft.com/office/drawing/2014/main" id="{820A11A9-CC57-4BB8-89E1-E6E01DBEFBE7}"/>
              </a:ext>
            </a:extLst>
          </p:cNvPr>
          <p:cNvSpPr txBox="1"/>
          <p:nvPr userDrawn="1"/>
        </p:nvSpPr>
        <p:spPr>
          <a:xfrm>
            <a:off x="1095586" y="3405089"/>
            <a:ext cx="709636" cy="215444"/>
          </a:xfrm>
          <a:prstGeom prst="rect">
            <a:avLst/>
          </a:prstGeom>
          <a:noFill/>
        </p:spPr>
        <p:txBody>
          <a:bodyPr wrap="square" lIns="0" rIns="0">
            <a:noAutofit/>
          </a:bodyPr>
          <a:lstStyle/>
          <a:p>
            <a:pPr algn="ctr"/>
            <a:r>
              <a:rPr lang="en-US" sz="800" dirty="0">
                <a:solidFill>
                  <a:schemeClr val="tx1"/>
                </a:solidFill>
              </a:rPr>
              <a:t>Certification</a:t>
            </a:r>
          </a:p>
        </p:txBody>
      </p:sp>
      <p:sp>
        <p:nvSpPr>
          <p:cNvPr id="22" name="TextBox 21">
            <a:extLst>
              <a:ext uri="{FF2B5EF4-FFF2-40B4-BE49-F238E27FC236}">
                <a16:creationId xmlns:a16="http://schemas.microsoft.com/office/drawing/2014/main" id="{067AE3A5-23C6-4E16-93B7-EABD67CD7A27}"/>
              </a:ext>
            </a:extLst>
          </p:cNvPr>
          <p:cNvSpPr txBox="1"/>
          <p:nvPr userDrawn="1"/>
        </p:nvSpPr>
        <p:spPr>
          <a:xfrm>
            <a:off x="1095586" y="4229305"/>
            <a:ext cx="709636" cy="338554"/>
          </a:xfrm>
          <a:prstGeom prst="rect">
            <a:avLst/>
          </a:prstGeom>
          <a:noFill/>
        </p:spPr>
        <p:txBody>
          <a:bodyPr wrap="square" lIns="0" rIns="0">
            <a:noAutofit/>
          </a:bodyPr>
          <a:lstStyle/>
          <a:p>
            <a:pPr algn="ctr"/>
            <a:r>
              <a:rPr lang="en-US" sz="800" dirty="0">
                <a:solidFill>
                  <a:schemeClr val="tx1"/>
                </a:solidFill>
              </a:rPr>
              <a:t>Course foundation 2</a:t>
            </a:r>
          </a:p>
        </p:txBody>
      </p:sp>
      <p:sp>
        <p:nvSpPr>
          <p:cNvPr id="24" name="TextBox 23">
            <a:extLst>
              <a:ext uri="{FF2B5EF4-FFF2-40B4-BE49-F238E27FC236}">
                <a16:creationId xmlns:a16="http://schemas.microsoft.com/office/drawing/2014/main" id="{DBEC31DA-BB4F-4719-8E81-C706EC4BF705}"/>
              </a:ext>
            </a:extLst>
          </p:cNvPr>
          <p:cNvSpPr txBox="1"/>
          <p:nvPr userDrawn="1"/>
        </p:nvSpPr>
        <p:spPr>
          <a:xfrm>
            <a:off x="1095586" y="5053521"/>
            <a:ext cx="709636" cy="215444"/>
          </a:xfrm>
          <a:prstGeom prst="rect">
            <a:avLst/>
          </a:prstGeom>
          <a:noFill/>
        </p:spPr>
        <p:txBody>
          <a:bodyPr wrap="square" lIns="0" rIns="0">
            <a:noAutofit/>
          </a:bodyPr>
          <a:lstStyle/>
          <a:p>
            <a:pPr algn="ctr"/>
            <a:r>
              <a:rPr lang="en-US" sz="800" dirty="0">
                <a:solidFill>
                  <a:schemeClr val="tx1"/>
                </a:solidFill>
              </a:rPr>
              <a:t>Equal</a:t>
            </a:r>
          </a:p>
        </p:txBody>
      </p:sp>
      <p:sp>
        <p:nvSpPr>
          <p:cNvPr id="26" name="TextBox 25">
            <a:extLst>
              <a:ext uri="{FF2B5EF4-FFF2-40B4-BE49-F238E27FC236}">
                <a16:creationId xmlns:a16="http://schemas.microsoft.com/office/drawing/2014/main" id="{4D7FAF32-C656-490B-861F-744C1885F0FF}"/>
              </a:ext>
            </a:extLst>
          </p:cNvPr>
          <p:cNvSpPr txBox="1"/>
          <p:nvPr userDrawn="1"/>
        </p:nvSpPr>
        <p:spPr>
          <a:xfrm>
            <a:off x="1095586" y="5877738"/>
            <a:ext cx="709636" cy="215444"/>
          </a:xfrm>
          <a:prstGeom prst="rect">
            <a:avLst/>
          </a:prstGeom>
          <a:noFill/>
        </p:spPr>
        <p:txBody>
          <a:bodyPr wrap="square" lIns="0" rIns="0">
            <a:noAutofit/>
          </a:bodyPr>
          <a:lstStyle/>
          <a:p>
            <a:pPr algn="ctr"/>
            <a:r>
              <a:rPr lang="en-US" sz="800" dirty="0">
                <a:solidFill>
                  <a:schemeClr val="tx1"/>
                </a:solidFill>
              </a:rPr>
              <a:t>Health</a:t>
            </a:r>
          </a:p>
        </p:txBody>
      </p:sp>
      <p:sp>
        <p:nvSpPr>
          <p:cNvPr id="28" name="TextBox 27">
            <a:extLst>
              <a:ext uri="{FF2B5EF4-FFF2-40B4-BE49-F238E27FC236}">
                <a16:creationId xmlns:a16="http://schemas.microsoft.com/office/drawing/2014/main" id="{4F95A3F8-68C9-4D7E-B264-C8D119DED17E}"/>
              </a:ext>
            </a:extLst>
          </p:cNvPr>
          <p:cNvSpPr txBox="1"/>
          <p:nvPr userDrawn="1"/>
        </p:nvSpPr>
        <p:spPr>
          <a:xfrm>
            <a:off x="1810171" y="3405089"/>
            <a:ext cx="709636" cy="215444"/>
          </a:xfrm>
          <a:prstGeom prst="rect">
            <a:avLst/>
          </a:prstGeom>
          <a:noFill/>
        </p:spPr>
        <p:txBody>
          <a:bodyPr wrap="square" lIns="0" rIns="0">
            <a:noAutofit/>
          </a:bodyPr>
          <a:lstStyle/>
          <a:p>
            <a:pPr algn="ctr"/>
            <a:r>
              <a:rPr lang="en-US" sz="800" dirty="0">
                <a:solidFill>
                  <a:schemeClr val="tx1"/>
                </a:solidFill>
              </a:rPr>
              <a:t>Chart</a:t>
            </a:r>
          </a:p>
        </p:txBody>
      </p:sp>
      <p:sp>
        <p:nvSpPr>
          <p:cNvPr id="30" name="TextBox 29">
            <a:extLst>
              <a:ext uri="{FF2B5EF4-FFF2-40B4-BE49-F238E27FC236}">
                <a16:creationId xmlns:a16="http://schemas.microsoft.com/office/drawing/2014/main" id="{C4A0B45D-E7D2-4205-948B-40F2D2C84361}"/>
              </a:ext>
            </a:extLst>
          </p:cNvPr>
          <p:cNvSpPr txBox="1"/>
          <p:nvPr userDrawn="1"/>
        </p:nvSpPr>
        <p:spPr>
          <a:xfrm>
            <a:off x="1810171" y="4229305"/>
            <a:ext cx="709636" cy="338554"/>
          </a:xfrm>
          <a:prstGeom prst="rect">
            <a:avLst/>
          </a:prstGeom>
          <a:noFill/>
        </p:spPr>
        <p:txBody>
          <a:bodyPr wrap="square" lIns="0" rIns="0">
            <a:noAutofit/>
          </a:bodyPr>
          <a:lstStyle/>
          <a:p>
            <a:pPr algn="ctr"/>
            <a:r>
              <a:rPr lang="en-US" sz="800" dirty="0">
                <a:solidFill>
                  <a:schemeClr val="tx1"/>
                </a:solidFill>
              </a:rPr>
              <a:t>Course foundation 3</a:t>
            </a:r>
          </a:p>
        </p:txBody>
      </p:sp>
      <p:sp>
        <p:nvSpPr>
          <p:cNvPr id="32" name="TextBox 31">
            <a:extLst>
              <a:ext uri="{FF2B5EF4-FFF2-40B4-BE49-F238E27FC236}">
                <a16:creationId xmlns:a16="http://schemas.microsoft.com/office/drawing/2014/main" id="{584E4E6B-8C58-4A87-811D-632BC3AF8E69}"/>
              </a:ext>
            </a:extLst>
          </p:cNvPr>
          <p:cNvSpPr txBox="1"/>
          <p:nvPr userDrawn="1"/>
        </p:nvSpPr>
        <p:spPr>
          <a:xfrm>
            <a:off x="1810171" y="5053521"/>
            <a:ext cx="709636" cy="215444"/>
          </a:xfrm>
          <a:prstGeom prst="rect">
            <a:avLst/>
          </a:prstGeom>
          <a:noFill/>
        </p:spPr>
        <p:txBody>
          <a:bodyPr wrap="square" lIns="0" rIns="0">
            <a:noAutofit/>
          </a:bodyPr>
          <a:lstStyle/>
          <a:p>
            <a:pPr algn="ctr"/>
            <a:r>
              <a:rPr lang="en-US" sz="800" dirty="0">
                <a:solidFill>
                  <a:schemeClr val="tx1"/>
                </a:solidFill>
              </a:rPr>
              <a:t>Error</a:t>
            </a:r>
          </a:p>
        </p:txBody>
      </p:sp>
      <p:sp>
        <p:nvSpPr>
          <p:cNvPr id="34" name="TextBox 33">
            <a:extLst>
              <a:ext uri="{FF2B5EF4-FFF2-40B4-BE49-F238E27FC236}">
                <a16:creationId xmlns:a16="http://schemas.microsoft.com/office/drawing/2014/main" id="{C590042C-17A5-4933-8C2F-049C18E5A584}"/>
              </a:ext>
            </a:extLst>
          </p:cNvPr>
          <p:cNvSpPr txBox="1"/>
          <p:nvPr userDrawn="1"/>
        </p:nvSpPr>
        <p:spPr>
          <a:xfrm>
            <a:off x="1810171" y="5877738"/>
            <a:ext cx="709636" cy="215444"/>
          </a:xfrm>
          <a:prstGeom prst="rect">
            <a:avLst/>
          </a:prstGeom>
          <a:noFill/>
        </p:spPr>
        <p:txBody>
          <a:bodyPr wrap="square" lIns="0" rIns="0">
            <a:noAutofit/>
          </a:bodyPr>
          <a:lstStyle/>
          <a:p>
            <a:pPr algn="ctr"/>
            <a:r>
              <a:rPr lang="en-US" sz="800" dirty="0">
                <a:solidFill>
                  <a:schemeClr val="tx1"/>
                </a:solidFill>
              </a:rPr>
              <a:t>Heart</a:t>
            </a:r>
          </a:p>
        </p:txBody>
      </p:sp>
      <p:sp>
        <p:nvSpPr>
          <p:cNvPr id="36" name="TextBox 35">
            <a:extLst>
              <a:ext uri="{FF2B5EF4-FFF2-40B4-BE49-F238E27FC236}">
                <a16:creationId xmlns:a16="http://schemas.microsoft.com/office/drawing/2014/main" id="{EEFC24A7-722C-4876-81E9-5552BE92F0F9}"/>
              </a:ext>
            </a:extLst>
          </p:cNvPr>
          <p:cNvSpPr txBox="1"/>
          <p:nvPr userDrawn="1"/>
        </p:nvSpPr>
        <p:spPr>
          <a:xfrm>
            <a:off x="2524756" y="3405089"/>
            <a:ext cx="709636" cy="215444"/>
          </a:xfrm>
          <a:prstGeom prst="rect">
            <a:avLst/>
          </a:prstGeom>
          <a:noFill/>
        </p:spPr>
        <p:txBody>
          <a:bodyPr wrap="square" lIns="0" rIns="0">
            <a:noAutofit/>
          </a:bodyPr>
          <a:lstStyle/>
          <a:p>
            <a:pPr algn="ctr"/>
            <a:r>
              <a:rPr lang="en-US" sz="800" dirty="0">
                <a:solidFill>
                  <a:schemeClr val="tx1"/>
                </a:solidFill>
              </a:rPr>
              <a:t>Clock</a:t>
            </a:r>
          </a:p>
        </p:txBody>
      </p:sp>
      <p:sp>
        <p:nvSpPr>
          <p:cNvPr id="38" name="TextBox 37">
            <a:extLst>
              <a:ext uri="{FF2B5EF4-FFF2-40B4-BE49-F238E27FC236}">
                <a16:creationId xmlns:a16="http://schemas.microsoft.com/office/drawing/2014/main" id="{5DB9E5FB-8496-4F67-9246-4D3CF2F152F7}"/>
              </a:ext>
            </a:extLst>
          </p:cNvPr>
          <p:cNvSpPr txBox="1"/>
          <p:nvPr userDrawn="1"/>
        </p:nvSpPr>
        <p:spPr>
          <a:xfrm>
            <a:off x="2524756" y="4229305"/>
            <a:ext cx="709636" cy="338554"/>
          </a:xfrm>
          <a:prstGeom prst="rect">
            <a:avLst/>
          </a:prstGeom>
          <a:noFill/>
        </p:spPr>
        <p:txBody>
          <a:bodyPr wrap="square" lIns="0" rIns="0">
            <a:noAutofit/>
          </a:bodyPr>
          <a:lstStyle/>
          <a:p>
            <a:pPr algn="ctr"/>
            <a:r>
              <a:rPr lang="en-US" sz="800" dirty="0">
                <a:solidFill>
                  <a:schemeClr val="tx1"/>
                </a:solidFill>
              </a:rPr>
              <a:t>Course-orchestrator</a:t>
            </a:r>
          </a:p>
        </p:txBody>
      </p:sp>
      <p:sp>
        <p:nvSpPr>
          <p:cNvPr id="40" name="TextBox 39">
            <a:extLst>
              <a:ext uri="{FF2B5EF4-FFF2-40B4-BE49-F238E27FC236}">
                <a16:creationId xmlns:a16="http://schemas.microsoft.com/office/drawing/2014/main" id="{D982E093-A924-4BC2-9033-B0724C502141}"/>
              </a:ext>
            </a:extLst>
          </p:cNvPr>
          <p:cNvSpPr txBox="1"/>
          <p:nvPr userDrawn="1"/>
        </p:nvSpPr>
        <p:spPr>
          <a:xfrm>
            <a:off x="2524756" y="5053521"/>
            <a:ext cx="709636" cy="338554"/>
          </a:xfrm>
          <a:prstGeom prst="rect">
            <a:avLst/>
          </a:prstGeom>
          <a:noFill/>
        </p:spPr>
        <p:txBody>
          <a:bodyPr wrap="square" lIns="0" rIns="0">
            <a:noAutofit/>
          </a:bodyPr>
          <a:lstStyle/>
          <a:p>
            <a:pPr algn="ctr"/>
            <a:r>
              <a:rPr lang="en-US" sz="800" dirty="0">
                <a:solidFill>
                  <a:schemeClr val="tx1"/>
                </a:solidFill>
              </a:rPr>
              <a:t>Exception handling</a:t>
            </a:r>
          </a:p>
        </p:txBody>
      </p:sp>
      <p:sp>
        <p:nvSpPr>
          <p:cNvPr id="42" name="TextBox 41">
            <a:extLst>
              <a:ext uri="{FF2B5EF4-FFF2-40B4-BE49-F238E27FC236}">
                <a16:creationId xmlns:a16="http://schemas.microsoft.com/office/drawing/2014/main" id="{192F9DD0-3AAD-4DF6-8FD9-49F5B75A74C9}"/>
              </a:ext>
            </a:extLst>
          </p:cNvPr>
          <p:cNvSpPr txBox="1"/>
          <p:nvPr userDrawn="1"/>
        </p:nvSpPr>
        <p:spPr>
          <a:xfrm>
            <a:off x="2524756" y="5877738"/>
            <a:ext cx="709636" cy="215444"/>
          </a:xfrm>
          <a:prstGeom prst="rect">
            <a:avLst/>
          </a:prstGeom>
          <a:noFill/>
        </p:spPr>
        <p:txBody>
          <a:bodyPr wrap="square" lIns="0" rIns="0">
            <a:noAutofit/>
          </a:bodyPr>
          <a:lstStyle/>
          <a:p>
            <a:pPr algn="ctr"/>
            <a:r>
              <a:rPr lang="en-US" sz="800" dirty="0">
                <a:solidFill>
                  <a:schemeClr val="tx1"/>
                </a:solidFill>
              </a:rPr>
              <a:t>Home</a:t>
            </a:r>
          </a:p>
        </p:txBody>
      </p:sp>
      <p:sp>
        <p:nvSpPr>
          <p:cNvPr id="44" name="TextBox 43">
            <a:extLst>
              <a:ext uri="{FF2B5EF4-FFF2-40B4-BE49-F238E27FC236}">
                <a16:creationId xmlns:a16="http://schemas.microsoft.com/office/drawing/2014/main" id="{5F9BD512-2053-4FBA-B3CF-04340B99A94F}"/>
              </a:ext>
            </a:extLst>
          </p:cNvPr>
          <p:cNvSpPr txBox="1"/>
          <p:nvPr userDrawn="1"/>
        </p:nvSpPr>
        <p:spPr>
          <a:xfrm>
            <a:off x="3239341" y="3405089"/>
            <a:ext cx="709636" cy="338554"/>
          </a:xfrm>
          <a:prstGeom prst="rect">
            <a:avLst/>
          </a:prstGeom>
          <a:noFill/>
        </p:spPr>
        <p:txBody>
          <a:bodyPr wrap="square" lIns="0" rIns="0">
            <a:noAutofit/>
          </a:bodyPr>
          <a:lstStyle/>
          <a:p>
            <a:pPr algn="ctr"/>
            <a:r>
              <a:rPr lang="en-US" sz="800" dirty="0">
                <a:solidFill>
                  <a:schemeClr val="tx1"/>
                </a:solidFill>
              </a:rPr>
              <a:t>Cloud </a:t>
            </a:r>
          </a:p>
          <a:p>
            <a:pPr algn="ctr"/>
            <a:r>
              <a:rPr lang="en-US" sz="800" dirty="0">
                <a:solidFill>
                  <a:schemeClr val="tx1"/>
                </a:solidFill>
              </a:rPr>
              <a:t>app</a:t>
            </a:r>
          </a:p>
        </p:txBody>
      </p:sp>
      <p:sp>
        <p:nvSpPr>
          <p:cNvPr id="54" name="TextBox 53">
            <a:extLst>
              <a:ext uri="{FF2B5EF4-FFF2-40B4-BE49-F238E27FC236}">
                <a16:creationId xmlns:a16="http://schemas.microsoft.com/office/drawing/2014/main" id="{6B7C9C30-B068-4C5F-8A0C-B42845C388F0}"/>
              </a:ext>
            </a:extLst>
          </p:cNvPr>
          <p:cNvSpPr txBox="1"/>
          <p:nvPr userDrawn="1"/>
        </p:nvSpPr>
        <p:spPr>
          <a:xfrm>
            <a:off x="3239341" y="4229305"/>
            <a:ext cx="709636" cy="215444"/>
          </a:xfrm>
          <a:prstGeom prst="rect">
            <a:avLst/>
          </a:prstGeom>
          <a:noFill/>
        </p:spPr>
        <p:txBody>
          <a:bodyPr wrap="square" lIns="0" rIns="0">
            <a:noAutofit/>
          </a:bodyPr>
          <a:lstStyle/>
          <a:p>
            <a:pPr algn="ctr"/>
            <a:r>
              <a:rPr lang="en-US" sz="800" dirty="0">
                <a:solidFill>
                  <a:schemeClr val="tx1"/>
                </a:solidFill>
              </a:rPr>
              <a:t>CRM</a:t>
            </a:r>
          </a:p>
        </p:txBody>
      </p:sp>
      <p:sp>
        <p:nvSpPr>
          <p:cNvPr id="56" name="TextBox 55">
            <a:extLst>
              <a:ext uri="{FF2B5EF4-FFF2-40B4-BE49-F238E27FC236}">
                <a16:creationId xmlns:a16="http://schemas.microsoft.com/office/drawing/2014/main" id="{1062010E-3466-4D90-852C-06F41099ADD6}"/>
              </a:ext>
            </a:extLst>
          </p:cNvPr>
          <p:cNvSpPr txBox="1"/>
          <p:nvPr userDrawn="1"/>
        </p:nvSpPr>
        <p:spPr>
          <a:xfrm>
            <a:off x="3239341" y="5053521"/>
            <a:ext cx="709636" cy="215444"/>
          </a:xfrm>
          <a:prstGeom prst="rect">
            <a:avLst/>
          </a:prstGeom>
          <a:noFill/>
        </p:spPr>
        <p:txBody>
          <a:bodyPr wrap="square" lIns="0" rIns="0">
            <a:noAutofit/>
          </a:bodyPr>
          <a:lstStyle/>
          <a:p>
            <a:pPr algn="ctr"/>
            <a:r>
              <a:rPr lang="en-US" sz="800" dirty="0">
                <a:solidFill>
                  <a:schemeClr val="tx1"/>
                </a:solidFill>
              </a:rPr>
              <a:t>Fast ROI</a:t>
            </a:r>
          </a:p>
        </p:txBody>
      </p:sp>
      <p:sp>
        <p:nvSpPr>
          <p:cNvPr id="58" name="TextBox 57">
            <a:extLst>
              <a:ext uri="{FF2B5EF4-FFF2-40B4-BE49-F238E27FC236}">
                <a16:creationId xmlns:a16="http://schemas.microsoft.com/office/drawing/2014/main" id="{537844AA-A71F-4B8C-87CF-C5F3E6A4077B}"/>
              </a:ext>
            </a:extLst>
          </p:cNvPr>
          <p:cNvSpPr txBox="1"/>
          <p:nvPr userDrawn="1"/>
        </p:nvSpPr>
        <p:spPr>
          <a:xfrm>
            <a:off x="3239341" y="5877738"/>
            <a:ext cx="709636" cy="215444"/>
          </a:xfrm>
          <a:prstGeom prst="rect">
            <a:avLst/>
          </a:prstGeom>
          <a:noFill/>
        </p:spPr>
        <p:txBody>
          <a:bodyPr wrap="square" lIns="0" rIns="0">
            <a:noAutofit/>
          </a:bodyPr>
          <a:lstStyle/>
          <a:p>
            <a:pPr algn="ctr"/>
            <a:r>
              <a:rPr lang="en-US" sz="800" dirty="0">
                <a:solidFill>
                  <a:schemeClr val="tx1"/>
                </a:solidFill>
              </a:rPr>
              <a:t>Hourglass</a:t>
            </a:r>
          </a:p>
        </p:txBody>
      </p:sp>
      <p:sp>
        <p:nvSpPr>
          <p:cNvPr id="60" name="TextBox 59">
            <a:extLst>
              <a:ext uri="{FF2B5EF4-FFF2-40B4-BE49-F238E27FC236}">
                <a16:creationId xmlns:a16="http://schemas.microsoft.com/office/drawing/2014/main" id="{716AC10E-9432-4465-85A9-18EA52B6AF93}"/>
              </a:ext>
            </a:extLst>
          </p:cNvPr>
          <p:cNvSpPr txBox="1"/>
          <p:nvPr userDrawn="1"/>
        </p:nvSpPr>
        <p:spPr>
          <a:xfrm>
            <a:off x="6097681" y="3405089"/>
            <a:ext cx="709636" cy="215444"/>
          </a:xfrm>
          <a:prstGeom prst="rect">
            <a:avLst/>
          </a:prstGeom>
          <a:noFill/>
        </p:spPr>
        <p:txBody>
          <a:bodyPr wrap="square" lIns="0" rIns="0">
            <a:noAutofit/>
          </a:bodyPr>
          <a:lstStyle/>
          <a:p>
            <a:pPr algn="ctr"/>
            <a:r>
              <a:rPr lang="en-US" sz="800" dirty="0">
                <a:solidFill>
                  <a:schemeClr val="tx1"/>
                </a:solidFill>
              </a:rPr>
              <a:t>Code</a:t>
            </a:r>
          </a:p>
        </p:txBody>
      </p:sp>
      <p:sp>
        <p:nvSpPr>
          <p:cNvPr id="62" name="TextBox 61">
            <a:extLst>
              <a:ext uri="{FF2B5EF4-FFF2-40B4-BE49-F238E27FC236}">
                <a16:creationId xmlns:a16="http://schemas.microsoft.com/office/drawing/2014/main" id="{5DDF5416-163E-4A6E-A248-8E337597EA4D}"/>
              </a:ext>
            </a:extLst>
          </p:cNvPr>
          <p:cNvSpPr txBox="1"/>
          <p:nvPr userDrawn="1"/>
        </p:nvSpPr>
        <p:spPr>
          <a:xfrm>
            <a:off x="6097681" y="4229305"/>
            <a:ext cx="709636" cy="338554"/>
          </a:xfrm>
          <a:prstGeom prst="rect">
            <a:avLst/>
          </a:prstGeom>
          <a:noFill/>
        </p:spPr>
        <p:txBody>
          <a:bodyPr wrap="square" lIns="0" rIns="0">
            <a:noAutofit/>
          </a:bodyPr>
          <a:lstStyle/>
          <a:p>
            <a:pPr algn="ctr"/>
            <a:r>
              <a:rPr lang="en-US" sz="800" dirty="0">
                <a:solidFill>
                  <a:schemeClr val="tx1"/>
                </a:solidFill>
              </a:rPr>
              <a:t>Desktop program</a:t>
            </a:r>
          </a:p>
        </p:txBody>
      </p:sp>
      <p:sp>
        <p:nvSpPr>
          <p:cNvPr id="64" name="TextBox 63">
            <a:extLst>
              <a:ext uri="{FF2B5EF4-FFF2-40B4-BE49-F238E27FC236}">
                <a16:creationId xmlns:a16="http://schemas.microsoft.com/office/drawing/2014/main" id="{55B92149-B45A-4FC5-968C-B986E0C4700F}"/>
              </a:ext>
            </a:extLst>
          </p:cNvPr>
          <p:cNvSpPr txBox="1"/>
          <p:nvPr userDrawn="1"/>
        </p:nvSpPr>
        <p:spPr>
          <a:xfrm>
            <a:off x="6097681" y="5053521"/>
            <a:ext cx="709636" cy="215444"/>
          </a:xfrm>
          <a:prstGeom prst="rect">
            <a:avLst/>
          </a:prstGeom>
          <a:noFill/>
        </p:spPr>
        <p:txBody>
          <a:bodyPr wrap="square" lIns="0" rIns="0">
            <a:noAutofit/>
          </a:bodyPr>
          <a:lstStyle/>
          <a:p>
            <a:pPr algn="ctr"/>
            <a:r>
              <a:rPr lang="en-US" sz="800" dirty="0">
                <a:solidFill>
                  <a:schemeClr val="tx1"/>
                </a:solidFill>
              </a:rPr>
              <a:t>First-link</a:t>
            </a:r>
          </a:p>
        </p:txBody>
      </p:sp>
      <p:sp>
        <p:nvSpPr>
          <p:cNvPr id="66" name="TextBox 65">
            <a:extLst>
              <a:ext uri="{FF2B5EF4-FFF2-40B4-BE49-F238E27FC236}">
                <a16:creationId xmlns:a16="http://schemas.microsoft.com/office/drawing/2014/main" id="{39F5A768-E7DC-4D96-AAF3-21FBBF300C0C}"/>
              </a:ext>
            </a:extLst>
          </p:cNvPr>
          <p:cNvSpPr txBox="1"/>
          <p:nvPr userDrawn="1"/>
        </p:nvSpPr>
        <p:spPr>
          <a:xfrm>
            <a:off x="6097681" y="2580873"/>
            <a:ext cx="709636" cy="338554"/>
          </a:xfrm>
          <a:prstGeom prst="rect">
            <a:avLst/>
          </a:prstGeom>
          <a:noFill/>
        </p:spPr>
        <p:txBody>
          <a:bodyPr wrap="square" lIns="0" rIns="0">
            <a:noAutofit/>
          </a:bodyPr>
          <a:lstStyle/>
          <a:p>
            <a:pPr algn="ctr"/>
            <a:r>
              <a:rPr lang="en-US" sz="800" dirty="0">
                <a:solidFill>
                  <a:schemeClr val="tx1"/>
                </a:solidFill>
              </a:rPr>
              <a:t>Automated data entry</a:t>
            </a:r>
          </a:p>
        </p:txBody>
      </p:sp>
      <p:sp>
        <p:nvSpPr>
          <p:cNvPr id="68" name="TextBox 67">
            <a:extLst>
              <a:ext uri="{FF2B5EF4-FFF2-40B4-BE49-F238E27FC236}">
                <a16:creationId xmlns:a16="http://schemas.microsoft.com/office/drawing/2014/main" id="{F4F1FFB2-B0BC-446B-9B34-4288C9E9AFC9}"/>
              </a:ext>
            </a:extLst>
          </p:cNvPr>
          <p:cNvSpPr txBox="1"/>
          <p:nvPr userDrawn="1"/>
        </p:nvSpPr>
        <p:spPr>
          <a:xfrm>
            <a:off x="6097681" y="1756657"/>
            <a:ext cx="709636" cy="215444"/>
          </a:xfrm>
          <a:prstGeom prst="rect">
            <a:avLst/>
          </a:prstGeom>
          <a:noFill/>
        </p:spPr>
        <p:txBody>
          <a:bodyPr wrap="square" lIns="0" rIns="0">
            <a:noAutofit/>
          </a:bodyPr>
          <a:lstStyle/>
          <a:p>
            <a:pPr algn="ctr"/>
            <a:r>
              <a:rPr lang="en-US" sz="800" dirty="0">
                <a:solidFill>
                  <a:schemeClr val="tx1"/>
                </a:solidFill>
              </a:rPr>
              <a:t>AI </a:t>
            </a:r>
          </a:p>
        </p:txBody>
      </p:sp>
      <p:sp>
        <p:nvSpPr>
          <p:cNvPr id="70" name="TextBox 69">
            <a:extLst>
              <a:ext uri="{FF2B5EF4-FFF2-40B4-BE49-F238E27FC236}">
                <a16:creationId xmlns:a16="http://schemas.microsoft.com/office/drawing/2014/main" id="{5F7AAD6C-5663-4415-95C8-95A418271499}"/>
              </a:ext>
            </a:extLst>
          </p:cNvPr>
          <p:cNvSpPr txBox="1"/>
          <p:nvPr userDrawn="1"/>
        </p:nvSpPr>
        <p:spPr>
          <a:xfrm>
            <a:off x="6097681" y="5877738"/>
            <a:ext cx="709636" cy="215444"/>
          </a:xfrm>
          <a:prstGeom prst="rect">
            <a:avLst/>
          </a:prstGeom>
          <a:noFill/>
        </p:spPr>
        <p:txBody>
          <a:bodyPr wrap="square" lIns="0" rIns="0">
            <a:noAutofit/>
          </a:bodyPr>
          <a:lstStyle/>
          <a:p>
            <a:pPr algn="ctr"/>
            <a:r>
              <a:rPr lang="en-US" sz="800" dirty="0">
                <a:solidFill>
                  <a:schemeClr val="tx1"/>
                </a:solidFill>
              </a:rPr>
              <a:t>Keyboard</a:t>
            </a:r>
          </a:p>
        </p:txBody>
      </p:sp>
      <p:sp>
        <p:nvSpPr>
          <p:cNvPr id="72" name="TextBox 71">
            <a:extLst>
              <a:ext uri="{FF2B5EF4-FFF2-40B4-BE49-F238E27FC236}">
                <a16:creationId xmlns:a16="http://schemas.microsoft.com/office/drawing/2014/main" id="{A7202B93-89D8-4FDD-8D9A-0C21EF535DD5}"/>
              </a:ext>
            </a:extLst>
          </p:cNvPr>
          <p:cNvSpPr txBox="1"/>
          <p:nvPr userDrawn="1"/>
        </p:nvSpPr>
        <p:spPr>
          <a:xfrm>
            <a:off x="6812266" y="3405089"/>
            <a:ext cx="709636" cy="338554"/>
          </a:xfrm>
          <a:prstGeom prst="rect">
            <a:avLst/>
          </a:prstGeom>
          <a:noFill/>
        </p:spPr>
        <p:txBody>
          <a:bodyPr wrap="square" lIns="0" rIns="0">
            <a:noAutofit/>
          </a:bodyPr>
          <a:lstStyle/>
          <a:p>
            <a:pPr algn="ctr"/>
            <a:r>
              <a:rPr lang="en-US" sz="800" dirty="0">
                <a:solidFill>
                  <a:schemeClr val="tx1"/>
                </a:solidFill>
              </a:rPr>
              <a:t>Complete </a:t>
            </a:r>
          </a:p>
          <a:p>
            <a:pPr algn="ctr"/>
            <a:r>
              <a:rPr lang="en-US" sz="800" dirty="0">
                <a:solidFill>
                  <a:schemeClr val="tx1"/>
                </a:solidFill>
              </a:rPr>
              <a:t>audit</a:t>
            </a:r>
          </a:p>
        </p:txBody>
      </p:sp>
      <p:sp>
        <p:nvSpPr>
          <p:cNvPr id="74" name="TextBox 73">
            <a:extLst>
              <a:ext uri="{FF2B5EF4-FFF2-40B4-BE49-F238E27FC236}">
                <a16:creationId xmlns:a16="http://schemas.microsoft.com/office/drawing/2014/main" id="{90F4B8E3-F91B-4E96-93C4-2D4AE885E78B}"/>
              </a:ext>
            </a:extLst>
          </p:cNvPr>
          <p:cNvSpPr txBox="1"/>
          <p:nvPr userDrawn="1"/>
        </p:nvSpPr>
        <p:spPr>
          <a:xfrm>
            <a:off x="6812266" y="4229305"/>
            <a:ext cx="709636" cy="338554"/>
          </a:xfrm>
          <a:prstGeom prst="rect">
            <a:avLst/>
          </a:prstGeom>
          <a:noFill/>
        </p:spPr>
        <p:txBody>
          <a:bodyPr wrap="square" lIns="0" rIns="0">
            <a:noAutofit/>
          </a:bodyPr>
          <a:lstStyle/>
          <a:p>
            <a:pPr algn="ctr"/>
            <a:r>
              <a:rPr lang="en-US" sz="800" dirty="0">
                <a:solidFill>
                  <a:schemeClr val="tx1"/>
                </a:solidFill>
              </a:rPr>
              <a:t>Document </a:t>
            </a:r>
            <a:br>
              <a:rPr lang="en-US" sz="800" dirty="0">
                <a:solidFill>
                  <a:schemeClr val="tx1"/>
                </a:solidFill>
              </a:rPr>
            </a:br>
            <a:endParaRPr lang="en-US" sz="800" dirty="0">
              <a:solidFill>
                <a:schemeClr val="tx1"/>
              </a:solidFill>
            </a:endParaRPr>
          </a:p>
        </p:txBody>
      </p:sp>
      <p:sp>
        <p:nvSpPr>
          <p:cNvPr id="76" name="TextBox 75">
            <a:extLst>
              <a:ext uri="{FF2B5EF4-FFF2-40B4-BE49-F238E27FC236}">
                <a16:creationId xmlns:a16="http://schemas.microsoft.com/office/drawing/2014/main" id="{2B5058D7-7643-429A-89EC-F353837EA808}"/>
              </a:ext>
            </a:extLst>
          </p:cNvPr>
          <p:cNvSpPr txBox="1"/>
          <p:nvPr userDrawn="1"/>
        </p:nvSpPr>
        <p:spPr>
          <a:xfrm>
            <a:off x="6812266" y="5053521"/>
            <a:ext cx="709636" cy="215444"/>
          </a:xfrm>
          <a:prstGeom prst="rect">
            <a:avLst/>
          </a:prstGeom>
          <a:noFill/>
        </p:spPr>
        <p:txBody>
          <a:bodyPr wrap="square" lIns="0" rIns="0">
            <a:noAutofit/>
          </a:bodyPr>
          <a:lstStyle/>
          <a:p>
            <a:pPr algn="ctr"/>
            <a:r>
              <a:rPr lang="en-US" sz="800" dirty="0">
                <a:solidFill>
                  <a:schemeClr val="tx1"/>
                </a:solidFill>
              </a:rPr>
              <a:t>First-mention</a:t>
            </a:r>
          </a:p>
        </p:txBody>
      </p:sp>
      <p:sp>
        <p:nvSpPr>
          <p:cNvPr id="78" name="TextBox 77">
            <a:extLst>
              <a:ext uri="{FF2B5EF4-FFF2-40B4-BE49-F238E27FC236}">
                <a16:creationId xmlns:a16="http://schemas.microsoft.com/office/drawing/2014/main" id="{78070FC8-666B-4E4E-9D25-C3E250A33377}"/>
              </a:ext>
            </a:extLst>
          </p:cNvPr>
          <p:cNvSpPr txBox="1"/>
          <p:nvPr userDrawn="1"/>
        </p:nvSpPr>
        <p:spPr>
          <a:xfrm>
            <a:off x="6812266" y="2580873"/>
            <a:ext cx="709636" cy="215444"/>
          </a:xfrm>
          <a:prstGeom prst="rect">
            <a:avLst/>
          </a:prstGeom>
          <a:noFill/>
        </p:spPr>
        <p:txBody>
          <a:bodyPr wrap="square" lIns="0" rIns="0">
            <a:noAutofit/>
          </a:bodyPr>
          <a:lstStyle/>
          <a:p>
            <a:pPr algn="ctr"/>
            <a:r>
              <a:rPr lang="en-US" sz="800" dirty="0">
                <a:solidFill>
                  <a:schemeClr val="tx1"/>
                </a:solidFill>
              </a:rPr>
              <a:t>Automation</a:t>
            </a:r>
          </a:p>
        </p:txBody>
      </p:sp>
      <p:sp>
        <p:nvSpPr>
          <p:cNvPr id="80" name="TextBox 79">
            <a:extLst>
              <a:ext uri="{FF2B5EF4-FFF2-40B4-BE49-F238E27FC236}">
                <a16:creationId xmlns:a16="http://schemas.microsoft.com/office/drawing/2014/main" id="{2E145C96-DBDE-46E2-9171-37C44FC392A8}"/>
              </a:ext>
            </a:extLst>
          </p:cNvPr>
          <p:cNvSpPr txBox="1"/>
          <p:nvPr userDrawn="1"/>
        </p:nvSpPr>
        <p:spPr>
          <a:xfrm>
            <a:off x="6812266" y="1756657"/>
            <a:ext cx="709636" cy="215444"/>
          </a:xfrm>
          <a:prstGeom prst="rect">
            <a:avLst/>
          </a:prstGeom>
          <a:noFill/>
        </p:spPr>
        <p:txBody>
          <a:bodyPr wrap="square" lIns="0" rIns="0">
            <a:noAutofit/>
          </a:bodyPr>
          <a:lstStyle/>
          <a:p>
            <a:pPr algn="ctr"/>
            <a:r>
              <a:rPr lang="en-US" sz="800" dirty="0">
                <a:solidFill>
                  <a:schemeClr val="tx1"/>
                </a:solidFill>
              </a:rPr>
              <a:t>AI Alt</a:t>
            </a:r>
          </a:p>
        </p:txBody>
      </p:sp>
      <p:sp>
        <p:nvSpPr>
          <p:cNvPr id="82" name="TextBox 81">
            <a:extLst>
              <a:ext uri="{FF2B5EF4-FFF2-40B4-BE49-F238E27FC236}">
                <a16:creationId xmlns:a16="http://schemas.microsoft.com/office/drawing/2014/main" id="{5EF2FF4D-B1BD-4666-8C9D-753E6C0E2A6E}"/>
              </a:ext>
            </a:extLst>
          </p:cNvPr>
          <p:cNvSpPr txBox="1"/>
          <p:nvPr userDrawn="1"/>
        </p:nvSpPr>
        <p:spPr>
          <a:xfrm>
            <a:off x="6812266" y="5877738"/>
            <a:ext cx="709636" cy="215444"/>
          </a:xfrm>
          <a:prstGeom prst="rect">
            <a:avLst/>
          </a:prstGeom>
          <a:noFill/>
        </p:spPr>
        <p:txBody>
          <a:bodyPr wrap="square" lIns="0" rIns="0">
            <a:noAutofit/>
          </a:bodyPr>
          <a:lstStyle/>
          <a:p>
            <a:pPr algn="ctr"/>
            <a:r>
              <a:rPr lang="en-US" sz="800" dirty="0">
                <a:solidFill>
                  <a:schemeClr val="tx1"/>
                </a:solidFill>
              </a:rPr>
              <a:t>Label</a:t>
            </a:r>
          </a:p>
        </p:txBody>
      </p:sp>
      <p:sp>
        <p:nvSpPr>
          <p:cNvPr id="83" name="TextBox 82">
            <a:extLst>
              <a:ext uri="{FF2B5EF4-FFF2-40B4-BE49-F238E27FC236}">
                <a16:creationId xmlns:a16="http://schemas.microsoft.com/office/drawing/2014/main" id="{A4C49745-860B-4CA3-9551-970E17443DF5}"/>
              </a:ext>
            </a:extLst>
          </p:cNvPr>
          <p:cNvSpPr txBox="1"/>
          <p:nvPr userDrawn="1"/>
        </p:nvSpPr>
        <p:spPr>
          <a:xfrm>
            <a:off x="7526851" y="3405089"/>
            <a:ext cx="709636" cy="338554"/>
          </a:xfrm>
          <a:prstGeom prst="rect">
            <a:avLst/>
          </a:prstGeom>
          <a:noFill/>
        </p:spPr>
        <p:txBody>
          <a:bodyPr wrap="square" lIns="0" rIns="0">
            <a:noAutofit/>
          </a:bodyPr>
          <a:lstStyle/>
          <a:p>
            <a:pPr algn="ctr"/>
            <a:r>
              <a:rPr lang="en-US" sz="800" dirty="0">
                <a:solidFill>
                  <a:schemeClr val="tx1"/>
                </a:solidFill>
              </a:rPr>
              <a:t>Contact</a:t>
            </a:r>
          </a:p>
          <a:p>
            <a:pPr algn="ctr"/>
            <a:r>
              <a:rPr lang="en-US" sz="800" dirty="0">
                <a:solidFill>
                  <a:schemeClr val="tx1"/>
                </a:solidFill>
              </a:rPr>
              <a:t>email</a:t>
            </a:r>
          </a:p>
        </p:txBody>
      </p:sp>
      <p:sp>
        <p:nvSpPr>
          <p:cNvPr id="84" name="TextBox 83">
            <a:extLst>
              <a:ext uri="{FF2B5EF4-FFF2-40B4-BE49-F238E27FC236}">
                <a16:creationId xmlns:a16="http://schemas.microsoft.com/office/drawing/2014/main" id="{4252A578-B230-4B6B-AAAA-19F05A989A4C}"/>
              </a:ext>
            </a:extLst>
          </p:cNvPr>
          <p:cNvSpPr txBox="1"/>
          <p:nvPr userDrawn="1"/>
        </p:nvSpPr>
        <p:spPr>
          <a:xfrm>
            <a:off x="7526851" y="4229305"/>
            <a:ext cx="709636" cy="215444"/>
          </a:xfrm>
          <a:prstGeom prst="rect">
            <a:avLst/>
          </a:prstGeom>
          <a:noFill/>
        </p:spPr>
        <p:txBody>
          <a:bodyPr wrap="square" lIns="0" rIns="0">
            <a:noAutofit/>
          </a:bodyPr>
          <a:lstStyle/>
          <a:p>
            <a:pPr algn="ctr"/>
            <a:r>
              <a:rPr lang="en-US" sz="800" dirty="0">
                <a:solidFill>
                  <a:schemeClr val="tx1"/>
                </a:solidFill>
              </a:rPr>
              <a:t>Done</a:t>
            </a:r>
          </a:p>
        </p:txBody>
      </p:sp>
      <p:sp>
        <p:nvSpPr>
          <p:cNvPr id="86" name="TextBox 85">
            <a:extLst>
              <a:ext uri="{FF2B5EF4-FFF2-40B4-BE49-F238E27FC236}">
                <a16:creationId xmlns:a16="http://schemas.microsoft.com/office/drawing/2014/main" id="{FE902129-2039-4AC5-9EBC-415B09B01A10}"/>
              </a:ext>
            </a:extLst>
          </p:cNvPr>
          <p:cNvSpPr txBox="1"/>
          <p:nvPr userDrawn="1"/>
        </p:nvSpPr>
        <p:spPr>
          <a:xfrm>
            <a:off x="7526851" y="5053521"/>
            <a:ext cx="709636" cy="215444"/>
          </a:xfrm>
          <a:prstGeom prst="rect">
            <a:avLst/>
          </a:prstGeom>
          <a:noFill/>
        </p:spPr>
        <p:txBody>
          <a:bodyPr wrap="square" lIns="0" rIns="0">
            <a:noAutofit/>
          </a:bodyPr>
          <a:lstStyle/>
          <a:p>
            <a:pPr algn="ctr"/>
            <a:r>
              <a:rPr lang="en-US" sz="800" dirty="0">
                <a:solidFill>
                  <a:schemeClr val="tx1"/>
                </a:solidFill>
              </a:rPr>
              <a:t>First-</a:t>
            </a:r>
            <a:r>
              <a:rPr lang="en-US" sz="800" dirty="0" err="1">
                <a:solidFill>
                  <a:schemeClr val="tx1"/>
                </a:solidFill>
              </a:rPr>
              <a:t>onebox</a:t>
            </a:r>
            <a:endParaRPr lang="en-US" sz="800" dirty="0">
              <a:solidFill>
                <a:schemeClr val="tx1"/>
              </a:solidFill>
            </a:endParaRPr>
          </a:p>
        </p:txBody>
      </p:sp>
      <p:sp>
        <p:nvSpPr>
          <p:cNvPr id="88" name="TextBox 87">
            <a:extLst>
              <a:ext uri="{FF2B5EF4-FFF2-40B4-BE49-F238E27FC236}">
                <a16:creationId xmlns:a16="http://schemas.microsoft.com/office/drawing/2014/main" id="{C1D5AB5D-E898-4CE8-88C3-3E21999E6C50}"/>
              </a:ext>
            </a:extLst>
          </p:cNvPr>
          <p:cNvSpPr txBox="1"/>
          <p:nvPr userDrawn="1"/>
        </p:nvSpPr>
        <p:spPr>
          <a:xfrm>
            <a:off x="7526851" y="2580873"/>
            <a:ext cx="709636" cy="338554"/>
          </a:xfrm>
          <a:prstGeom prst="rect">
            <a:avLst/>
          </a:prstGeom>
          <a:noFill/>
        </p:spPr>
        <p:txBody>
          <a:bodyPr wrap="square" lIns="0" rIns="0">
            <a:noAutofit/>
          </a:bodyPr>
          <a:lstStyle/>
          <a:p>
            <a:pPr algn="ctr"/>
            <a:r>
              <a:rPr lang="en-US" sz="800" dirty="0">
                <a:solidFill>
                  <a:schemeClr val="tx1"/>
                </a:solidFill>
              </a:rPr>
              <a:t>Background automation</a:t>
            </a:r>
          </a:p>
        </p:txBody>
      </p:sp>
      <p:sp>
        <p:nvSpPr>
          <p:cNvPr id="89" name="TextBox 88">
            <a:extLst>
              <a:ext uri="{FF2B5EF4-FFF2-40B4-BE49-F238E27FC236}">
                <a16:creationId xmlns:a16="http://schemas.microsoft.com/office/drawing/2014/main" id="{78021956-D404-44CD-8BDA-4678E175BE1E}"/>
              </a:ext>
            </a:extLst>
          </p:cNvPr>
          <p:cNvSpPr txBox="1"/>
          <p:nvPr userDrawn="1"/>
        </p:nvSpPr>
        <p:spPr>
          <a:xfrm>
            <a:off x="7526851" y="1756657"/>
            <a:ext cx="709636" cy="215444"/>
          </a:xfrm>
          <a:prstGeom prst="rect">
            <a:avLst/>
          </a:prstGeom>
          <a:noFill/>
        </p:spPr>
        <p:txBody>
          <a:bodyPr wrap="square" lIns="0" rIns="0">
            <a:noAutofit/>
          </a:bodyPr>
          <a:lstStyle/>
          <a:p>
            <a:pPr algn="ctr"/>
            <a:r>
              <a:rPr lang="en-US" sz="800" dirty="0">
                <a:solidFill>
                  <a:schemeClr val="tx1"/>
                </a:solidFill>
              </a:rPr>
              <a:t>AI Enabled</a:t>
            </a:r>
          </a:p>
        </p:txBody>
      </p:sp>
      <p:sp>
        <p:nvSpPr>
          <p:cNvPr id="90" name="TextBox 89">
            <a:extLst>
              <a:ext uri="{FF2B5EF4-FFF2-40B4-BE49-F238E27FC236}">
                <a16:creationId xmlns:a16="http://schemas.microsoft.com/office/drawing/2014/main" id="{59BA3CC2-4687-4D55-A9A9-C1937314AF35}"/>
              </a:ext>
            </a:extLst>
          </p:cNvPr>
          <p:cNvSpPr txBox="1"/>
          <p:nvPr userDrawn="1"/>
        </p:nvSpPr>
        <p:spPr>
          <a:xfrm>
            <a:off x="7526851" y="5877738"/>
            <a:ext cx="709636" cy="215444"/>
          </a:xfrm>
          <a:prstGeom prst="rect">
            <a:avLst/>
          </a:prstGeom>
          <a:noFill/>
        </p:spPr>
        <p:txBody>
          <a:bodyPr wrap="square" lIns="0" rIns="0">
            <a:noAutofit/>
          </a:bodyPr>
          <a:lstStyle/>
          <a:p>
            <a:pPr algn="ctr"/>
            <a:r>
              <a:rPr lang="en-US" sz="800" dirty="0">
                <a:solidFill>
                  <a:schemeClr val="tx1"/>
                </a:solidFill>
              </a:rPr>
              <a:t>Label alt</a:t>
            </a:r>
          </a:p>
        </p:txBody>
      </p:sp>
      <p:sp>
        <p:nvSpPr>
          <p:cNvPr id="92" name="TextBox 91">
            <a:extLst>
              <a:ext uri="{FF2B5EF4-FFF2-40B4-BE49-F238E27FC236}">
                <a16:creationId xmlns:a16="http://schemas.microsoft.com/office/drawing/2014/main" id="{65C6136B-4DC2-4E31-AF26-A93DBD24CA8F}"/>
              </a:ext>
            </a:extLst>
          </p:cNvPr>
          <p:cNvSpPr txBox="1"/>
          <p:nvPr userDrawn="1"/>
        </p:nvSpPr>
        <p:spPr>
          <a:xfrm>
            <a:off x="10385191" y="3405089"/>
            <a:ext cx="709636" cy="215444"/>
          </a:xfrm>
          <a:prstGeom prst="rect">
            <a:avLst/>
          </a:prstGeom>
          <a:noFill/>
        </p:spPr>
        <p:txBody>
          <a:bodyPr wrap="square" lIns="0" rIns="0">
            <a:noAutofit/>
          </a:bodyPr>
          <a:lstStyle/>
          <a:p>
            <a:pPr algn="ctr"/>
            <a:r>
              <a:rPr lang="en-US" sz="800" dirty="0">
                <a:solidFill>
                  <a:schemeClr val="tx1"/>
                </a:solidFill>
              </a:rPr>
              <a:t>Cost low</a:t>
            </a:r>
          </a:p>
        </p:txBody>
      </p:sp>
      <p:sp>
        <p:nvSpPr>
          <p:cNvPr id="181" name="TextBox 180">
            <a:extLst>
              <a:ext uri="{FF2B5EF4-FFF2-40B4-BE49-F238E27FC236}">
                <a16:creationId xmlns:a16="http://schemas.microsoft.com/office/drawing/2014/main" id="{C44B68C6-DDF9-4772-BACB-2418FAC2EB35}"/>
              </a:ext>
            </a:extLst>
          </p:cNvPr>
          <p:cNvSpPr txBox="1"/>
          <p:nvPr userDrawn="1"/>
        </p:nvSpPr>
        <p:spPr>
          <a:xfrm>
            <a:off x="10385191" y="4229305"/>
            <a:ext cx="709636" cy="215444"/>
          </a:xfrm>
          <a:prstGeom prst="rect">
            <a:avLst/>
          </a:prstGeom>
          <a:noFill/>
        </p:spPr>
        <p:txBody>
          <a:bodyPr wrap="square" lIns="0" rIns="0">
            <a:noAutofit/>
          </a:bodyPr>
          <a:lstStyle/>
          <a:p>
            <a:pPr algn="ctr"/>
            <a:r>
              <a:rPr lang="en-US" sz="800" dirty="0">
                <a:solidFill>
                  <a:schemeClr val="tx1"/>
                </a:solidFill>
              </a:rPr>
              <a:t>Editor</a:t>
            </a:r>
          </a:p>
        </p:txBody>
      </p:sp>
      <p:sp>
        <p:nvSpPr>
          <p:cNvPr id="183" name="TextBox 182">
            <a:extLst>
              <a:ext uri="{FF2B5EF4-FFF2-40B4-BE49-F238E27FC236}">
                <a16:creationId xmlns:a16="http://schemas.microsoft.com/office/drawing/2014/main" id="{AE3E25C0-0159-47D0-8404-B2FD99482D3C}"/>
              </a:ext>
            </a:extLst>
          </p:cNvPr>
          <p:cNvSpPr txBox="1"/>
          <p:nvPr userDrawn="1"/>
        </p:nvSpPr>
        <p:spPr>
          <a:xfrm>
            <a:off x="10385191" y="5053521"/>
            <a:ext cx="709636" cy="215444"/>
          </a:xfrm>
          <a:prstGeom prst="rect">
            <a:avLst/>
          </a:prstGeom>
          <a:noFill/>
        </p:spPr>
        <p:txBody>
          <a:bodyPr wrap="square" lIns="0" rIns="0">
            <a:noAutofit/>
          </a:bodyPr>
          <a:lstStyle/>
          <a:p>
            <a:pPr algn="ctr"/>
            <a:r>
              <a:rPr lang="en-US" sz="800" dirty="0">
                <a:solidFill>
                  <a:schemeClr val="tx1"/>
                </a:solidFill>
              </a:rPr>
              <a:t>Goals</a:t>
            </a:r>
          </a:p>
        </p:txBody>
      </p:sp>
      <p:sp>
        <p:nvSpPr>
          <p:cNvPr id="185" name="TextBox 184">
            <a:extLst>
              <a:ext uri="{FF2B5EF4-FFF2-40B4-BE49-F238E27FC236}">
                <a16:creationId xmlns:a16="http://schemas.microsoft.com/office/drawing/2014/main" id="{12B148EE-860B-42DE-AA87-19FA87556A69}"/>
              </a:ext>
            </a:extLst>
          </p:cNvPr>
          <p:cNvSpPr txBox="1"/>
          <p:nvPr userDrawn="1"/>
        </p:nvSpPr>
        <p:spPr>
          <a:xfrm>
            <a:off x="10385191" y="2580873"/>
            <a:ext cx="709636" cy="338554"/>
          </a:xfrm>
          <a:prstGeom prst="rect">
            <a:avLst/>
          </a:prstGeom>
          <a:noFill/>
        </p:spPr>
        <p:txBody>
          <a:bodyPr wrap="square" lIns="0" rIns="0">
            <a:noAutofit/>
          </a:bodyPr>
          <a:lstStyle/>
          <a:p>
            <a:pPr algn="ctr"/>
            <a:r>
              <a:rPr lang="en-US" sz="800" dirty="0">
                <a:solidFill>
                  <a:schemeClr val="tx1"/>
                </a:solidFill>
              </a:rPr>
              <a:t>Business partner-up alt</a:t>
            </a:r>
          </a:p>
        </p:txBody>
      </p:sp>
      <p:sp>
        <p:nvSpPr>
          <p:cNvPr id="187" name="TextBox 186">
            <a:extLst>
              <a:ext uri="{FF2B5EF4-FFF2-40B4-BE49-F238E27FC236}">
                <a16:creationId xmlns:a16="http://schemas.microsoft.com/office/drawing/2014/main" id="{42684DB5-07E2-4F18-B4CE-CB234FC03788}"/>
              </a:ext>
            </a:extLst>
          </p:cNvPr>
          <p:cNvSpPr txBox="1"/>
          <p:nvPr userDrawn="1"/>
        </p:nvSpPr>
        <p:spPr>
          <a:xfrm>
            <a:off x="10385191" y="1756657"/>
            <a:ext cx="709636" cy="338554"/>
          </a:xfrm>
          <a:prstGeom prst="rect">
            <a:avLst/>
          </a:prstGeom>
          <a:noFill/>
        </p:spPr>
        <p:txBody>
          <a:bodyPr wrap="square" lIns="0" rIns="0">
            <a:noAutofit/>
          </a:bodyPr>
          <a:lstStyle/>
          <a:p>
            <a:pPr algn="ctr"/>
            <a:r>
              <a:rPr lang="en-US" sz="800" dirty="0">
                <a:solidFill>
                  <a:schemeClr val="tx1"/>
                </a:solidFill>
              </a:rPr>
              <a:t>App-3rd-party  2</a:t>
            </a:r>
          </a:p>
        </p:txBody>
      </p:sp>
      <p:sp>
        <p:nvSpPr>
          <p:cNvPr id="189" name="TextBox 188">
            <a:extLst>
              <a:ext uri="{FF2B5EF4-FFF2-40B4-BE49-F238E27FC236}">
                <a16:creationId xmlns:a16="http://schemas.microsoft.com/office/drawing/2014/main" id="{29761184-BF59-4B13-A148-A1A500BA9BEB}"/>
              </a:ext>
            </a:extLst>
          </p:cNvPr>
          <p:cNvSpPr txBox="1"/>
          <p:nvPr userDrawn="1"/>
        </p:nvSpPr>
        <p:spPr>
          <a:xfrm>
            <a:off x="11099777" y="5877738"/>
            <a:ext cx="709636" cy="338554"/>
          </a:xfrm>
          <a:prstGeom prst="rect">
            <a:avLst/>
          </a:prstGeom>
          <a:noFill/>
        </p:spPr>
        <p:txBody>
          <a:bodyPr wrap="square" lIns="0" rIns="0">
            <a:noAutofit/>
          </a:bodyPr>
          <a:lstStyle/>
          <a:p>
            <a:pPr algn="ctr"/>
            <a:r>
              <a:rPr lang="en-US" sz="800" dirty="0">
                <a:solidFill>
                  <a:schemeClr val="tx1"/>
                </a:solidFill>
              </a:rPr>
              <a:t>Link </a:t>
            </a:r>
          </a:p>
          <a:p>
            <a:pPr algn="ctr"/>
            <a:r>
              <a:rPr lang="en-US" sz="800" dirty="0">
                <a:solidFill>
                  <a:schemeClr val="tx1"/>
                </a:solidFill>
              </a:rPr>
              <a:t>special</a:t>
            </a:r>
          </a:p>
        </p:txBody>
      </p:sp>
      <p:sp>
        <p:nvSpPr>
          <p:cNvPr id="191" name="TextBox 190">
            <a:extLst>
              <a:ext uri="{FF2B5EF4-FFF2-40B4-BE49-F238E27FC236}">
                <a16:creationId xmlns:a16="http://schemas.microsoft.com/office/drawing/2014/main" id="{9C181999-EBCB-4B10-8CC1-A8EDD2AA8AB7}"/>
              </a:ext>
            </a:extLst>
          </p:cNvPr>
          <p:cNvSpPr txBox="1"/>
          <p:nvPr userDrawn="1"/>
        </p:nvSpPr>
        <p:spPr>
          <a:xfrm>
            <a:off x="3953926" y="3405089"/>
            <a:ext cx="709636" cy="338554"/>
          </a:xfrm>
          <a:prstGeom prst="rect">
            <a:avLst/>
          </a:prstGeom>
          <a:noFill/>
        </p:spPr>
        <p:txBody>
          <a:bodyPr wrap="square" lIns="0" rIns="0">
            <a:noAutofit/>
          </a:bodyPr>
          <a:lstStyle/>
          <a:p>
            <a:pPr algn="ctr"/>
            <a:r>
              <a:rPr lang="en-US" sz="800" dirty="0">
                <a:solidFill>
                  <a:schemeClr val="tx1"/>
                </a:solidFill>
              </a:rPr>
              <a:t>Cloud download</a:t>
            </a:r>
          </a:p>
        </p:txBody>
      </p:sp>
      <p:sp>
        <p:nvSpPr>
          <p:cNvPr id="193" name="TextBox 192">
            <a:extLst>
              <a:ext uri="{FF2B5EF4-FFF2-40B4-BE49-F238E27FC236}">
                <a16:creationId xmlns:a16="http://schemas.microsoft.com/office/drawing/2014/main" id="{D42A1ADC-4E65-45D8-9FF2-DAF8DF6DBFDB}"/>
              </a:ext>
            </a:extLst>
          </p:cNvPr>
          <p:cNvSpPr txBox="1"/>
          <p:nvPr userDrawn="1"/>
        </p:nvSpPr>
        <p:spPr>
          <a:xfrm>
            <a:off x="3953926" y="4229305"/>
            <a:ext cx="709636" cy="215444"/>
          </a:xfrm>
          <a:prstGeom prst="rect">
            <a:avLst/>
          </a:prstGeom>
          <a:noFill/>
        </p:spPr>
        <p:txBody>
          <a:bodyPr wrap="square" lIns="0" rIns="0">
            <a:noAutofit/>
          </a:bodyPr>
          <a:lstStyle/>
          <a:p>
            <a:pPr algn="ctr"/>
            <a:r>
              <a:rPr lang="en-US" sz="800" dirty="0">
                <a:solidFill>
                  <a:schemeClr val="tx1"/>
                </a:solidFill>
              </a:rPr>
              <a:t>Crown</a:t>
            </a:r>
          </a:p>
        </p:txBody>
      </p:sp>
      <p:sp>
        <p:nvSpPr>
          <p:cNvPr id="195" name="TextBox 194">
            <a:extLst>
              <a:ext uri="{FF2B5EF4-FFF2-40B4-BE49-F238E27FC236}">
                <a16:creationId xmlns:a16="http://schemas.microsoft.com/office/drawing/2014/main" id="{CBD0D93A-0A4E-4141-B475-A7A7949E5E19}"/>
              </a:ext>
            </a:extLst>
          </p:cNvPr>
          <p:cNvSpPr txBox="1"/>
          <p:nvPr userDrawn="1"/>
        </p:nvSpPr>
        <p:spPr>
          <a:xfrm>
            <a:off x="3953926" y="5053521"/>
            <a:ext cx="709636" cy="215444"/>
          </a:xfrm>
          <a:prstGeom prst="rect">
            <a:avLst/>
          </a:prstGeom>
          <a:noFill/>
        </p:spPr>
        <p:txBody>
          <a:bodyPr wrap="square" lIns="0" rIns="0">
            <a:noAutofit/>
          </a:bodyPr>
          <a:lstStyle/>
          <a:p>
            <a:pPr algn="ctr"/>
            <a:r>
              <a:rPr lang="en-US" sz="800" dirty="0">
                <a:solidFill>
                  <a:schemeClr val="tx1"/>
                </a:solidFill>
              </a:rPr>
              <a:t>First Emoji</a:t>
            </a:r>
          </a:p>
        </p:txBody>
      </p:sp>
      <p:sp>
        <p:nvSpPr>
          <p:cNvPr id="197" name="TextBox 196">
            <a:extLst>
              <a:ext uri="{FF2B5EF4-FFF2-40B4-BE49-F238E27FC236}">
                <a16:creationId xmlns:a16="http://schemas.microsoft.com/office/drawing/2014/main" id="{DBF395BA-B452-4237-A96E-6132CA84743F}"/>
              </a:ext>
            </a:extLst>
          </p:cNvPr>
          <p:cNvSpPr txBox="1"/>
          <p:nvPr userDrawn="1"/>
        </p:nvSpPr>
        <p:spPr>
          <a:xfrm>
            <a:off x="3953926" y="2580873"/>
            <a:ext cx="709636" cy="215444"/>
          </a:xfrm>
          <a:prstGeom prst="rect">
            <a:avLst/>
          </a:prstGeom>
          <a:noFill/>
        </p:spPr>
        <p:txBody>
          <a:bodyPr wrap="square" lIns="0" rIns="0">
            <a:noAutofit/>
          </a:bodyPr>
          <a:lstStyle/>
          <a:p>
            <a:pPr algn="ctr"/>
            <a:r>
              <a:rPr lang="en-US" sz="800" dirty="0">
                <a:solidFill>
                  <a:schemeClr val="tx1"/>
                </a:solidFill>
              </a:rPr>
              <a:t>Assessment</a:t>
            </a:r>
          </a:p>
        </p:txBody>
      </p:sp>
      <p:sp>
        <p:nvSpPr>
          <p:cNvPr id="199" name="TextBox 198">
            <a:extLst>
              <a:ext uri="{FF2B5EF4-FFF2-40B4-BE49-F238E27FC236}">
                <a16:creationId xmlns:a16="http://schemas.microsoft.com/office/drawing/2014/main" id="{71FC3985-50EB-4C6E-8D13-22CC4D33A8D4}"/>
              </a:ext>
            </a:extLst>
          </p:cNvPr>
          <p:cNvSpPr txBox="1"/>
          <p:nvPr userDrawn="1"/>
        </p:nvSpPr>
        <p:spPr>
          <a:xfrm>
            <a:off x="3953926" y="1756657"/>
            <a:ext cx="709636" cy="215444"/>
          </a:xfrm>
          <a:prstGeom prst="rect">
            <a:avLst/>
          </a:prstGeom>
          <a:noFill/>
        </p:spPr>
        <p:txBody>
          <a:bodyPr wrap="square" lIns="0" rIns="0">
            <a:noAutofit/>
          </a:bodyPr>
          <a:lstStyle/>
          <a:p>
            <a:pPr algn="ctr"/>
            <a:r>
              <a:rPr lang="en-US" sz="800" dirty="0">
                <a:solidFill>
                  <a:schemeClr val="tx1"/>
                </a:solidFill>
              </a:rPr>
              <a:t>Abstract</a:t>
            </a:r>
          </a:p>
        </p:txBody>
      </p:sp>
      <p:sp>
        <p:nvSpPr>
          <p:cNvPr id="201" name="TextBox 200">
            <a:extLst>
              <a:ext uri="{FF2B5EF4-FFF2-40B4-BE49-F238E27FC236}">
                <a16:creationId xmlns:a16="http://schemas.microsoft.com/office/drawing/2014/main" id="{7BFD4676-4AB4-4045-B6A7-BD0E3B58EDCD}"/>
              </a:ext>
            </a:extLst>
          </p:cNvPr>
          <p:cNvSpPr txBox="1"/>
          <p:nvPr userDrawn="1"/>
        </p:nvSpPr>
        <p:spPr>
          <a:xfrm>
            <a:off x="3953926" y="5877738"/>
            <a:ext cx="709636" cy="215444"/>
          </a:xfrm>
          <a:prstGeom prst="rect">
            <a:avLst/>
          </a:prstGeom>
          <a:noFill/>
        </p:spPr>
        <p:txBody>
          <a:bodyPr wrap="square" lIns="0" rIns="0">
            <a:noAutofit/>
          </a:bodyPr>
          <a:lstStyle/>
          <a:p>
            <a:pPr algn="ctr"/>
            <a:r>
              <a:rPr lang="en-US" sz="800" dirty="0">
                <a:solidFill>
                  <a:schemeClr val="tx1"/>
                </a:solidFill>
              </a:rPr>
              <a:t>Information</a:t>
            </a:r>
          </a:p>
        </p:txBody>
      </p:sp>
      <p:sp>
        <p:nvSpPr>
          <p:cNvPr id="203" name="TextBox 202">
            <a:extLst>
              <a:ext uri="{FF2B5EF4-FFF2-40B4-BE49-F238E27FC236}">
                <a16:creationId xmlns:a16="http://schemas.microsoft.com/office/drawing/2014/main" id="{6B512916-1354-402C-AB26-7E879440F016}"/>
              </a:ext>
            </a:extLst>
          </p:cNvPr>
          <p:cNvSpPr txBox="1"/>
          <p:nvPr userDrawn="1"/>
        </p:nvSpPr>
        <p:spPr>
          <a:xfrm>
            <a:off x="5383096" y="3405089"/>
            <a:ext cx="709636" cy="338554"/>
          </a:xfrm>
          <a:prstGeom prst="rect">
            <a:avLst/>
          </a:prstGeom>
          <a:noFill/>
        </p:spPr>
        <p:txBody>
          <a:bodyPr wrap="square" lIns="0" rIns="0">
            <a:noAutofit/>
          </a:bodyPr>
          <a:lstStyle/>
          <a:p>
            <a:pPr algn="ctr"/>
            <a:r>
              <a:rPr lang="en-US" sz="800" dirty="0">
                <a:solidFill>
                  <a:schemeClr val="tx1"/>
                </a:solidFill>
              </a:rPr>
              <a:t>Cloud </a:t>
            </a:r>
          </a:p>
          <a:p>
            <a:pPr algn="ctr"/>
            <a:r>
              <a:rPr lang="en-US" sz="800" dirty="0">
                <a:solidFill>
                  <a:schemeClr val="tx1"/>
                </a:solidFill>
              </a:rPr>
              <a:t>upload</a:t>
            </a:r>
          </a:p>
        </p:txBody>
      </p:sp>
      <p:sp>
        <p:nvSpPr>
          <p:cNvPr id="205" name="TextBox 204">
            <a:extLst>
              <a:ext uri="{FF2B5EF4-FFF2-40B4-BE49-F238E27FC236}">
                <a16:creationId xmlns:a16="http://schemas.microsoft.com/office/drawing/2014/main" id="{DE45D832-8D81-4441-8923-732A16BCBF20}"/>
              </a:ext>
            </a:extLst>
          </p:cNvPr>
          <p:cNvSpPr txBox="1"/>
          <p:nvPr userDrawn="1"/>
        </p:nvSpPr>
        <p:spPr>
          <a:xfrm>
            <a:off x="5383096" y="4229305"/>
            <a:ext cx="709636" cy="215444"/>
          </a:xfrm>
          <a:prstGeom prst="rect">
            <a:avLst/>
          </a:prstGeom>
          <a:noFill/>
        </p:spPr>
        <p:txBody>
          <a:bodyPr wrap="square" lIns="0" rIns="0">
            <a:noAutofit/>
          </a:bodyPr>
          <a:lstStyle/>
          <a:p>
            <a:pPr algn="ctr"/>
            <a:r>
              <a:rPr lang="en-US" sz="800" dirty="0">
                <a:solidFill>
                  <a:schemeClr val="tx1"/>
                </a:solidFill>
              </a:rPr>
              <a:t>Decrease</a:t>
            </a:r>
          </a:p>
        </p:txBody>
      </p:sp>
      <p:sp>
        <p:nvSpPr>
          <p:cNvPr id="207" name="TextBox 206">
            <a:extLst>
              <a:ext uri="{FF2B5EF4-FFF2-40B4-BE49-F238E27FC236}">
                <a16:creationId xmlns:a16="http://schemas.microsoft.com/office/drawing/2014/main" id="{ACCD6C7D-8D4F-471F-BF6A-3DA2E570A11A}"/>
              </a:ext>
            </a:extLst>
          </p:cNvPr>
          <p:cNvSpPr txBox="1"/>
          <p:nvPr userDrawn="1"/>
        </p:nvSpPr>
        <p:spPr>
          <a:xfrm>
            <a:off x="5383096" y="5053521"/>
            <a:ext cx="709636" cy="215444"/>
          </a:xfrm>
          <a:prstGeom prst="rect">
            <a:avLst/>
          </a:prstGeom>
          <a:noFill/>
        </p:spPr>
        <p:txBody>
          <a:bodyPr wrap="square" lIns="0" rIns="0">
            <a:noAutofit/>
          </a:bodyPr>
          <a:lstStyle/>
          <a:p>
            <a:pPr algn="ctr"/>
            <a:r>
              <a:rPr lang="en-US" sz="800" dirty="0">
                <a:solidFill>
                  <a:schemeClr val="tx1"/>
                </a:solidFill>
              </a:rPr>
              <a:t>First-like</a:t>
            </a:r>
          </a:p>
        </p:txBody>
      </p:sp>
      <p:sp>
        <p:nvSpPr>
          <p:cNvPr id="209" name="TextBox 208">
            <a:extLst>
              <a:ext uri="{FF2B5EF4-FFF2-40B4-BE49-F238E27FC236}">
                <a16:creationId xmlns:a16="http://schemas.microsoft.com/office/drawing/2014/main" id="{32DF3D9B-AEFD-4913-9091-1766F686CC24}"/>
              </a:ext>
            </a:extLst>
          </p:cNvPr>
          <p:cNvSpPr txBox="1"/>
          <p:nvPr userDrawn="1"/>
        </p:nvSpPr>
        <p:spPr>
          <a:xfrm>
            <a:off x="5383096" y="2580873"/>
            <a:ext cx="709636" cy="215444"/>
          </a:xfrm>
          <a:prstGeom prst="rect">
            <a:avLst/>
          </a:prstGeom>
          <a:noFill/>
        </p:spPr>
        <p:txBody>
          <a:bodyPr wrap="square" lIns="0" rIns="0">
            <a:noAutofit/>
          </a:bodyPr>
          <a:lstStyle/>
          <a:p>
            <a:pPr algn="ctr"/>
            <a:r>
              <a:rPr lang="en-US" sz="800" dirty="0">
                <a:solidFill>
                  <a:schemeClr val="tx1"/>
                </a:solidFill>
              </a:rPr>
              <a:t>Autobiographer</a:t>
            </a:r>
          </a:p>
        </p:txBody>
      </p:sp>
      <p:sp>
        <p:nvSpPr>
          <p:cNvPr id="211" name="TextBox 210">
            <a:extLst>
              <a:ext uri="{FF2B5EF4-FFF2-40B4-BE49-F238E27FC236}">
                <a16:creationId xmlns:a16="http://schemas.microsoft.com/office/drawing/2014/main" id="{3CA99349-7E4F-42A8-B135-0254590B3A20}"/>
              </a:ext>
            </a:extLst>
          </p:cNvPr>
          <p:cNvSpPr txBox="1"/>
          <p:nvPr userDrawn="1"/>
        </p:nvSpPr>
        <p:spPr>
          <a:xfrm>
            <a:off x="5383096" y="1756657"/>
            <a:ext cx="709636" cy="338554"/>
          </a:xfrm>
          <a:prstGeom prst="rect">
            <a:avLst/>
          </a:prstGeom>
          <a:noFill/>
        </p:spPr>
        <p:txBody>
          <a:bodyPr wrap="square" lIns="0" rIns="0">
            <a:noAutofit/>
          </a:bodyPr>
          <a:lstStyle/>
          <a:p>
            <a:pPr algn="ctr"/>
            <a:r>
              <a:rPr lang="en-US" sz="800" dirty="0">
                <a:solidFill>
                  <a:schemeClr val="tx1"/>
                </a:solidFill>
              </a:rPr>
              <a:t>Advanced </a:t>
            </a:r>
          </a:p>
          <a:p>
            <a:pPr algn="ctr"/>
            <a:r>
              <a:rPr lang="en-US" sz="800" dirty="0">
                <a:solidFill>
                  <a:schemeClr val="tx1"/>
                </a:solidFill>
              </a:rPr>
              <a:t>OCR</a:t>
            </a:r>
          </a:p>
        </p:txBody>
      </p:sp>
      <p:sp>
        <p:nvSpPr>
          <p:cNvPr id="213" name="TextBox 212">
            <a:extLst>
              <a:ext uri="{FF2B5EF4-FFF2-40B4-BE49-F238E27FC236}">
                <a16:creationId xmlns:a16="http://schemas.microsoft.com/office/drawing/2014/main" id="{7E2829F3-9FE5-421B-A781-8133376E77C9}"/>
              </a:ext>
            </a:extLst>
          </p:cNvPr>
          <p:cNvSpPr txBox="1"/>
          <p:nvPr userDrawn="1"/>
        </p:nvSpPr>
        <p:spPr>
          <a:xfrm>
            <a:off x="5383096" y="5877738"/>
            <a:ext cx="709636" cy="215444"/>
          </a:xfrm>
          <a:prstGeom prst="rect">
            <a:avLst/>
          </a:prstGeom>
          <a:noFill/>
        </p:spPr>
        <p:txBody>
          <a:bodyPr wrap="square" lIns="0" rIns="0">
            <a:noAutofit/>
          </a:bodyPr>
          <a:lstStyle/>
          <a:p>
            <a:pPr algn="ctr"/>
            <a:r>
              <a:rPr lang="en-US" sz="800" dirty="0">
                <a:solidFill>
                  <a:schemeClr val="tx1"/>
                </a:solidFill>
              </a:rPr>
              <a:t>Institutionalize</a:t>
            </a:r>
          </a:p>
        </p:txBody>
      </p:sp>
      <p:sp>
        <p:nvSpPr>
          <p:cNvPr id="215" name="TextBox 214">
            <a:extLst>
              <a:ext uri="{FF2B5EF4-FFF2-40B4-BE49-F238E27FC236}">
                <a16:creationId xmlns:a16="http://schemas.microsoft.com/office/drawing/2014/main" id="{4277E678-95C6-4042-906A-9B98BDABD780}"/>
              </a:ext>
            </a:extLst>
          </p:cNvPr>
          <p:cNvSpPr txBox="1"/>
          <p:nvPr userDrawn="1"/>
        </p:nvSpPr>
        <p:spPr>
          <a:xfrm>
            <a:off x="4668511" y="3405089"/>
            <a:ext cx="709636" cy="338554"/>
          </a:xfrm>
          <a:prstGeom prst="rect">
            <a:avLst/>
          </a:prstGeom>
          <a:noFill/>
        </p:spPr>
        <p:txBody>
          <a:bodyPr wrap="square" lIns="0" rIns="0">
            <a:noAutofit/>
          </a:bodyPr>
          <a:lstStyle/>
          <a:p>
            <a:pPr algn="ctr"/>
            <a:r>
              <a:rPr lang="en-US" sz="800" dirty="0">
                <a:solidFill>
                  <a:schemeClr val="tx1"/>
                </a:solidFill>
              </a:rPr>
              <a:t>Cloud </a:t>
            </a:r>
          </a:p>
          <a:p>
            <a:pPr algn="ctr"/>
            <a:r>
              <a:rPr lang="en-US" sz="800" dirty="0">
                <a:solidFill>
                  <a:schemeClr val="tx1"/>
                </a:solidFill>
              </a:rPr>
              <a:t>secure</a:t>
            </a:r>
          </a:p>
        </p:txBody>
      </p:sp>
      <p:sp>
        <p:nvSpPr>
          <p:cNvPr id="217" name="TextBox 216">
            <a:extLst>
              <a:ext uri="{FF2B5EF4-FFF2-40B4-BE49-F238E27FC236}">
                <a16:creationId xmlns:a16="http://schemas.microsoft.com/office/drawing/2014/main" id="{9D653F88-C5C2-4DA1-9FD2-F1148CC933FA}"/>
              </a:ext>
            </a:extLst>
          </p:cNvPr>
          <p:cNvSpPr txBox="1"/>
          <p:nvPr userDrawn="1"/>
        </p:nvSpPr>
        <p:spPr>
          <a:xfrm>
            <a:off x="4668511" y="4229305"/>
            <a:ext cx="709636" cy="338554"/>
          </a:xfrm>
          <a:prstGeom prst="rect">
            <a:avLst/>
          </a:prstGeom>
          <a:noFill/>
        </p:spPr>
        <p:txBody>
          <a:bodyPr wrap="square" lIns="0" rIns="0">
            <a:noAutofit/>
          </a:bodyPr>
          <a:lstStyle/>
          <a:p>
            <a:pPr algn="ctr"/>
            <a:r>
              <a:rPr lang="en-US" sz="800" dirty="0">
                <a:solidFill>
                  <a:schemeClr val="tx1"/>
                </a:solidFill>
              </a:rPr>
              <a:t>Cultural acceptance</a:t>
            </a:r>
          </a:p>
        </p:txBody>
      </p:sp>
      <p:sp>
        <p:nvSpPr>
          <p:cNvPr id="219" name="TextBox 218">
            <a:extLst>
              <a:ext uri="{FF2B5EF4-FFF2-40B4-BE49-F238E27FC236}">
                <a16:creationId xmlns:a16="http://schemas.microsoft.com/office/drawing/2014/main" id="{FD2CDFC3-B977-465E-A8FC-581C80106056}"/>
              </a:ext>
            </a:extLst>
          </p:cNvPr>
          <p:cNvSpPr txBox="1"/>
          <p:nvPr userDrawn="1"/>
        </p:nvSpPr>
        <p:spPr>
          <a:xfrm>
            <a:off x="4668511" y="5053521"/>
            <a:ext cx="709636" cy="215444"/>
          </a:xfrm>
          <a:prstGeom prst="rect">
            <a:avLst/>
          </a:prstGeom>
          <a:noFill/>
        </p:spPr>
        <p:txBody>
          <a:bodyPr wrap="square" lIns="0" rIns="0">
            <a:noAutofit/>
          </a:bodyPr>
          <a:lstStyle/>
          <a:p>
            <a:pPr algn="ctr"/>
            <a:r>
              <a:rPr lang="en-US" sz="800" dirty="0">
                <a:solidFill>
                  <a:schemeClr val="tx1"/>
                </a:solidFill>
              </a:rPr>
              <a:t>First Flag</a:t>
            </a:r>
          </a:p>
        </p:txBody>
      </p:sp>
      <p:sp>
        <p:nvSpPr>
          <p:cNvPr id="221" name="TextBox 220">
            <a:extLst>
              <a:ext uri="{FF2B5EF4-FFF2-40B4-BE49-F238E27FC236}">
                <a16:creationId xmlns:a16="http://schemas.microsoft.com/office/drawing/2014/main" id="{017BB878-8640-4043-B10E-730925B9B418}"/>
              </a:ext>
            </a:extLst>
          </p:cNvPr>
          <p:cNvSpPr txBox="1"/>
          <p:nvPr userDrawn="1"/>
        </p:nvSpPr>
        <p:spPr>
          <a:xfrm>
            <a:off x="4668511" y="2580873"/>
            <a:ext cx="709636" cy="215444"/>
          </a:xfrm>
          <a:prstGeom prst="rect">
            <a:avLst/>
          </a:prstGeom>
          <a:noFill/>
        </p:spPr>
        <p:txBody>
          <a:bodyPr wrap="square" lIns="0" rIns="0">
            <a:noAutofit/>
          </a:bodyPr>
          <a:lstStyle/>
          <a:p>
            <a:pPr algn="ctr"/>
            <a:r>
              <a:rPr lang="en-US" sz="800" dirty="0">
                <a:solidFill>
                  <a:schemeClr val="tx1"/>
                </a:solidFill>
              </a:rPr>
              <a:t>Atom</a:t>
            </a:r>
          </a:p>
        </p:txBody>
      </p:sp>
      <p:sp>
        <p:nvSpPr>
          <p:cNvPr id="223" name="TextBox 222">
            <a:extLst>
              <a:ext uri="{FF2B5EF4-FFF2-40B4-BE49-F238E27FC236}">
                <a16:creationId xmlns:a16="http://schemas.microsoft.com/office/drawing/2014/main" id="{3BD1719A-8A2E-4BE8-AE36-F41AC5723B2E}"/>
              </a:ext>
            </a:extLst>
          </p:cNvPr>
          <p:cNvSpPr txBox="1"/>
          <p:nvPr userDrawn="1"/>
        </p:nvSpPr>
        <p:spPr>
          <a:xfrm>
            <a:off x="4668511" y="1756657"/>
            <a:ext cx="709636" cy="215444"/>
          </a:xfrm>
          <a:prstGeom prst="rect">
            <a:avLst/>
          </a:prstGeom>
          <a:noFill/>
        </p:spPr>
        <p:txBody>
          <a:bodyPr wrap="square" lIns="0" rIns="0">
            <a:noAutofit/>
          </a:bodyPr>
          <a:lstStyle/>
          <a:p>
            <a:pPr algn="ctr"/>
            <a:r>
              <a:rPr lang="en-US" sz="800" dirty="0">
                <a:solidFill>
                  <a:schemeClr val="tx1"/>
                </a:solidFill>
              </a:rPr>
              <a:t>Add</a:t>
            </a:r>
          </a:p>
        </p:txBody>
      </p:sp>
      <p:sp>
        <p:nvSpPr>
          <p:cNvPr id="225" name="TextBox 224">
            <a:extLst>
              <a:ext uri="{FF2B5EF4-FFF2-40B4-BE49-F238E27FC236}">
                <a16:creationId xmlns:a16="http://schemas.microsoft.com/office/drawing/2014/main" id="{70ADFD1E-2D8B-44B9-B547-A54094EF1EB4}"/>
              </a:ext>
            </a:extLst>
          </p:cNvPr>
          <p:cNvSpPr txBox="1"/>
          <p:nvPr userDrawn="1"/>
        </p:nvSpPr>
        <p:spPr>
          <a:xfrm>
            <a:off x="4668511" y="5877738"/>
            <a:ext cx="709636" cy="215444"/>
          </a:xfrm>
          <a:prstGeom prst="rect">
            <a:avLst/>
          </a:prstGeom>
          <a:noFill/>
        </p:spPr>
        <p:txBody>
          <a:bodyPr wrap="square" lIns="0" rIns="0">
            <a:noAutofit/>
          </a:bodyPr>
          <a:lstStyle/>
          <a:p>
            <a:pPr algn="ctr"/>
            <a:r>
              <a:rPr lang="en-US" sz="800" dirty="0">
                <a:solidFill>
                  <a:schemeClr val="tx1"/>
                </a:solidFill>
              </a:rPr>
              <a:t>Input</a:t>
            </a:r>
          </a:p>
        </p:txBody>
      </p:sp>
      <p:sp>
        <p:nvSpPr>
          <p:cNvPr id="227" name="TextBox 226">
            <a:extLst>
              <a:ext uri="{FF2B5EF4-FFF2-40B4-BE49-F238E27FC236}">
                <a16:creationId xmlns:a16="http://schemas.microsoft.com/office/drawing/2014/main" id="{3E604084-A22E-4804-9DD7-818B5B77E8B0}"/>
              </a:ext>
            </a:extLst>
          </p:cNvPr>
          <p:cNvSpPr txBox="1"/>
          <p:nvPr userDrawn="1"/>
        </p:nvSpPr>
        <p:spPr>
          <a:xfrm>
            <a:off x="8241436" y="3405089"/>
            <a:ext cx="709636" cy="338554"/>
          </a:xfrm>
          <a:prstGeom prst="rect">
            <a:avLst/>
          </a:prstGeom>
          <a:noFill/>
        </p:spPr>
        <p:txBody>
          <a:bodyPr wrap="square" lIns="0" rIns="0">
            <a:noAutofit/>
          </a:bodyPr>
          <a:lstStyle/>
          <a:p>
            <a:pPr algn="ctr"/>
            <a:r>
              <a:rPr lang="en-US" sz="800" dirty="0">
                <a:solidFill>
                  <a:schemeClr val="tx1"/>
                </a:solidFill>
              </a:rPr>
              <a:t>Contact </a:t>
            </a:r>
          </a:p>
          <a:p>
            <a:pPr algn="ctr"/>
            <a:r>
              <a:rPr lang="en-US" sz="800" dirty="0">
                <a:solidFill>
                  <a:schemeClr val="tx1"/>
                </a:solidFill>
              </a:rPr>
              <a:t>email alt</a:t>
            </a:r>
          </a:p>
        </p:txBody>
      </p:sp>
      <p:sp>
        <p:nvSpPr>
          <p:cNvPr id="229" name="TextBox 228">
            <a:extLst>
              <a:ext uri="{FF2B5EF4-FFF2-40B4-BE49-F238E27FC236}">
                <a16:creationId xmlns:a16="http://schemas.microsoft.com/office/drawing/2014/main" id="{06EFCF0E-5483-4412-948C-D62CB2FCDF4C}"/>
              </a:ext>
            </a:extLst>
          </p:cNvPr>
          <p:cNvSpPr txBox="1"/>
          <p:nvPr userDrawn="1"/>
        </p:nvSpPr>
        <p:spPr>
          <a:xfrm>
            <a:off x="8241436" y="4229305"/>
            <a:ext cx="709636" cy="338554"/>
          </a:xfrm>
          <a:prstGeom prst="rect">
            <a:avLst/>
          </a:prstGeom>
          <a:noFill/>
        </p:spPr>
        <p:txBody>
          <a:bodyPr wrap="square" lIns="0" rIns="0">
            <a:noAutofit/>
          </a:bodyPr>
          <a:lstStyle/>
          <a:p>
            <a:pPr algn="ctr"/>
            <a:r>
              <a:rPr lang="en-US" sz="800" dirty="0">
                <a:solidFill>
                  <a:schemeClr val="tx1"/>
                </a:solidFill>
              </a:rPr>
              <a:t>Ease </a:t>
            </a:r>
          </a:p>
          <a:p>
            <a:pPr algn="ctr"/>
            <a:r>
              <a:rPr lang="en-US" sz="800" dirty="0">
                <a:solidFill>
                  <a:schemeClr val="tx1"/>
                </a:solidFill>
              </a:rPr>
              <a:t>of use</a:t>
            </a:r>
          </a:p>
        </p:txBody>
      </p:sp>
      <p:sp>
        <p:nvSpPr>
          <p:cNvPr id="231" name="TextBox 230">
            <a:extLst>
              <a:ext uri="{FF2B5EF4-FFF2-40B4-BE49-F238E27FC236}">
                <a16:creationId xmlns:a16="http://schemas.microsoft.com/office/drawing/2014/main" id="{D89995A6-FEE0-4A1F-A817-D11AF7B5C394}"/>
              </a:ext>
            </a:extLst>
          </p:cNvPr>
          <p:cNvSpPr txBox="1"/>
          <p:nvPr userDrawn="1"/>
        </p:nvSpPr>
        <p:spPr>
          <a:xfrm>
            <a:off x="8241436" y="5053521"/>
            <a:ext cx="709636" cy="215444"/>
          </a:xfrm>
          <a:prstGeom prst="rect">
            <a:avLst/>
          </a:prstGeom>
          <a:noFill/>
        </p:spPr>
        <p:txBody>
          <a:bodyPr wrap="square" lIns="0" rIns="0">
            <a:noAutofit/>
          </a:bodyPr>
          <a:lstStyle/>
          <a:p>
            <a:pPr algn="ctr"/>
            <a:r>
              <a:rPr lang="en-US" sz="800" dirty="0">
                <a:solidFill>
                  <a:schemeClr val="tx1"/>
                </a:solidFill>
              </a:rPr>
              <a:t>First-quote</a:t>
            </a:r>
          </a:p>
        </p:txBody>
      </p:sp>
      <p:sp>
        <p:nvSpPr>
          <p:cNvPr id="233" name="TextBox 232">
            <a:extLst>
              <a:ext uri="{FF2B5EF4-FFF2-40B4-BE49-F238E27FC236}">
                <a16:creationId xmlns:a16="http://schemas.microsoft.com/office/drawing/2014/main" id="{7F3FE832-7D1D-4660-BA4A-0AA427F63DAF}"/>
              </a:ext>
            </a:extLst>
          </p:cNvPr>
          <p:cNvSpPr txBox="1"/>
          <p:nvPr userDrawn="1"/>
        </p:nvSpPr>
        <p:spPr>
          <a:xfrm>
            <a:off x="8241436" y="2580873"/>
            <a:ext cx="709636" cy="215444"/>
          </a:xfrm>
          <a:prstGeom prst="rect">
            <a:avLst/>
          </a:prstGeom>
          <a:noFill/>
        </p:spPr>
        <p:txBody>
          <a:bodyPr wrap="square" lIns="0" rIns="0">
            <a:noAutofit/>
          </a:bodyPr>
          <a:lstStyle/>
          <a:p>
            <a:pPr algn="ctr"/>
            <a:r>
              <a:rPr lang="en-US" sz="800" dirty="0">
                <a:solidFill>
                  <a:schemeClr val="tx1"/>
                </a:solidFill>
              </a:rPr>
              <a:t>Big scale</a:t>
            </a:r>
          </a:p>
        </p:txBody>
      </p:sp>
      <p:sp>
        <p:nvSpPr>
          <p:cNvPr id="235" name="TextBox 234">
            <a:extLst>
              <a:ext uri="{FF2B5EF4-FFF2-40B4-BE49-F238E27FC236}">
                <a16:creationId xmlns:a16="http://schemas.microsoft.com/office/drawing/2014/main" id="{FD7E7F3D-3B87-48E6-B768-EC0F773CA9D0}"/>
              </a:ext>
            </a:extLst>
          </p:cNvPr>
          <p:cNvSpPr txBox="1"/>
          <p:nvPr userDrawn="1"/>
        </p:nvSpPr>
        <p:spPr>
          <a:xfrm>
            <a:off x="8241436" y="1756657"/>
            <a:ext cx="709636" cy="338554"/>
          </a:xfrm>
          <a:prstGeom prst="rect">
            <a:avLst/>
          </a:prstGeom>
          <a:noFill/>
        </p:spPr>
        <p:txBody>
          <a:bodyPr wrap="square" lIns="0" rIns="0">
            <a:noAutofit/>
          </a:bodyPr>
          <a:lstStyle/>
          <a:p>
            <a:pPr algn="ctr"/>
            <a:r>
              <a:rPr lang="en-US" sz="800" dirty="0">
                <a:solidFill>
                  <a:schemeClr val="tx1"/>
                </a:solidFill>
              </a:rPr>
              <a:t>Alert </a:t>
            </a:r>
          </a:p>
          <a:p>
            <a:pPr algn="ctr"/>
            <a:r>
              <a:rPr lang="en-US" sz="800" dirty="0">
                <a:solidFill>
                  <a:schemeClr val="tx1"/>
                </a:solidFill>
              </a:rPr>
              <a:t>Alarm</a:t>
            </a:r>
          </a:p>
        </p:txBody>
      </p:sp>
      <p:sp>
        <p:nvSpPr>
          <p:cNvPr id="237" name="TextBox 236">
            <a:extLst>
              <a:ext uri="{FF2B5EF4-FFF2-40B4-BE49-F238E27FC236}">
                <a16:creationId xmlns:a16="http://schemas.microsoft.com/office/drawing/2014/main" id="{CC1477E2-5C20-48CE-81AC-B5C1BC359C10}"/>
              </a:ext>
            </a:extLst>
          </p:cNvPr>
          <p:cNvSpPr txBox="1"/>
          <p:nvPr userDrawn="1"/>
        </p:nvSpPr>
        <p:spPr>
          <a:xfrm>
            <a:off x="8241436" y="5877738"/>
            <a:ext cx="709636" cy="215444"/>
          </a:xfrm>
          <a:prstGeom prst="rect">
            <a:avLst/>
          </a:prstGeom>
          <a:noFill/>
        </p:spPr>
        <p:txBody>
          <a:bodyPr wrap="square" lIns="0" rIns="0">
            <a:noAutofit/>
          </a:bodyPr>
          <a:lstStyle/>
          <a:p>
            <a:pPr algn="ctr"/>
            <a:r>
              <a:rPr lang="en-US" sz="800" dirty="0">
                <a:solidFill>
                  <a:schemeClr val="tx1"/>
                </a:solidFill>
              </a:rPr>
              <a:t>Leader</a:t>
            </a:r>
          </a:p>
        </p:txBody>
      </p:sp>
      <p:sp>
        <p:nvSpPr>
          <p:cNvPr id="239" name="TextBox 238">
            <a:extLst>
              <a:ext uri="{FF2B5EF4-FFF2-40B4-BE49-F238E27FC236}">
                <a16:creationId xmlns:a16="http://schemas.microsoft.com/office/drawing/2014/main" id="{A8C920E2-9B75-45B2-9E36-9A3CBC54541B}"/>
              </a:ext>
            </a:extLst>
          </p:cNvPr>
          <p:cNvSpPr txBox="1"/>
          <p:nvPr userDrawn="1"/>
        </p:nvSpPr>
        <p:spPr>
          <a:xfrm>
            <a:off x="9670606" y="3405089"/>
            <a:ext cx="709636" cy="215444"/>
          </a:xfrm>
          <a:prstGeom prst="rect">
            <a:avLst/>
          </a:prstGeom>
          <a:noFill/>
        </p:spPr>
        <p:txBody>
          <a:bodyPr wrap="square" lIns="0" rIns="0">
            <a:noAutofit/>
          </a:bodyPr>
          <a:lstStyle/>
          <a:p>
            <a:pPr algn="ctr"/>
            <a:r>
              <a:rPr lang="en-US" sz="800" dirty="0">
                <a:solidFill>
                  <a:schemeClr val="tx1"/>
                </a:solidFill>
              </a:rPr>
              <a:t>Cost high</a:t>
            </a:r>
          </a:p>
        </p:txBody>
      </p:sp>
      <p:sp>
        <p:nvSpPr>
          <p:cNvPr id="241" name="TextBox 240">
            <a:extLst>
              <a:ext uri="{FF2B5EF4-FFF2-40B4-BE49-F238E27FC236}">
                <a16:creationId xmlns:a16="http://schemas.microsoft.com/office/drawing/2014/main" id="{AD4BD7B8-E404-439C-83BD-A1F5831F639F}"/>
              </a:ext>
            </a:extLst>
          </p:cNvPr>
          <p:cNvSpPr txBox="1"/>
          <p:nvPr userDrawn="1"/>
        </p:nvSpPr>
        <p:spPr>
          <a:xfrm>
            <a:off x="9670606" y="4229305"/>
            <a:ext cx="709636" cy="215444"/>
          </a:xfrm>
          <a:prstGeom prst="rect">
            <a:avLst/>
          </a:prstGeom>
          <a:noFill/>
        </p:spPr>
        <p:txBody>
          <a:bodyPr wrap="square" lIns="0" rIns="0">
            <a:noAutofit/>
          </a:bodyPr>
          <a:lstStyle/>
          <a:p>
            <a:pPr algn="ctr"/>
            <a:r>
              <a:rPr lang="en-US" sz="800" dirty="0">
                <a:solidFill>
                  <a:schemeClr val="tx1"/>
                </a:solidFill>
              </a:rPr>
              <a:t>Edit</a:t>
            </a:r>
          </a:p>
        </p:txBody>
      </p:sp>
      <p:sp>
        <p:nvSpPr>
          <p:cNvPr id="243" name="TextBox 242">
            <a:extLst>
              <a:ext uri="{FF2B5EF4-FFF2-40B4-BE49-F238E27FC236}">
                <a16:creationId xmlns:a16="http://schemas.microsoft.com/office/drawing/2014/main" id="{FF201862-38EB-4F50-82FB-601D7C08C594}"/>
              </a:ext>
            </a:extLst>
          </p:cNvPr>
          <p:cNvSpPr txBox="1"/>
          <p:nvPr userDrawn="1"/>
        </p:nvSpPr>
        <p:spPr>
          <a:xfrm>
            <a:off x="9670606" y="5053521"/>
            <a:ext cx="709636" cy="215444"/>
          </a:xfrm>
          <a:prstGeom prst="rect">
            <a:avLst/>
          </a:prstGeom>
          <a:noFill/>
        </p:spPr>
        <p:txBody>
          <a:bodyPr wrap="square" lIns="0" rIns="0">
            <a:noAutofit/>
          </a:bodyPr>
          <a:lstStyle/>
          <a:p>
            <a:pPr algn="ctr"/>
            <a:r>
              <a:rPr lang="en-US" sz="800" dirty="0">
                <a:solidFill>
                  <a:schemeClr val="tx1"/>
                </a:solidFill>
              </a:rPr>
              <a:t>Flexibility</a:t>
            </a:r>
          </a:p>
        </p:txBody>
      </p:sp>
      <p:sp>
        <p:nvSpPr>
          <p:cNvPr id="245" name="TextBox 244">
            <a:extLst>
              <a:ext uri="{FF2B5EF4-FFF2-40B4-BE49-F238E27FC236}">
                <a16:creationId xmlns:a16="http://schemas.microsoft.com/office/drawing/2014/main" id="{B51FBA84-2827-43BD-9732-BD2E19A56FFC}"/>
              </a:ext>
            </a:extLst>
          </p:cNvPr>
          <p:cNvSpPr txBox="1"/>
          <p:nvPr userDrawn="1"/>
        </p:nvSpPr>
        <p:spPr>
          <a:xfrm>
            <a:off x="9670606" y="2580873"/>
            <a:ext cx="709636" cy="338554"/>
          </a:xfrm>
          <a:prstGeom prst="rect">
            <a:avLst/>
          </a:prstGeom>
          <a:noFill/>
        </p:spPr>
        <p:txBody>
          <a:bodyPr wrap="square" lIns="0" rIns="0">
            <a:noAutofit/>
          </a:bodyPr>
          <a:lstStyle/>
          <a:p>
            <a:pPr algn="ctr"/>
            <a:r>
              <a:rPr lang="en-US" sz="800" dirty="0">
                <a:solidFill>
                  <a:schemeClr val="tx1"/>
                </a:solidFill>
              </a:rPr>
              <a:t>Business partner-up</a:t>
            </a:r>
          </a:p>
        </p:txBody>
      </p:sp>
      <p:sp>
        <p:nvSpPr>
          <p:cNvPr id="247" name="TextBox 246">
            <a:extLst>
              <a:ext uri="{FF2B5EF4-FFF2-40B4-BE49-F238E27FC236}">
                <a16:creationId xmlns:a16="http://schemas.microsoft.com/office/drawing/2014/main" id="{6FE07581-9009-489F-8848-EBCBFA1D5B39}"/>
              </a:ext>
            </a:extLst>
          </p:cNvPr>
          <p:cNvSpPr txBox="1"/>
          <p:nvPr userDrawn="1"/>
        </p:nvSpPr>
        <p:spPr>
          <a:xfrm>
            <a:off x="9670606" y="1756657"/>
            <a:ext cx="709636" cy="215444"/>
          </a:xfrm>
          <a:prstGeom prst="rect">
            <a:avLst/>
          </a:prstGeom>
          <a:noFill/>
        </p:spPr>
        <p:txBody>
          <a:bodyPr wrap="square" lIns="0" rIns="0">
            <a:noAutofit/>
          </a:bodyPr>
          <a:lstStyle/>
          <a:p>
            <a:pPr algn="ctr"/>
            <a:r>
              <a:rPr lang="en-US" sz="800" dirty="0">
                <a:solidFill>
                  <a:schemeClr val="tx1"/>
                </a:solidFill>
              </a:rPr>
              <a:t>App-3rd-party</a:t>
            </a:r>
          </a:p>
        </p:txBody>
      </p:sp>
      <p:sp>
        <p:nvSpPr>
          <p:cNvPr id="249" name="TextBox 248">
            <a:extLst>
              <a:ext uri="{FF2B5EF4-FFF2-40B4-BE49-F238E27FC236}">
                <a16:creationId xmlns:a16="http://schemas.microsoft.com/office/drawing/2014/main" id="{D0478EB8-2C8F-48EE-AC90-39D5D4B92B0C}"/>
              </a:ext>
            </a:extLst>
          </p:cNvPr>
          <p:cNvSpPr txBox="1"/>
          <p:nvPr userDrawn="1"/>
        </p:nvSpPr>
        <p:spPr>
          <a:xfrm>
            <a:off x="10385191" y="5877738"/>
            <a:ext cx="709636" cy="215444"/>
          </a:xfrm>
          <a:prstGeom prst="rect">
            <a:avLst/>
          </a:prstGeom>
          <a:noFill/>
        </p:spPr>
        <p:txBody>
          <a:bodyPr wrap="square" lIns="0" rIns="0">
            <a:noAutofit/>
          </a:bodyPr>
          <a:lstStyle/>
          <a:p>
            <a:pPr algn="ctr"/>
            <a:r>
              <a:rPr lang="en-US" sz="800" dirty="0">
                <a:solidFill>
                  <a:schemeClr val="tx1"/>
                </a:solidFill>
              </a:rPr>
              <a:t>Link alt</a:t>
            </a:r>
          </a:p>
        </p:txBody>
      </p:sp>
      <p:sp>
        <p:nvSpPr>
          <p:cNvPr id="251" name="TextBox 250">
            <a:extLst>
              <a:ext uri="{FF2B5EF4-FFF2-40B4-BE49-F238E27FC236}">
                <a16:creationId xmlns:a16="http://schemas.microsoft.com/office/drawing/2014/main" id="{60A713AF-0941-4574-96FE-A1FC816DEDFB}"/>
              </a:ext>
            </a:extLst>
          </p:cNvPr>
          <p:cNvSpPr txBox="1"/>
          <p:nvPr userDrawn="1"/>
        </p:nvSpPr>
        <p:spPr>
          <a:xfrm>
            <a:off x="8956021" y="3405089"/>
            <a:ext cx="709636" cy="215444"/>
          </a:xfrm>
          <a:prstGeom prst="rect">
            <a:avLst/>
          </a:prstGeom>
          <a:noFill/>
        </p:spPr>
        <p:txBody>
          <a:bodyPr wrap="square" lIns="0" rIns="0">
            <a:noAutofit/>
          </a:bodyPr>
          <a:lstStyle/>
          <a:p>
            <a:pPr algn="ctr"/>
            <a:r>
              <a:rPr lang="en-US" sz="800" dirty="0">
                <a:solidFill>
                  <a:schemeClr val="tx1"/>
                </a:solidFill>
              </a:rPr>
              <a:t>Corporation</a:t>
            </a:r>
          </a:p>
        </p:txBody>
      </p:sp>
      <p:sp>
        <p:nvSpPr>
          <p:cNvPr id="253" name="TextBox 252">
            <a:extLst>
              <a:ext uri="{FF2B5EF4-FFF2-40B4-BE49-F238E27FC236}">
                <a16:creationId xmlns:a16="http://schemas.microsoft.com/office/drawing/2014/main" id="{9A4B19B8-E672-4D38-9CB3-0D8AC7998B08}"/>
              </a:ext>
            </a:extLst>
          </p:cNvPr>
          <p:cNvSpPr txBox="1"/>
          <p:nvPr userDrawn="1"/>
        </p:nvSpPr>
        <p:spPr>
          <a:xfrm>
            <a:off x="8956021" y="4229305"/>
            <a:ext cx="709636" cy="215444"/>
          </a:xfrm>
          <a:prstGeom prst="rect">
            <a:avLst/>
          </a:prstGeom>
          <a:noFill/>
        </p:spPr>
        <p:txBody>
          <a:bodyPr wrap="square" lIns="0" rIns="0">
            <a:noAutofit/>
          </a:bodyPr>
          <a:lstStyle/>
          <a:p>
            <a:pPr algn="ctr"/>
            <a:r>
              <a:rPr lang="en-US" sz="800" dirty="0">
                <a:solidFill>
                  <a:schemeClr val="tx1"/>
                </a:solidFill>
              </a:rPr>
              <a:t>Ecosystem</a:t>
            </a:r>
          </a:p>
        </p:txBody>
      </p:sp>
      <p:sp>
        <p:nvSpPr>
          <p:cNvPr id="255" name="TextBox 254">
            <a:extLst>
              <a:ext uri="{FF2B5EF4-FFF2-40B4-BE49-F238E27FC236}">
                <a16:creationId xmlns:a16="http://schemas.microsoft.com/office/drawing/2014/main" id="{162502A6-009E-4640-BF0B-03B421A81EF9}"/>
              </a:ext>
            </a:extLst>
          </p:cNvPr>
          <p:cNvSpPr txBox="1"/>
          <p:nvPr userDrawn="1"/>
        </p:nvSpPr>
        <p:spPr>
          <a:xfrm>
            <a:off x="8956021" y="5053521"/>
            <a:ext cx="709636" cy="338554"/>
          </a:xfrm>
          <a:prstGeom prst="rect">
            <a:avLst/>
          </a:prstGeom>
          <a:noFill/>
        </p:spPr>
        <p:txBody>
          <a:bodyPr wrap="square" lIns="0" rIns="0">
            <a:noAutofit/>
          </a:bodyPr>
          <a:lstStyle/>
          <a:p>
            <a:pPr algn="ctr"/>
            <a:r>
              <a:rPr lang="en-US" sz="800" dirty="0">
                <a:solidFill>
                  <a:schemeClr val="tx1"/>
                </a:solidFill>
              </a:rPr>
              <a:t>First-reply-</a:t>
            </a:r>
          </a:p>
          <a:p>
            <a:pPr algn="ctr"/>
            <a:r>
              <a:rPr lang="en-US" sz="800" dirty="0">
                <a:solidFill>
                  <a:schemeClr val="tx1"/>
                </a:solidFill>
              </a:rPr>
              <a:t>by-email</a:t>
            </a:r>
          </a:p>
        </p:txBody>
      </p:sp>
      <p:sp>
        <p:nvSpPr>
          <p:cNvPr id="257" name="TextBox 256">
            <a:extLst>
              <a:ext uri="{FF2B5EF4-FFF2-40B4-BE49-F238E27FC236}">
                <a16:creationId xmlns:a16="http://schemas.microsoft.com/office/drawing/2014/main" id="{4519ACAC-486E-4160-8399-2F9B6D9251A0}"/>
              </a:ext>
            </a:extLst>
          </p:cNvPr>
          <p:cNvSpPr txBox="1"/>
          <p:nvPr userDrawn="1"/>
        </p:nvSpPr>
        <p:spPr>
          <a:xfrm>
            <a:off x="8956021" y="2580873"/>
            <a:ext cx="709636" cy="215444"/>
          </a:xfrm>
          <a:prstGeom prst="rect">
            <a:avLst/>
          </a:prstGeom>
          <a:noFill/>
        </p:spPr>
        <p:txBody>
          <a:bodyPr wrap="square" lIns="0" rIns="0">
            <a:noAutofit/>
          </a:bodyPr>
          <a:lstStyle/>
          <a:p>
            <a:pPr algn="ctr"/>
            <a:r>
              <a:rPr lang="en-US" sz="800" dirty="0">
                <a:solidFill>
                  <a:schemeClr val="tx1"/>
                </a:solidFill>
              </a:rPr>
              <a:t>Bookmark</a:t>
            </a:r>
          </a:p>
        </p:txBody>
      </p:sp>
      <p:sp>
        <p:nvSpPr>
          <p:cNvPr id="259" name="TextBox 258">
            <a:extLst>
              <a:ext uri="{FF2B5EF4-FFF2-40B4-BE49-F238E27FC236}">
                <a16:creationId xmlns:a16="http://schemas.microsoft.com/office/drawing/2014/main" id="{151B56ED-1ECF-41B5-8585-30BF106079DA}"/>
              </a:ext>
            </a:extLst>
          </p:cNvPr>
          <p:cNvSpPr txBox="1"/>
          <p:nvPr userDrawn="1"/>
        </p:nvSpPr>
        <p:spPr>
          <a:xfrm>
            <a:off x="8956021" y="1756657"/>
            <a:ext cx="709636" cy="215444"/>
          </a:xfrm>
          <a:prstGeom prst="rect">
            <a:avLst/>
          </a:prstGeom>
          <a:noFill/>
        </p:spPr>
        <p:txBody>
          <a:bodyPr wrap="square" lIns="0" rIns="0">
            <a:noAutofit/>
          </a:bodyPr>
          <a:lstStyle/>
          <a:p>
            <a:pPr algn="ctr"/>
            <a:r>
              <a:rPr lang="en-US" sz="800" dirty="0">
                <a:solidFill>
                  <a:schemeClr val="tx1"/>
                </a:solidFill>
              </a:rPr>
              <a:t>Anniversary</a:t>
            </a:r>
          </a:p>
        </p:txBody>
      </p:sp>
      <p:sp>
        <p:nvSpPr>
          <p:cNvPr id="261" name="TextBox 260">
            <a:extLst>
              <a:ext uri="{FF2B5EF4-FFF2-40B4-BE49-F238E27FC236}">
                <a16:creationId xmlns:a16="http://schemas.microsoft.com/office/drawing/2014/main" id="{E912F070-E60E-494A-8207-605F79AF303C}"/>
              </a:ext>
            </a:extLst>
          </p:cNvPr>
          <p:cNvSpPr txBox="1"/>
          <p:nvPr userDrawn="1"/>
        </p:nvSpPr>
        <p:spPr>
          <a:xfrm>
            <a:off x="9670606" y="5877738"/>
            <a:ext cx="709636" cy="215444"/>
          </a:xfrm>
          <a:prstGeom prst="rect">
            <a:avLst/>
          </a:prstGeom>
          <a:noFill/>
        </p:spPr>
        <p:txBody>
          <a:bodyPr wrap="square" lIns="0" rIns="0">
            <a:noAutofit/>
          </a:bodyPr>
          <a:lstStyle/>
          <a:p>
            <a:pPr algn="ctr"/>
            <a:r>
              <a:rPr lang="en-US" sz="800" dirty="0">
                <a:solidFill>
                  <a:schemeClr val="tx1"/>
                </a:solidFill>
              </a:rPr>
              <a:t>Link</a:t>
            </a:r>
          </a:p>
        </p:txBody>
      </p:sp>
      <p:sp>
        <p:nvSpPr>
          <p:cNvPr id="263" name="TextBox 262">
            <a:extLst>
              <a:ext uri="{FF2B5EF4-FFF2-40B4-BE49-F238E27FC236}">
                <a16:creationId xmlns:a16="http://schemas.microsoft.com/office/drawing/2014/main" id="{8697B180-FE94-4F45-B97D-9C2F9A1781C2}"/>
              </a:ext>
            </a:extLst>
          </p:cNvPr>
          <p:cNvSpPr txBox="1"/>
          <p:nvPr userDrawn="1"/>
        </p:nvSpPr>
        <p:spPr>
          <a:xfrm>
            <a:off x="11099777" y="3405089"/>
            <a:ext cx="709636" cy="338554"/>
          </a:xfrm>
          <a:prstGeom prst="rect">
            <a:avLst/>
          </a:prstGeom>
          <a:noFill/>
        </p:spPr>
        <p:txBody>
          <a:bodyPr wrap="square" lIns="0" rIns="0">
            <a:noAutofit/>
          </a:bodyPr>
          <a:lstStyle/>
          <a:p>
            <a:pPr algn="ctr"/>
            <a:r>
              <a:rPr lang="en-US" sz="800" dirty="0">
                <a:solidFill>
                  <a:schemeClr val="tx1"/>
                </a:solidFill>
              </a:rPr>
              <a:t>Course-advanced</a:t>
            </a:r>
          </a:p>
        </p:txBody>
      </p:sp>
      <p:sp>
        <p:nvSpPr>
          <p:cNvPr id="265" name="TextBox 264">
            <a:extLst>
              <a:ext uri="{FF2B5EF4-FFF2-40B4-BE49-F238E27FC236}">
                <a16:creationId xmlns:a16="http://schemas.microsoft.com/office/drawing/2014/main" id="{C1CA4086-EA73-495E-BE34-DD8203A7E949}"/>
              </a:ext>
            </a:extLst>
          </p:cNvPr>
          <p:cNvSpPr txBox="1"/>
          <p:nvPr userDrawn="1"/>
        </p:nvSpPr>
        <p:spPr>
          <a:xfrm>
            <a:off x="11099777" y="4229305"/>
            <a:ext cx="709636" cy="338554"/>
          </a:xfrm>
          <a:prstGeom prst="rect">
            <a:avLst/>
          </a:prstGeom>
          <a:noFill/>
        </p:spPr>
        <p:txBody>
          <a:bodyPr wrap="square" lIns="0" rIns="0">
            <a:noAutofit/>
          </a:bodyPr>
          <a:lstStyle/>
          <a:p>
            <a:pPr algn="ctr"/>
            <a:r>
              <a:rPr lang="en-US" sz="800" dirty="0">
                <a:solidFill>
                  <a:schemeClr val="tx1"/>
                </a:solidFill>
              </a:rPr>
              <a:t>Enterprise competency</a:t>
            </a:r>
          </a:p>
        </p:txBody>
      </p:sp>
      <p:sp>
        <p:nvSpPr>
          <p:cNvPr id="267" name="TextBox 266">
            <a:extLst>
              <a:ext uri="{FF2B5EF4-FFF2-40B4-BE49-F238E27FC236}">
                <a16:creationId xmlns:a16="http://schemas.microsoft.com/office/drawing/2014/main" id="{4F21E85F-840B-4159-B44C-2390AF380EBC}"/>
              </a:ext>
            </a:extLst>
          </p:cNvPr>
          <p:cNvSpPr txBox="1"/>
          <p:nvPr userDrawn="1"/>
        </p:nvSpPr>
        <p:spPr>
          <a:xfrm>
            <a:off x="11099777" y="5053521"/>
            <a:ext cx="709636" cy="338554"/>
          </a:xfrm>
          <a:prstGeom prst="rect">
            <a:avLst/>
          </a:prstGeom>
          <a:noFill/>
        </p:spPr>
        <p:txBody>
          <a:bodyPr wrap="square" lIns="0" rIns="0">
            <a:noAutofit/>
          </a:bodyPr>
          <a:lstStyle/>
          <a:p>
            <a:pPr algn="ctr"/>
            <a:r>
              <a:rPr lang="en-US" sz="800" dirty="0">
                <a:solidFill>
                  <a:schemeClr val="tx1"/>
                </a:solidFill>
              </a:rPr>
              <a:t>Group </a:t>
            </a:r>
          </a:p>
          <a:p>
            <a:pPr algn="ctr"/>
            <a:r>
              <a:rPr lang="en-US" sz="800" dirty="0">
                <a:solidFill>
                  <a:schemeClr val="tx1"/>
                </a:solidFill>
              </a:rPr>
              <a:t>of users</a:t>
            </a:r>
          </a:p>
        </p:txBody>
      </p:sp>
      <p:sp>
        <p:nvSpPr>
          <p:cNvPr id="269" name="TextBox 268">
            <a:extLst>
              <a:ext uri="{FF2B5EF4-FFF2-40B4-BE49-F238E27FC236}">
                <a16:creationId xmlns:a16="http://schemas.microsoft.com/office/drawing/2014/main" id="{25EF34C6-5A41-409E-9D55-A037DA071D04}"/>
              </a:ext>
            </a:extLst>
          </p:cNvPr>
          <p:cNvSpPr txBox="1"/>
          <p:nvPr userDrawn="1"/>
        </p:nvSpPr>
        <p:spPr>
          <a:xfrm>
            <a:off x="11099777" y="2580873"/>
            <a:ext cx="709636" cy="338554"/>
          </a:xfrm>
          <a:prstGeom prst="rect">
            <a:avLst/>
          </a:prstGeom>
          <a:noFill/>
        </p:spPr>
        <p:txBody>
          <a:bodyPr wrap="square" lIns="0" rIns="0">
            <a:noAutofit/>
          </a:bodyPr>
          <a:lstStyle/>
          <a:p>
            <a:pPr algn="ctr"/>
            <a:r>
              <a:rPr lang="en-US" sz="800" dirty="0">
                <a:solidFill>
                  <a:schemeClr val="tx1"/>
                </a:solidFill>
              </a:rPr>
              <a:t>Business partner alt 2</a:t>
            </a:r>
          </a:p>
        </p:txBody>
      </p:sp>
      <p:sp>
        <p:nvSpPr>
          <p:cNvPr id="271" name="TextBox 270">
            <a:extLst>
              <a:ext uri="{FF2B5EF4-FFF2-40B4-BE49-F238E27FC236}">
                <a16:creationId xmlns:a16="http://schemas.microsoft.com/office/drawing/2014/main" id="{68F42763-C69F-4D2A-971C-9A2AE0C3D097}"/>
              </a:ext>
            </a:extLst>
          </p:cNvPr>
          <p:cNvSpPr txBox="1"/>
          <p:nvPr userDrawn="1"/>
        </p:nvSpPr>
        <p:spPr>
          <a:xfrm>
            <a:off x="11099777" y="1756657"/>
            <a:ext cx="709636" cy="338554"/>
          </a:xfrm>
          <a:prstGeom prst="rect">
            <a:avLst/>
          </a:prstGeom>
          <a:noFill/>
        </p:spPr>
        <p:txBody>
          <a:bodyPr wrap="square" lIns="0" rIns="0">
            <a:noAutofit/>
          </a:bodyPr>
          <a:lstStyle/>
          <a:p>
            <a:pPr algn="ctr"/>
            <a:r>
              <a:rPr lang="en-US" sz="800" dirty="0">
                <a:solidFill>
                  <a:schemeClr val="tx1"/>
                </a:solidFill>
              </a:rPr>
              <a:t>App-3rd-party  3</a:t>
            </a:r>
          </a:p>
        </p:txBody>
      </p:sp>
      <p:sp>
        <p:nvSpPr>
          <p:cNvPr id="273" name="TextBox 272">
            <a:extLst>
              <a:ext uri="{FF2B5EF4-FFF2-40B4-BE49-F238E27FC236}">
                <a16:creationId xmlns:a16="http://schemas.microsoft.com/office/drawing/2014/main" id="{6508B084-8FC4-4867-9543-FB1C3A14170E}"/>
              </a:ext>
            </a:extLst>
          </p:cNvPr>
          <p:cNvSpPr txBox="1"/>
          <p:nvPr userDrawn="1"/>
        </p:nvSpPr>
        <p:spPr>
          <a:xfrm>
            <a:off x="8956021" y="5871746"/>
            <a:ext cx="709636" cy="338554"/>
          </a:xfrm>
          <a:prstGeom prst="rect">
            <a:avLst/>
          </a:prstGeom>
          <a:noFill/>
        </p:spPr>
        <p:txBody>
          <a:bodyPr wrap="square" lIns="0" rIns="0">
            <a:noAutofit/>
          </a:bodyPr>
          <a:lstStyle/>
          <a:p>
            <a:pPr algn="ctr"/>
            <a:r>
              <a:rPr lang="en-US" sz="800" dirty="0">
                <a:solidFill>
                  <a:schemeClr val="tx1"/>
                </a:solidFill>
              </a:rPr>
              <a:t>Light bulb</a:t>
            </a:r>
          </a:p>
        </p:txBody>
      </p:sp>
      <p:sp>
        <p:nvSpPr>
          <p:cNvPr id="2" name="Title 1">
            <a:extLst>
              <a:ext uri="{FF2B5EF4-FFF2-40B4-BE49-F238E27FC236}">
                <a16:creationId xmlns:a16="http://schemas.microsoft.com/office/drawing/2014/main" id="{B85675F9-B2EB-421B-A4C4-8B8683D093C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68924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Icons">
    <p:spTree>
      <p:nvGrpSpPr>
        <p:cNvPr id="1" name=""/>
        <p:cNvGrpSpPr/>
        <p:nvPr/>
      </p:nvGrpSpPr>
      <p:grpSpPr>
        <a:xfrm>
          <a:off x="0" y="0"/>
          <a:ext cx="0" cy="0"/>
          <a:chOff x="0" y="0"/>
          <a:chExt cx="0" cy="0"/>
        </a:xfrm>
      </p:grpSpPr>
      <p:sp>
        <p:nvSpPr>
          <p:cNvPr id="9" name="Left Bracket 8">
            <a:extLst>
              <a:ext uri="{FF2B5EF4-FFF2-40B4-BE49-F238E27FC236}">
                <a16:creationId xmlns:a16="http://schemas.microsoft.com/office/drawing/2014/main" id="{9DB06F89-EAA2-4FFE-B137-881E21A8ABBB}"/>
              </a:ext>
            </a:extLst>
          </p:cNvPr>
          <p:cNvSpPr/>
          <p:nvPr userDrawn="1"/>
        </p:nvSpPr>
        <p:spPr>
          <a:xfrm flipH="1">
            <a:off x="-7" y="1276793"/>
            <a:ext cx="3239347" cy="1619825"/>
          </a:xfrm>
          <a:prstGeom prst="leftBracket">
            <a:avLst>
              <a:gd name="adj" fmla="val 0"/>
            </a:avLst>
          </a:prstGeom>
          <a:solidFill>
            <a:schemeClr val="bg2"/>
          </a:solidFill>
          <a:ln w="12700" cap="rnd" cmpd="sng" algn="ctr">
            <a:no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F5F4BF08-37C9-4A82-8CD9-F9E8C1101BAA}"/>
              </a:ext>
            </a:extLst>
          </p:cNvPr>
          <p:cNvSpPr txBox="1"/>
          <p:nvPr userDrawn="1"/>
        </p:nvSpPr>
        <p:spPr>
          <a:xfrm>
            <a:off x="1911026" y="2580873"/>
            <a:ext cx="1142892" cy="215444"/>
          </a:xfrm>
          <a:prstGeom prst="rect">
            <a:avLst/>
          </a:prstGeom>
          <a:noFill/>
        </p:spPr>
        <p:txBody>
          <a:bodyPr wrap="square" lIns="0" rIns="0" anchor="ctr">
            <a:spAutoFit/>
          </a:bodyPr>
          <a:lstStyle/>
          <a:p>
            <a:pPr algn="ctr"/>
            <a:r>
              <a:rPr lang="en-US" sz="800" dirty="0">
                <a:solidFill>
                  <a:schemeClr val="tx1"/>
                </a:solidFill>
              </a:rPr>
              <a:t>Robot Attended</a:t>
            </a:r>
          </a:p>
        </p:txBody>
      </p:sp>
      <p:sp>
        <p:nvSpPr>
          <p:cNvPr id="6" name="TextBox 5">
            <a:extLst>
              <a:ext uri="{FF2B5EF4-FFF2-40B4-BE49-F238E27FC236}">
                <a16:creationId xmlns:a16="http://schemas.microsoft.com/office/drawing/2014/main" id="{6397B60F-1078-4BE3-9CAB-8304FE309F6E}"/>
              </a:ext>
            </a:extLst>
          </p:cNvPr>
          <p:cNvSpPr txBox="1"/>
          <p:nvPr userDrawn="1"/>
        </p:nvSpPr>
        <p:spPr>
          <a:xfrm>
            <a:off x="539318" y="2580873"/>
            <a:ext cx="961152" cy="215444"/>
          </a:xfrm>
          <a:prstGeom prst="rect">
            <a:avLst/>
          </a:prstGeom>
          <a:noFill/>
        </p:spPr>
        <p:txBody>
          <a:bodyPr wrap="square" lIns="0" rIns="0" anchor="ctr">
            <a:spAutoFit/>
          </a:bodyPr>
          <a:lstStyle/>
          <a:p>
            <a:pPr algn="ctr"/>
            <a:r>
              <a:rPr lang="en-US" sz="800" dirty="0">
                <a:solidFill>
                  <a:schemeClr val="tx1"/>
                </a:solidFill>
              </a:rPr>
              <a:t>Robot Unattended</a:t>
            </a:r>
          </a:p>
        </p:txBody>
      </p:sp>
      <p:sp>
        <p:nvSpPr>
          <p:cNvPr id="8" name="TextBox 7">
            <a:extLst>
              <a:ext uri="{FF2B5EF4-FFF2-40B4-BE49-F238E27FC236}">
                <a16:creationId xmlns:a16="http://schemas.microsoft.com/office/drawing/2014/main" id="{1985CDC6-930D-434F-ABE4-523C106B2E88}"/>
              </a:ext>
            </a:extLst>
          </p:cNvPr>
          <p:cNvSpPr txBox="1"/>
          <p:nvPr userDrawn="1"/>
        </p:nvSpPr>
        <p:spPr>
          <a:xfrm>
            <a:off x="665076" y="1756657"/>
            <a:ext cx="709636" cy="215444"/>
          </a:xfrm>
          <a:prstGeom prst="rect">
            <a:avLst/>
          </a:prstGeom>
          <a:noFill/>
        </p:spPr>
        <p:txBody>
          <a:bodyPr wrap="square" lIns="0" rIns="0" anchor="ctr">
            <a:spAutoFit/>
          </a:bodyPr>
          <a:lstStyle/>
          <a:p>
            <a:pPr algn="ctr"/>
            <a:r>
              <a:rPr lang="en-US" sz="800" dirty="0">
                <a:solidFill>
                  <a:schemeClr val="tx1"/>
                </a:solidFill>
              </a:rPr>
              <a:t>Orchestrator</a:t>
            </a:r>
          </a:p>
        </p:txBody>
      </p:sp>
      <p:sp>
        <p:nvSpPr>
          <p:cNvPr id="10" name="TextBox 9">
            <a:extLst>
              <a:ext uri="{FF2B5EF4-FFF2-40B4-BE49-F238E27FC236}">
                <a16:creationId xmlns:a16="http://schemas.microsoft.com/office/drawing/2014/main" id="{E00D0A21-97F1-4BD7-B182-DCD48BBE1F84}"/>
              </a:ext>
            </a:extLst>
          </p:cNvPr>
          <p:cNvSpPr txBox="1"/>
          <p:nvPr userDrawn="1"/>
        </p:nvSpPr>
        <p:spPr>
          <a:xfrm>
            <a:off x="2320810" y="1756657"/>
            <a:ext cx="304800" cy="215444"/>
          </a:xfrm>
          <a:prstGeom prst="rect">
            <a:avLst/>
          </a:prstGeom>
          <a:noFill/>
        </p:spPr>
        <p:txBody>
          <a:bodyPr wrap="square" lIns="0" rIns="0" anchor="ctr">
            <a:spAutoFit/>
          </a:bodyPr>
          <a:lstStyle/>
          <a:p>
            <a:pPr algn="ctr"/>
            <a:r>
              <a:rPr lang="en-US" sz="800" dirty="0">
                <a:solidFill>
                  <a:schemeClr val="tx1"/>
                </a:solidFill>
              </a:rPr>
              <a:t>Studio</a:t>
            </a:r>
          </a:p>
        </p:txBody>
      </p:sp>
      <p:sp>
        <p:nvSpPr>
          <p:cNvPr id="12" name="TextBox 11">
            <a:extLst>
              <a:ext uri="{FF2B5EF4-FFF2-40B4-BE49-F238E27FC236}">
                <a16:creationId xmlns:a16="http://schemas.microsoft.com/office/drawing/2014/main" id="{2BC5ACA1-85CB-4766-9421-AA20E838C068}"/>
              </a:ext>
            </a:extLst>
          </p:cNvPr>
          <p:cNvSpPr txBox="1"/>
          <p:nvPr userDrawn="1"/>
        </p:nvSpPr>
        <p:spPr>
          <a:xfrm>
            <a:off x="10387591" y="2580873"/>
            <a:ext cx="709636" cy="215444"/>
          </a:xfrm>
          <a:prstGeom prst="rect">
            <a:avLst/>
          </a:prstGeom>
          <a:noFill/>
        </p:spPr>
        <p:txBody>
          <a:bodyPr wrap="square" lIns="0" rIns="0">
            <a:noAutofit/>
          </a:bodyPr>
          <a:lstStyle/>
          <a:p>
            <a:pPr algn="ctr"/>
            <a:r>
              <a:rPr lang="en-US" sz="800" dirty="0">
                <a:solidFill>
                  <a:schemeClr val="tx1"/>
                </a:solidFill>
              </a:rPr>
              <a:t>Calendar</a:t>
            </a:r>
          </a:p>
        </p:txBody>
      </p:sp>
      <p:sp>
        <p:nvSpPr>
          <p:cNvPr id="14" name="TextBox 13">
            <a:extLst>
              <a:ext uri="{FF2B5EF4-FFF2-40B4-BE49-F238E27FC236}">
                <a16:creationId xmlns:a16="http://schemas.microsoft.com/office/drawing/2014/main" id="{0E357ABD-BDFE-43B6-9B70-42F54AF2329C}"/>
              </a:ext>
            </a:extLst>
          </p:cNvPr>
          <p:cNvSpPr txBox="1"/>
          <p:nvPr userDrawn="1"/>
        </p:nvSpPr>
        <p:spPr>
          <a:xfrm>
            <a:off x="10387591" y="3367961"/>
            <a:ext cx="709636" cy="338554"/>
          </a:xfrm>
          <a:prstGeom prst="rect">
            <a:avLst/>
          </a:prstGeom>
          <a:noFill/>
        </p:spPr>
        <p:txBody>
          <a:bodyPr wrap="square" lIns="0" rIns="0">
            <a:noAutofit/>
          </a:bodyPr>
          <a:lstStyle/>
          <a:p>
            <a:pPr algn="ctr"/>
            <a:r>
              <a:rPr lang="en-US" sz="800" dirty="0">
                <a:solidFill>
                  <a:schemeClr val="tx1"/>
                </a:solidFill>
              </a:rPr>
              <a:t>Course foundation</a:t>
            </a:r>
          </a:p>
        </p:txBody>
      </p:sp>
      <p:sp>
        <p:nvSpPr>
          <p:cNvPr id="16" name="TextBox 15">
            <a:extLst>
              <a:ext uri="{FF2B5EF4-FFF2-40B4-BE49-F238E27FC236}">
                <a16:creationId xmlns:a16="http://schemas.microsoft.com/office/drawing/2014/main" id="{744D8E62-1929-4FFF-BB15-019EB5FC2C28}"/>
              </a:ext>
            </a:extLst>
          </p:cNvPr>
          <p:cNvSpPr txBox="1"/>
          <p:nvPr userDrawn="1"/>
        </p:nvSpPr>
        <p:spPr>
          <a:xfrm>
            <a:off x="11099777" y="4216498"/>
            <a:ext cx="709636" cy="338554"/>
          </a:xfrm>
          <a:prstGeom prst="rect">
            <a:avLst/>
          </a:prstGeom>
          <a:noFill/>
        </p:spPr>
        <p:txBody>
          <a:bodyPr wrap="square" lIns="0" rIns="0">
            <a:noAutofit/>
          </a:bodyPr>
          <a:lstStyle/>
          <a:p>
            <a:pPr algn="ctr"/>
            <a:r>
              <a:rPr lang="en-US" sz="800" dirty="0">
                <a:solidFill>
                  <a:schemeClr val="tx1"/>
                </a:solidFill>
              </a:rPr>
              <a:t>Enterprise-competency alt</a:t>
            </a:r>
          </a:p>
        </p:txBody>
      </p:sp>
      <p:sp>
        <p:nvSpPr>
          <p:cNvPr id="18" name="TextBox 17">
            <a:extLst>
              <a:ext uri="{FF2B5EF4-FFF2-40B4-BE49-F238E27FC236}">
                <a16:creationId xmlns:a16="http://schemas.microsoft.com/office/drawing/2014/main" id="{D3984A45-E83A-41BA-BCAB-578902BA60E6}"/>
              </a:ext>
            </a:extLst>
          </p:cNvPr>
          <p:cNvSpPr txBox="1"/>
          <p:nvPr userDrawn="1"/>
        </p:nvSpPr>
        <p:spPr>
          <a:xfrm>
            <a:off x="11099777" y="5053521"/>
            <a:ext cx="709636" cy="215444"/>
          </a:xfrm>
          <a:prstGeom prst="rect">
            <a:avLst/>
          </a:prstGeom>
          <a:noFill/>
        </p:spPr>
        <p:txBody>
          <a:bodyPr wrap="square" lIns="0" rIns="0">
            <a:noAutofit/>
          </a:bodyPr>
          <a:lstStyle/>
          <a:p>
            <a:pPr algn="ctr"/>
            <a:r>
              <a:rPr lang="en-US" sz="800" dirty="0">
                <a:solidFill>
                  <a:schemeClr val="tx1"/>
                </a:solidFill>
              </a:rPr>
              <a:t>Growth</a:t>
            </a:r>
          </a:p>
        </p:txBody>
      </p:sp>
      <p:sp>
        <p:nvSpPr>
          <p:cNvPr id="20" name="TextBox 19">
            <a:extLst>
              <a:ext uri="{FF2B5EF4-FFF2-40B4-BE49-F238E27FC236}">
                <a16:creationId xmlns:a16="http://schemas.microsoft.com/office/drawing/2014/main" id="{820A11A9-CC57-4BB8-89E1-E6E01DBEFBE7}"/>
              </a:ext>
            </a:extLst>
          </p:cNvPr>
          <p:cNvSpPr txBox="1"/>
          <p:nvPr userDrawn="1"/>
        </p:nvSpPr>
        <p:spPr>
          <a:xfrm>
            <a:off x="11099777" y="2580873"/>
            <a:ext cx="709636" cy="215444"/>
          </a:xfrm>
          <a:prstGeom prst="rect">
            <a:avLst/>
          </a:prstGeom>
          <a:noFill/>
        </p:spPr>
        <p:txBody>
          <a:bodyPr wrap="square" lIns="0" rIns="0">
            <a:noAutofit/>
          </a:bodyPr>
          <a:lstStyle/>
          <a:p>
            <a:pPr algn="ctr"/>
            <a:r>
              <a:rPr lang="en-US" sz="800" dirty="0">
                <a:solidFill>
                  <a:schemeClr val="tx1"/>
                </a:solidFill>
              </a:rPr>
              <a:t>Certification</a:t>
            </a:r>
          </a:p>
        </p:txBody>
      </p:sp>
      <p:sp>
        <p:nvSpPr>
          <p:cNvPr id="22" name="TextBox 21">
            <a:extLst>
              <a:ext uri="{FF2B5EF4-FFF2-40B4-BE49-F238E27FC236}">
                <a16:creationId xmlns:a16="http://schemas.microsoft.com/office/drawing/2014/main" id="{067AE3A5-23C6-4E16-93B7-EABD67CD7A27}"/>
              </a:ext>
            </a:extLst>
          </p:cNvPr>
          <p:cNvSpPr txBox="1"/>
          <p:nvPr userDrawn="1"/>
        </p:nvSpPr>
        <p:spPr>
          <a:xfrm>
            <a:off x="11099777" y="3367961"/>
            <a:ext cx="709636" cy="338554"/>
          </a:xfrm>
          <a:prstGeom prst="rect">
            <a:avLst/>
          </a:prstGeom>
          <a:noFill/>
        </p:spPr>
        <p:txBody>
          <a:bodyPr wrap="square" lIns="0" rIns="0">
            <a:noAutofit/>
          </a:bodyPr>
          <a:lstStyle/>
          <a:p>
            <a:pPr algn="ctr"/>
            <a:r>
              <a:rPr lang="en-US" sz="800" dirty="0">
                <a:solidFill>
                  <a:schemeClr val="tx1"/>
                </a:solidFill>
              </a:rPr>
              <a:t>Course foundation 2</a:t>
            </a:r>
          </a:p>
        </p:txBody>
      </p:sp>
      <p:sp>
        <p:nvSpPr>
          <p:cNvPr id="24" name="TextBox 23">
            <a:extLst>
              <a:ext uri="{FF2B5EF4-FFF2-40B4-BE49-F238E27FC236}">
                <a16:creationId xmlns:a16="http://schemas.microsoft.com/office/drawing/2014/main" id="{DBEC31DA-BB4F-4719-8E81-C706EC4BF705}"/>
              </a:ext>
            </a:extLst>
          </p:cNvPr>
          <p:cNvSpPr txBox="1"/>
          <p:nvPr userDrawn="1"/>
        </p:nvSpPr>
        <p:spPr>
          <a:xfrm>
            <a:off x="386232" y="5053521"/>
            <a:ext cx="709636" cy="215444"/>
          </a:xfrm>
          <a:prstGeom prst="rect">
            <a:avLst/>
          </a:prstGeom>
          <a:noFill/>
        </p:spPr>
        <p:txBody>
          <a:bodyPr wrap="square" lIns="0" rIns="0">
            <a:noAutofit/>
          </a:bodyPr>
          <a:lstStyle/>
          <a:p>
            <a:pPr algn="ctr"/>
            <a:r>
              <a:rPr lang="en-US" sz="800" dirty="0">
                <a:solidFill>
                  <a:schemeClr val="tx1"/>
                </a:solidFill>
              </a:rPr>
              <a:t>Equal</a:t>
            </a:r>
          </a:p>
        </p:txBody>
      </p:sp>
      <p:sp>
        <p:nvSpPr>
          <p:cNvPr id="26" name="TextBox 25">
            <a:extLst>
              <a:ext uri="{FF2B5EF4-FFF2-40B4-BE49-F238E27FC236}">
                <a16:creationId xmlns:a16="http://schemas.microsoft.com/office/drawing/2014/main" id="{4D7FAF32-C656-490B-861F-744C1885F0FF}"/>
              </a:ext>
            </a:extLst>
          </p:cNvPr>
          <p:cNvSpPr txBox="1"/>
          <p:nvPr userDrawn="1"/>
        </p:nvSpPr>
        <p:spPr>
          <a:xfrm>
            <a:off x="386232" y="5877738"/>
            <a:ext cx="709636" cy="215444"/>
          </a:xfrm>
          <a:prstGeom prst="rect">
            <a:avLst/>
          </a:prstGeom>
          <a:noFill/>
        </p:spPr>
        <p:txBody>
          <a:bodyPr wrap="square" lIns="0" rIns="0">
            <a:noAutofit/>
          </a:bodyPr>
          <a:lstStyle/>
          <a:p>
            <a:pPr algn="ctr"/>
            <a:r>
              <a:rPr lang="en-US" sz="800" dirty="0">
                <a:solidFill>
                  <a:schemeClr val="tx1"/>
                </a:solidFill>
              </a:rPr>
              <a:t>Health</a:t>
            </a:r>
          </a:p>
        </p:txBody>
      </p:sp>
      <p:sp>
        <p:nvSpPr>
          <p:cNvPr id="28" name="TextBox 27">
            <a:extLst>
              <a:ext uri="{FF2B5EF4-FFF2-40B4-BE49-F238E27FC236}">
                <a16:creationId xmlns:a16="http://schemas.microsoft.com/office/drawing/2014/main" id="{4F95A3F8-68C9-4D7E-B264-C8D119DED17E}"/>
              </a:ext>
            </a:extLst>
          </p:cNvPr>
          <p:cNvSpPr txBox="1"/>
          <p:nvPr userDrawn="1"/>
        </p:nvSpPr>
        <p:spPr>
          <a:xfrm>
            <a:off x="386232" y="3367961"/>
            <a:ext cx="709636" cy="215444"/>
          </a:xfrm>
          <a:prstGeom prst="rect">
            <a:avLst/>
          </a:prstGeom>
          <a:noFill/>
        </p:spPr>
        <p:txBody>
          <a:bodyPr wrap="square" lIns="0" rIns="0">
            <a:noAutofit/>
          </a:bodyPr>
          <a:lstStyle/>
          <a:p>
            <a:pPr algn="ctr"/>
            <a:r>
              <a:rPr lang="en-US" sz="800" dirty="0">
                <a:solidFill>
                  <a:schemeClr val="tx1"/>
                </a:solidFill>
              </a:rPr>
              <a:t>Chart</a:t>
            </a:r>
          </a:p>
        </p:txBody>
      </p:sp>
      <p:sp>
        <p:nvSpPr>
          <p:cNvPr id="30" name="TextBox 29">
            <a:extLst>
              <a:ext uri="{FF2B5EF4-FFF2-40B4-BE49-F238E27FC236}">
                <a16:creationId xmlns:a16="http://schemas.microsoft.com/office/drawing/2014/main" id="{C4A0B45D-E7D2-4205-948B-40F2D2C84361}"/>
              </a:ext>
            </a:extLst>
          </p:cNvPr>
          <p:cNvSpPr txBox="1"/>
          <p:nvPr userDrawn="1"/>
        </p:nvSpPr>
        <p:spPr>
          <a:xfrm>
            <a:off x="386232" y="4216498"/>
            <a:ext cx="709636" cy="338554"/>
          </a:xfrm>
          <a:prstGeom prst="rect">
            <a:avLst/>
          </a:prstGeom>
          <a:noFill/>
        </p:spPr>
        <p:txBody>
          <a:bodyPr wrap="square" lIns="0" rIns="0">
            <a:noAutofit/>
          </a:bodyPr>
          <a:lstStyle/>
          <a:p>
            <a:pPr algn="ctr"/>
            <a:r>
              <a:rPr lang="en-US" sz="800" dirty="0">
                <a:solidFill>
                  <a:schemeClr val="tx1"/>
                </a:solidFill>
              </a:rPr>
              <a:t>Course foundation 3</a:t>
            </a:r>
          </a:p>
        </p:txBody>
      </p:sp>
      <p:sp>
        <p:nvSpPr>
          <p:cNvPr id="32" name="TextBox 31">
            <a:extLst>
              <a:ext uri="{FF2B5EF4-FFF2-40B4-BE49-F238E27FC236}">
                <a16:creationId xmlns:a16="http://schemas.microsoft.com/office/drawing/2014/main" id="{584E4E6B-8C58-4A87-811D-632BC3AF8E69}"/>
              </a:ext>
            </a:extLst>
          </p:cNvPr>
          <p:cNvSpPr txBox="1"/>
          <p:nvPr userDrawn="1"/>
        </p:nvSpPr>
        <p:spPr>
          <a:xfrm>
            <a:off x="1094199" y="5053521"/>
            <a:ext cx="709636" cy="215444"/>
          </a:xfrm>
          <a:prstGeom prst="rect">
            <a:avLst/>
          </a:prstGeom>
          <a:noFill/>
        </p:spPr>
        <p:txBody>
          <a:bodyPr wrap="square" lIns="0" rIns="0">
            <a:noAutofit/>
          </a:bodyPr>
          <a:lstStyle/>
          <a:p>
            <a:pPr algn="ctr"/>
            <a:r>
              <a:rPr lang="en-US" sz="800" dirty="0">
                <a:solidFill>
                  <a:schemeClr val="tx1"/>
                </a:solidFill>
              </a:rPr>
              <a:t>Error</a:t>
            </a:r>
          </a:p>
        </p:txBody>
      </p:sp>
      <p:sp>
        <p:nvSpPr>
          <p:cNvPr id="34" name="TextBox 33">
            <a:extLst>
              <a:ext uri="{FF2B5EF4-FFF2-40B4-BE49-F238E27FC236}">
                <a16:creationId xmlns:a16="http://schemas.microsoft.com/office/drawing/2014/main" id="{C590042C-17A5-4933-8C2F-049C18E5A584}"/>
              </a:ext>
            </a:extLst>
          </p:cNvPr>
          <p:cNvSpPr txBox="1"/>
          <p:nvPr userDrawn="1"/>
        </p:nvSpPr>
        <p:spPr>
          <a:xfrm>
            <a:off x="1094199" y="5877738"/>
            <a:ext cx="709636" cy="215444"/>
          </a:xfrm>
          <a:prstGeom prst="rect">
            <a:avLst/>
          </a:prstGeom>
          <a:noFill/>
        </p:spPr>
        <p:txBody>
          <a:bodyPr wrap="square" lIns="0" rIns="0">
            <a:noAutofit/>
          </a:bodyPr>
          <a:lstStyle/>
          <a:p>
            <a:pPr algn="ctr"/>
            <a:r>
              <a:rPr lang="en-US" sz="800" dirty="0">
                <a:solidFill>
                  <a:schemeClr val="tx1"/>
                </a:solidFill>
              </a:rPr>
              <a:t>Heart</a:t>
            </a:r>
          </a:p>
        </p:txBody>
      </p:sp>
      <p:sp>
        <p:nvSpPr>
          <p:cNvPr id="36" name="TextBox 35">
            <a:extLst>
              <a:ext uri="{FF2B5EF4-FFF2-40B4-BE49-F238E27FC236}">
                <a16:creationId xmlns:a16="http://schemas.microsoft.com/office/drawing/2014/main" id="{EEFC24A7-722C-4876-81E9-5552BE92F0F9}"/>
              </a:ext>
            </a:extLst>
          </p:cNvPr>
          <p:cNvSpPr txBox="1"/>
          <p:nvPr userDrawn="1"/>
        </p:nvSpPr>
        <p:spPr>
          <a:xfrm>
            <a:off x="1094199" y="3367961"/>
            <a:ext cx="709636" cy="215444"/>
          </a:xfrm>
          <a:prstGeom prst="rect">
            <a:avLst/>
          </a:prstGeom>
          <a:noFill/>
        </p:spPr>
        <p:txBody>
          <a:bodyPr wrap="square" lIns="0" rIns="0">
            <a:noAutofit/>
          </a:bodyPr>
          <a:lstStyle/>
          <a:p>
            <a:pPr algn="ctr"/>
            <a:r>
              <a:rPr lang="en-US" sz="800" dirty="0">
                <a:solidFill>
                  <a:schemeClr val="tx1"/>
                </a:solidFill>
              </a:rPr>
              <a:t>Clock</a:t>
            </a:r>
          </a:p>
        </p:txBody>
      </p:sp>
      <p:sp>
        <p:nvSpPr>
          <p:cNvPr id="38" name="TextBox 37">
            <a:extLst>
              <a:ext uri="{FF2B5EF4-FFF2-40B4-BE49-F238E27FC236}">
                <a16:creationId xmlns:a16="http://schemas.microsoft.com/office/drawing/2014/main" id="{5DB9E5FB-8496-4F67-9246-4D3CF2F152F7}"/>
              </a:ext>
            </a:extLst>
          </p:cNvPr>
          <p:cNvSpPr txBox="1"/>
          <p:nvPr userDrawn="1"/>
        </p:nvSpPr>
        <p:spPr>
          <a:xfrm>
            <a:off x="1094199" y="4216498"/>
            <a:ext cx="709636" cy="338554"/>
          </a:xfrm>
          <a:prstGeom prst="rect">
            <a:avLst/>
          </a:prstGeom>
          <a:noFill/>
        </p:spPr>
        <p:txBody>
          <a:bodyPr wrap="square" lIns="0" rIns="0">
            <a:noAutofit/>
          </a:bodyPr>
          <a:lstStyle/>
          <a:p>
            <a:pPr algn="ctr"/>
            <a:r>
              <a:rPr lang="en-US" sz="800" dirty="0">
                <a:solidFill>
                  <a:schemeClr val="tx1"/>
                </a:solidFill>
              </a:rPr>
              <a:t>Course-orchestrator</a:t>
            </a:r>
          </a:p>
        </p:txBody>
      </p:sp>
      <p:sp>
        <p:nvSpPr>
          <p:cNvPr id="40" name="TextBox 39">
            <a:extLst>
              <a:ext uri="{FF2B5EF4-FFF2-40B4-BE49-F238E27FC236}">
                <a16:creationId xmlns:a16="http://schemas.microsoft.com/office/drawing/2014/main" id="{D982E093-A924-4BC2-9033-B0724C502141}"/>
              </a:ext>
            </a:extLst>
          </p:cNvPr>
          <p:cNvSpPr txBox="1"/>
          <p:nvPr userDrawn="1"/>
        </p:nvSpPr>
        <p:spPr>
          <a:xfrm>
            <a:off x="1808609" y="5053521"/>
            <a:ext cx="709636" cy="338554"/>
          </a:xfrm>
          <a:prstGeom prst="rect">
            <a:avLst/>
          </a:prstGeom>
          <a:noFill/>
        </p:spPr>
        <p:txBody>
          <a:bodyPr wrap="square" lIns="0" rIns="0">
            <a:noAutofit/>
          </a:bodyPr>
          <a:lstStyle/>
          <a:p>
            <a:pPr algn="ctr"/>
            <a:r>
              <a:rPr lang="en-US" sz="800" dirty="0">
                <a:solidFill>
                  <a:schemeClr val="tx1"/>
                </a:solidFill>
              </a:rPr>
              <a:t>Exception handling</a:t>
            </a:r>
          </a:p>
        </p:txBody>
      </p:sp>
      <p:sp>
        <p:nvSpPr>
          <p:cNvPr id="42" name="TextBox 41">
            <a:extLst>
              <a:ext uri="{FF2B5EF4-FFF2-40B4-BE49-F238E27FC236}">
                <a16:creationId xmlns:a16="http://schemas.microsoft.com/office/drawing/2014/main" id="{192F9DD0-3AAD-4DF6-8FD9-49F5B75A74C9}"/>
              </a:ext>
            </a:extLst>
          </p:cNvPr>
          <p:cNvSpPr txBox="1"/>
          <p:nvPr userDrawn="1"/>
        </p:nvSpPr>
        <p:spPr>
          <a:xfrm>
            <a:off x="1808609" y="5877738"/>
            <a:ext cx="709636" cy="215444"/>
          </a:xfrm>
          <a:prstGeom prst="rect">
            <a:avLst/>
          </a:prstGeom>
          <a:noFill/>
        </p:spPr>
        <p:txBody>
          <a:bodyPr wrap="square" lIns="0" rIns="0">
            <a:noAutofit/>
          </a:bodyPr>
          <a:lstStyle/>
          <a:p>
            <a:pPr algn="ctr"/>
            <a:r>
              <a:rPr lang="en-US" sz="800" dirty="0">
                <a:solidFill>
                  <a:schemeClr val="tx1"/>
                </a:solidFill>
              </a:rPr>
              <a:t>Home</a:t>
            </a:r>
          </a:p>
        </p:txBody>
      </p:sp>
      <p:sp>
        <p:nvSpPr>
          <p:cNvPr id="44" name="TextBox 43">
            <a:extLst>
              <a:ext uri="{FF2B5EF4-FFF2-40B4-BE49-F238E27FC236}">
                <a16:creationId xmlns:a16="http://schemas.microsoft.com/office/drawing/2014/main" id="{5F9BD512-2053-4FBA-B3CF-04340B99A94F}"/>
              </a:ext>
            </a:extLst>
          </p:cNvPr>
          <p:cNvSpPr txBox="1"/>
          <p:nvPr userDrawn="1"/>
        </p:nvSpPr>
        <p:spPr>
          <a:xfrm>
            <a:off x="1808609" y="3367961"/>
            <a:ext cx="709636" cy="338554"/>
          </a:xfrm>
          <a:prstGeom prst="rect">
            <a:avLst/>
          </a:prstGeom>
          <a:noFill/>
        </p:spPr>
        <p:txBody>
          <a:bodyPr wrap="square" lIns="0" rIns="0">
            <a:noAutofit/>
          </a:bodyPr>
          <a:lstStyle/>
          <a:p>
            <a:pPr algn="ctr"/>
            <a:r>
              <a:rPr lang="en-US" sz="800" dirty="0">
                <a:solidFill>
                  <a:schemeClr val="tx1"/>
                </a:solidFill>
              </a:rPr>
              <a:t>Cloud </a:t>
            </a:r>
          </a:p>
          <a:p>
            <a:pPr algn="ctr"/>
            <a:r>
              <a:rPr lang="en-US" sz="800" dirty="0">
                <a:solidFill>
                  <a:schemeClr val="tx1"/>
                </a:solidFill>
              </a:rPr>
              <a:t>app</a:t>
            </a:r>
          </a:p>
        </p:txBody>
      </p:sp>
      <p:sp>
        <p:nvSpPr>
          <p:cNvPr id="54" name="TextBox 53">
            <a:extLst>
              <a:ext uri="{FF2B5EF4-FFF2-40B4-BE49-F238E27FC236}">
                <a16:creationId xmlns:a16="http://schemas.microsoft.com/office/drawing/2014/main" id="{6B7C9C30-B068-4C5F-8A0C-B42845C388F0}"/>
              </a:ext>
            </a:extLst>
          </p:cNvPr>
          <p:cNvSpPr txBox="1"/>
          <p:nvPr userDrawn="1"/>
        </p:nvSpPr>
        <p:spPr>
          <a:xfrm>
            <a:off x="1808609" y="4216498"/>
            <a:ext cx="709636" cy="215444"/>
          </a:xfrm>
          <a:prstGeom prst="rect">
            <a:avLst/>
          </a:prstGeom>
          <a:noFill/>
        </p:spPr>
        <p:txBody>
          <a:bodyPr wrap="square" lIns="0" rIns="0">
            <a:noAutofit/>
          </a:bodyPr>
          <a:lstStyle/>
          <a:p>
            <a:pPr algn="ctr"/>
            <a:r>
              <a:rPr lang="en-US" sz="800" dirty="0">
                <a:solidFill>
                  <a:schemeClr val="tx1"/>
                </a:solidFill>
              </a:rPr>
              <a:t>CRM</a:t>
            </a:r>
          </a:p>
        </p:txBody>
      </p:sp>
      <p:sp>
        <p:nvSpPr>
          <p:cNvPr id="56" name="TextBox 55">
            <a:extLst>
              <a:ext uri="{FF2B5EF4-FFF2-40B4-BE49-F238E27FC236}">
                <a16:creationId xmlns:a16="http://schemas.microsoft.com/office/drawing/2014/main" id="{1062010E-3466-4D90-852C-06F41099ADD6}"/>
              </a:ext>
            </a:extLst>
          </p:cNvPr>
          <p:cNvSpPr txBox="1"/>
          <p:nvPr userDrawn="1"/>
        </p:nvSpPr>
        <p:spPr>
          <a:xfrm>
            <a:off x="2524257" y="5053521"/>
            <a:ext cx="709636" cy="215444"/>
          </a:xfrm>
          <a:prstGeom prst="rect">
            <a:avLst/>
          </a:prstGeom>
          <a:noFill/>
        </p:spPr>
        <p:txBody>
          <a:bodyPr wrap="square" lIns="0" rIns="0">
            <a:noAutofit/>
          </a:bodyPr>
          <a:lstStyle/>
          <a:p>
            <a:pPr algn="ctr"/>
            <a:r>
              <a:rPr lang="en-US" sz="800" dirty="0">
                <a:solidFill>
                  <a:schemeClr val="tx1"/>
                </a:solidFill>
              </a:rPr>
              <a:t>Fast ROI</a:t>
            </a:r>
          </a:p>
        </p:txBody>
      </p:sp>
      <p:sp>
        <p:nvSpPr>
          <p:cNvPr id="58" name="TextBox 57">
            <a:extLst>
              <a:ext uri="{FF2B5EF4-FFF2-40B4-BE49-F238E27FC236}">
                <a16:creationId xmlns:a16="http://schemas.microsoft.com/office/drawing/2014/main" id="{537844AA-A71F-4B8C-87CF-C5F3E6A4077B}"/>
              </a:ext>
            </a:extLst>
          </p:cNvPr>
          <p:cNvSpPr txBox="1"/>
          <p:nvPr userDrawn="1"/>
        </p:nvSpPr>
        <p:spPr>
          <a:xfrm>
            <a:off x="2524257" y="5877738"/>
            <a:ext cx="709636" cy="215444"/>
          </a:xfrm>
          <a:prstGeom prst="rect">
            <a:avLst/>
          </a:prstGeom>
          <a:noFill/>
        </p:spPr>
        <p:txBody>
          <a:bodyPr wrap="square" lIns="0" rIns="0">
            <a:noAutofit/>
          </a:bodyPr>
          <a:lstStyle/>
          <a:p>
            <a:pPr algn="ctr"/>
            <a:r>
              <a:rPr lang="en-US" sz="800" dirty="0">
                <a:solidFill>
                  <a:schemeClr val="tx1"/>
                </a:solidFill>
              </a:rPr>
              <a:t>Hourglass</a:t>
            </a:r>
          </a:p>
        </p:txBody>
      </p:sp>
      <p:sp>
        <p:nvSpPr>
          <p:cNvPr id="60" name="TextBox 59">
            <a:extLst>
              <a:ext uri="{FF2B5EF4-FFF2-40B4-BE49-F238E27FC236}">
                <a16:creationId xmlns:a16="http://schemas.microsoft.com/office/drawing/2014/main" id="{716AC10E-9432-4465-85A9-18EA52B6AF93}"/>
              </a:ext>
            </a:extLst>
          </p:cNvPr>
          <p:cNvSpPr txBox="1"/>
          <p:nvPr userDrawn="1"/>
        </p:nvSpPr>
        <p:spPr>
          <a:xfrm>
            <a:off x="4667488" y="3367961"/>
            <a:ext cx="709636" cy="215444"/>
          </a:xfrm>
          <a:prstGeom prst="rect">
            <a:avLst/>
          </a:prstGeom>
          <a:noFill/>
        </p:spPr>
        <p:txBody>
          <a:bodyPr wrap="square" lIns="0" rIns="0">
            <a:noAutofit/>
          </a:bodyPr>
          <a:lstStyle/>
          <a:p>
            <a:pPr algn="ctr"/>
            <a:r>
              <a:rPr lang="en-US" sz="800" dirty="0">
                <a:solidFill>
                  <a:schemeClr val="tx1"/>
                </a:solidFill>
              </a:rPr>
              <a:t>Code</a:t>
            </a:r>
          </a:p>
        </p:txBody>
      </p:sp>
      <p:sp>
        <p:nvSpPr>
          <p:cNvPr id="62" name="TextBox 61">
            <a:extLst>
              <a:ext uri="{FF2B5EF4-FFF2-40B4-BE49-F238E27FC236}">
                <a16:creationId xmlns:a16="http://schemas.microsoft.com/office/drawing/2014/main" id="{5DDF5416-163E-4A6E-A248-8E337597EA4D}"/>
              </a:ext>
            </a:extLst>
          </p:cNvPr>
          <p:cNvSpPr txBox="1"/>
          <p:nvPr userDrawn="1"/>
        </p:nvSpPr>
        <p:spPr>
          <a:xfrm>
            <a:off x="4667488" y="4216498"/>
            <a:ext cx="709636" cy="338554"/>
          </a:xfrm>
          <a:prstGeom prst="rect">
            <a:avLst/>
          </a:prstGeom>
          <a:noFill/>
        </p:spPr>
        <p:txBody>
          <a:bodyPr wrap="square" lIns="0" rIns="0">
            <a:noAutofit/>
          </a:bodyPr>
          <a:lstStyle/>
          <a:p>
            <a:pPr algn="ctr"/>
            <a:r>
              <a:rPr lang="en-US" sz="800" dirty="0">
                <a:solidFill>
                  <a:schemeClr val="tx1"/>
                </a:solidFill>
              </a:rPr>
              <a:t>Desktop program</a:t>
            </a:r>
          </a:p>
        </p:txBody>
      </p:sp>
      <p:sp>
        <p:nvSpPr>
          <p:cNvPr id="64" name="TextBox 63">
            <a:extLst>
              <a:ext uri="{FF2B5EF4-FFF2-40B4-BE49-F238E27FC236}">
                <a16:creationId xmlns:a16="http://schemas.microsoft.com/office/drawing/2014/main" id="{55B92149-B45A-4FC5-968C-B986E0C4700F}"/>
              </a:ext>
            </a:extLst>
          </p:cNvPr>
          <p:cNvSpPr txBox="1"/>
          <p:nvPr userDrawn="1"/>
        </p:nvSpPr>
        <p:spPr>
          <a:xfrm>
            <a:off x="5381899" y="5053521"/>
            <a:ext cx="709636" cy="215444"/>
          </a:xfrm>
          <a:prstGeom prst="rect">
            <a:avLst/>
          </a:prstGeom>
          <a:noFill/>
        </p:spPr>
        <p:txBody>
          <a:bodyPr wrap="square" lIns="0" rIns="0">
            <a:noAutofit/>
          </a:bodyPr>
          <a:lstStyle/>
          <a:p>
            <a:pPr algn="ctr"/>
            <a:r>
              <a:rPr lang="en-US" sz="800" dirty="0">
                <a:solidFill>
                  <a:schemeClr val="tx1"/>
                </a:solidFill>
              </a:rPr>
              <a:t>First-link</a:t>
            </a:r>
          </a:p>
        </p:txBody>
      </p:sp>
      <p:sp>
        <p:nvSpPr>
          <p:cNvPr id="66" name="TextBox 65">
            <a:extLst>
              <a:ext uri="{FF2B5EF4-FFF2-40B4-BE49-F238E27FC236}">
                <a16:creationId xmlns:a16="http://schemas.microsoft.com/office/drawing/2014/main" id="{39F5A768-E7DC-4D96-AAF3-21FBBF300C0C}"/>
              </a:ext>
            </a:extLst>
          </p:cNvPr>
          <p:cNvSpPr txBox="1"/>
          <p:nvPr userDrawn="1"/>
        </p:nvSpPr>
        <p:spPr>
          <a:xfrm>
            <a:off x="4667488" y="2580873"/>
            <a:ext cx="709636" cy="338554"/>
          </a:xfrm>
          <a:prstGeom prst="rect">
            <a:avLst/>
          </a:prstGeom>
          <a:noFill/>
        </p:spPr>
        <p:txBody>
          <a:bodyPr wrap="square" lIns="0" rIns="0">
            <a:noAutofit/>
          </a:bodyPr>
          <a:lstStyle/>
          <a:p>
            <a:pPr algn="ctr"/>
            <a:r>
              <a:rPr lang="en-US" sz="800" dirty="0">
                <a:solidFill>
                  <a:schemeClr val="tx1"/>
                </a:solidFill>
              </a:rPr>
              <a:t>Automated data entry</a:t>
            </a:r>
          </a:p>
        </p:txBody>
      </p:sp>
      <p:sp>
        <p:nvSpPr>
          <p:cNvPr id="68" name="TextBox 67">
            <a:extLst>
              <a:ext uri="{FF2B5EF4-FFF2-40B4-BE49-F238E27FC236}">
                <a16:creationId xmlns:a16="http://schemas.microsoft.com/office/drawing/2014/main" id="{F4F1FFB2-B0BC-446B-9B34-4288C9E9AFC9}"/>
              </a:ext>
            </a:extLst>
          </p:cNvPr>
          <p:cNvSpPr txBox="1"/>
          <p:nvPr userDrawn="1"/>
        </p:nvSpPr>
        <p:spPr>
          <a:xfrm>
            <a:off x="5381899" y="1753079"/>
            <a:ext cx="709636" cy="215444"/>
          </a:xfrm>
          <a:prstGeom prst="rect">
            <a:avLst/>
          </a:prstGeom>
          <a:noFill/>
        </p:spPr>
        <p:txBody>
          <a:bodyPr wrap="square" lIns="0" rIns="0">
            <a:noAutofit/>
          </a:bodyPr>
          <a:lstStyle/>
          <a:p>
            <a:pPr algn="ctr"/>
            <a:r>
              <a:rPr lang="en-US" sz="800" dirty="0">
                <a:solidFill>
                  <a:schemeClr val="tx1"/>
                </a:solidFill>
              </a:rPr>
              <a:t>AI </a:t>
            </a:r>
          </a:p>
        </p:txBody>
      </p:sp>
      <p:sp>
        <p:nvSpPr>
          <p:cNvPr id="70" name="TextBox 69">
            <a:extLst>
              <a:ext uri="{FF2B5EF4-FFF2-40B4-BE49-F238E27FC236}">
                <a16:creationId xmlns:a16="http://schemas.microsoft.com/office/drawing/2014/main" id="{5F7AAD6C-5663-4415-95C8-95A418271499}"/>
              </a:ext>
            </a:extLst>
          </p:cNvPr>
          <p:cNvSpPr txBox="1"/>
          <p:nvPr userDrawn="1"/>
        </p:nvSpPr>
        <p:spPr>
          <a:xfrm>
            <a:off x="5381899" y="5877738"/>
            <a:ext cx="709636" cy="215444"/>
          </a:xfrm>
          <a:prstGeom prst="rect">
            <a:avLst/>
          </a:prstGeom>
          <a:noFill/>
        </p:spPr>
        <p:txBody>
          <a:bodyPr wrap="square" lIns="0" rIns="0">
            <a:noAutofit/>
          </a:bodyPr>
          <a:lstStyle/>
          <a:p>
            <a:pPr algn="ctr"/>
            <a:r>
              <a:rPr lang="en-US" sz="800" dirty="0">
                <a:solidFill>
                  <a:schemeClr val="tx1"/>
                </a:solidFill>
              </a:rPr>
              <a:t>Keyboard</a:t>
            </a:r>
          </a:p>
        </p:txBody>
      </p:sp>
      <p:sp>
        <p:nvSpPr>
          <p:cNvPr id="72" name="TextBox 71">
            <a:extLst>
              <a:ext uri="{FF2B5EF4-FFF2-40B4-BE49-F238E27FC236}">
                <a16:creationId xmlns:a16="http://schemas.microsoft.com/office/drawing/2014/main" id="{A7202B93-89D8-4FDD-8D9A-0C21EF535DD5}"/>
              </a:ext>
            </a:extLst>
          </p:cNvPr>
          <p:cNvSpPr txBox="1"/>
          <p:nvPr userDrawn="1"/>
        </p:nvSpPr>
        <p:spPr>
          <a:xfrm>
            <a:off x="5381899" y="3367961"/>
            <a:ext cx="709636" cy="338554"/>
          </a:xfrm>
          <a:prstGeom prst="rect">
            <a:avLst/>
          </a:prstGeom>
          <a:noFill/>
        </p:spPr>
        <p:txBody>
          <a:bodyPr wrap="square" lIns="0" rIns="0">
            <a:noAutofit/>
          </a:bodyPr>
          <a:lstStyle/>
          <a:p>
            <a:pPr algn="ctr"/>
            <a:r>
              <a:rPr lang="en-US" sz="800" dirty="0">
                <a:solidFill>
                  <a:schemeClr val="tx1"/>
                </a:solidFill>
              </a:rPr>
              <a:t>Complete </a:t>
            </a:r>
          </a:p>
          <a:p>
            <a:pPr algn="ctr"/>
            <a:r>
              <a:rPr lang="en-US" sz="800" dirty="0">
                <a:solidFill>
                  <a:schemeClr val="tx1"/>
                </a:solidFill>
              </a:rPr>
              <a:t>audit</a:t>
            </a:r>
          </a:p>
        </p:txBody>
      </p:sp>
      <p:sp>
        <p:nvSpPr>
          <p:cNvPr id="74" name="TextBox 73">
            <a:extLst>
              <a:ext uri="{FF2B5EF4-FFF2-40B4-BE49-F238E27FC236}">
                <a16:creationId xmlns:a16="http://schemas.microsoft.com/office/drawing/2014/main" id="{90F4B8E3-F91B-4E96-93C4-2D4AE885E78B}"/>
              </a:ext>
            </a:extLst>
          </p:cNvPr>
          <p:cNvSpPr txBox="1"/>
          <p:nvPr userDrawn="1"/>
        </p:nvSpPr>
        <p:spPr>
          <a:xfrm>
            <a:off x="5381899" y="4216498"/>
            <a:ext cx="709636" cy="338554"/>
          </a:xfrm>
          <a:prstGeom prst="rect">
            <a:avLst/>
          </a:prstGeom>
          <a:noFill/>
        </p:spPr>
        <p:txBody>
          <a:bodyPr wrap="square" lIns="0" rIns="0">
            <a:noAutofit/>
          </a:bodyPr>
          <a:lstStyle/>
          <a:p>
            <a:pPr algn="ctr"/>
            <a:r>
              <a:rPr lang="en-US" sz="800" dirty="0">
                <a:solidFill>
                  <a:schemeClr val="tx1"/>
                </a:solidFill>
              </a:rPr>
              <a:t>Document </a:t>
            </a:r>
            <a:br>
              <a:rPr lang="en-US" sz="800" dirty="0">
                <a:solidFill>
                  <a:schemeClr val="tx1"/>
                </a:solidFill>
              </a:rPr>
            </a:br>
            <a:endParaRPr lang="en-US" sz="800" dirty="0">
              <a:solidFill>
                <a:schemeClr val="tx1"/>
              </a:solidFill>
            </a:endParaRPr>
          </a:p>
        </p:txBody>
      </p:sp>
      <p:sp>
        <p:nvSpPr>
          <p:cNvPr id="76" name="TextBox 75">
            <a:extLst>
              <a:ext uri="{FF2B5EF4-FFF2-40B4-BE49-F238E27FC236}">
                <a16:creationId xmlns:a16="http://schemas.microsoft.com/office/drawing/2014/main" id="{2B5058D7-7643-429A-89EC-F353837EA808}"/>
              </a:ext>
            </a:extLst>
          </p:cNvPr>
          <p:cNvSpPr txBox="1"/>
          <p:nvPr userDrawn="1"/>
        </p:nvSpPr>
        <p:spPr>
          <a:xfrm>
            <a:off x="6096309" y="5053521"/>
            <a:ext cx="709636" cy="215444"/>
          </a:xfrm>
          <a:prstGeom prst="rect">
            <a:avLst/>
          </a:prstGeom>
          <a:noFill/>
        </p:spPr>
        <p:txBody>
          <a:bodyPr wrap="square" lIns="0" rIns="0">
            <a:noAutofit/>
          </a:bodyPr>
          <a:lstStyle/>
          <a:p>
            <a:pPr algn="ctr"/>
            <a:r>
              <a:rPr lang="en-US" sz="800" dirty="0">
                <a:solidFill>
                  <a:schemeClr val="tx1"/>
                </a:solidFill>
              </a:rPr>
              <a:t>First-mention</a:t>
            </a:r>
          </a:p>
        </p:txBody>
      </p:sp>
      <p:sp>
        <p:nvSpPr>
          <p:cNvPr id="78" name="TextBox 77">
            <a:extLst>
              <a:ext uri="{FF2B5EF4-FFF2-40B4-BE49-F238E27FC236}">
                <a16:creationId xmlns:a16="http://schemas.microsoft.com/office/drawing/2014/main" id="{78070FC8-666B-4E4E-9D25-C3E250A33377}"/>
              </a:ext>
            </a:extLst>
          </p:cNvPr>
          <p:cNvSpPr txBox="1"/>
          <p:nvPr userDrawn="1"/>
        </p:nvSpPr>
        <p:spPr>
          <a:xfrm>
            <a:off x="5381899" y="2580873"/>
            <a:ext cx="709636" cy="215444"/>
          </a:xfrm>
          <a:prstGeom prst="rect">
            <a:avLst/>
          </a:prstGeom>
          <a:noFill/>
        </p:spPr>
        <p:txBody>
          <a:bodyPr wrap="square" lIns="0" rIns="0">
            <a:noAutofit/>
          </a:bodyPr>
          <a:lstStyle/>
          <a:p>
            <a:pPr algn="ctr"/>
            <a:r>
              <a:rPr lang="en-US" sz="800" dirty="0">
                <a:solidFill>
                  <a:schemeClr val="tx1"/>
                </a:solidFill>
              </a:rPr>
              <a:t>Automation</a:t>
            </a:r>
          </a:p>
        </p:txBody>
      </p:sp>
      <p:sp>
        <p:nvSpPr>
          <p:cNvPr id="80" name="TextBox 79">
            <a:extLst>
              <a:ext uri="{FF2B5EF4-FFF2-40B4-BE49-F238E27FC236}">
                <a16:creationId xmlns:a16="http://schemas.microsoft.com/office/drawing/2014/main" id="{2E145C96-DBDE-46E2-9171-37C44FC392A8}"/>
              </a:ext>
            </a:extLst>
          </p:cNvPr>
          <p:cNvSpPr txBox="1"/>
          <p:nvPr userDrawn="1"/>
        </p:nvSpPr>
        <p:spPr>
          <a:xfrm>
            <a:off x="6096309" y="1753079"/>
            <a:ext cx="709636" cy="215444"/>
          </a:xfrm>
          <a:prstGeom prst="rect">
            <a:avLst/>
          </a:prstGeom>
          <a:noFill/>
        </p:spPr>
        <p:txBody>
          <a:bodyPr wrap="square" lIns="0" rIns="0">
            <a:noAutofit/>
          </a:bodyPr>
          <a:lstStyle/>
          <a:p>
            <a:pPr algn="ctr"/>
            <a:r>
              <a:rPr lang="en-US" sz="800" dirty="0">
                <a:solidFill>
                  <a:schemeClr val="tx1"/>
                </a:solidFill>
              </a:rPr>
              <a:t>AI Alt</a:t>
            </a:r>
          </a:p>
        </p:txBody>
      </p:sp>
      <p:sp>
        <p:nvSpPr>
          <p:cNvPr id="82" name="TextBox 81">
            <a:extLst>
              <a:ext uri="{FF2B5EF4-FFF2-40B4-BE49-F238E27FC236}">
                <a16:creationId xmlns:a16="http://schemas.microsoft.com/office/drawing/2014/main" id="{5EF2FF4D-B1BD-4666-8C9D-753E6C0E2A6E}"/>
              </a:ext>
            </a:extLst>
          </p:cNvPr>
          <p:cNvSpPr txBox="1"/>
          <p:nvPr userDrawn="1"/>
        </p:nvSpPr>
        <p:spPr>
          <a:xfrm>
            <a:off x="6096309" y="5877738"/>
            <a:ext cx="709636" cy="215444"/>
          </a:xfrm>
          <a:prstGeom prst="rect">
            <a:avLst/>
          </a:prstGeom>
          <a:noFill/>
        </p:spPr>
        <p:txBody>
          <a:bodyPr wrap="square" lIns="0" rIns="0">
            <a:noAutofit/>
          </a:bodyPr>
          <a:lstStyle/>
          <a:p>
            <a:pPr algn="ctr"/>
            <a:r>
              <a:rPr lang="en-US" sz="800" dirty="0">
                <a:solidFill>
                  <a:schemeClr val="tx1"/>
                </a:solidFill>
              </a:rPr>
              <a:t>Label</a:t>
            </a:r>
          </a:p>
        </p:txBody>
      </p:sp>
      <p:sp>
        <p:nvSpPr>
          <p:cNvPr id="83" name="TextBox 82">
            <a:extLst>
              <a:ext uri="{FF2B5EF4-FFF2-40B4-BE49-F238E27FC236}">
                <a16:creationId xmlns:a16="http://schemas.microsoft.com/office/drawing/2014/main" id="{A4C49745-860B-4CA3-9551-970E17443DF5}"/>
              </a:ext>
            </a:extLst>
          </p:cNvPr>
          <p:cNvSpPr txBox="1"/>
          <p:nvPr userDrawn="1"/>
        </p:nvSpPr>
        <p:spPr>
          <a:xfrm>
            <a:off x="6096309" y="3367961"/>
            <a:ext cx="709636" cy="338554"/>
          </a:xfrm>
          <a:prstGeom prst="rect">
            <a:avLst/>
          </a:prstGeom>
          <a:noFill/>
        </p:spPr>
        <p:txBody>
          <a:bodyPr wrap="square" lIns="0" rIns="0">
            <a:noAutofit/>
          </a:bodyPr>
          <a:lstStyle/>
          <a:p>
            <a:pPr algn="ctr"/>
            <a:r>
              <a:rPr lang="en-US" sz="800" dirty="0">
                <a:solidFill>
                  <a:schemeClr val="tx1"/>
                </a:solidFill>
              </a:rPr>
              <a:t>Contact</a:t>
            </a:r>
          </a:p>
          <a:p>
            <a:pPr algn="ctr"/>
            <a:r>
              <a:rPr lang="en-US" sz="800" dirty="0">
                <a:solidFill>
                  <a:schemeClr val="tx1"/>
                </a:solidFill>
              </a:rPr>
              <a:t>email</a:t>
            </a:r>
          </a:p>
        </p:txBody>
      </p:sp>
      <p:sp>
        <p:nvSpPr>
          <p:cNvPr id="84" name="TextBox 83">
            <a:extLst>
              <a:ext uri="{FF2B5EF4-FFF2-40B4-BE49-F238E27FC236}">
                <a16:creationId xmlns:a16="http://schemas.microsoft.com/office/drawing/2014/main" id="{4252A578-B230-4B6B-AAAA-19F05A989A4C}"/>
              </a:ext>
            </a:extLst>
          </p:cNvPr>
          <p:cNvSpPr txBox="1"/>
          <p:nvPr userDrawn="1"/>
        </p:nvSpPr>
        <p:spPr>
          <a:xfrm>
            <a:off x="6096309" y="4216498"/>
            <a:ext cx="709636" cy="215444"/>
          </a:xfrm>
          <a:prstGeom prst="rect">
            <a:avLst/>
          </a:prstGeom>
          <a:noFill/>
        </p:spPr>
        <p:txBody>
          <a:bodyPr wrap="square" lIns="0" rIns="0">
            <a:noAutofit/>
          </a:bodyPr>
          <a:lstStyle/>
          <a:p>
            <a:pPr algn="ctr"/>
            <a:r>
              <a:rPr lang="en-US" sz="800" dirty="0">
                <a:solidFill>
                  <a:schemeClr val="tx1"/>
                </a:solidFill>
              </a:rPr>
              <a:t>Done</a:t>
            </a:r>
          </a:p>
        </p:txBody>
      </p:sp>
      <p:sp>
        <p:nvSpPr>
          <p:cNvPr id="86" name="TextBox 85">
            <a:extLst>
              <a:ext uri="{FF2B5EF4-FFF2-40B4-BE49-F238E27FC236}">
                <a16:creationId xmlns:a16="http://schemas.microsoft.com/office/drawing/2014/main" id="{FE902129-2039-4AC5-9EBC-415B09B01A10}"/>
              </a:ext>
            </a:extLst>
          </p:cNvPr>
          <p:cNvSpPr txBox="1"/>
          <p:nvPr userDrawn="1"/>
        </p:nvSpPr>
        <p:spPr>
          <a:xfrm>
            <a:off x="6810720" y="5053521"/>
            <a:ext cx="709636" cy="215444"/>
          </a:xfrm>
          <a:prstGeom prst="rect">
            <a:avLst/>
          </a:prstGeom>
          <a:noFill/>
        </p:spPr>
        <p:txBody>
          <a:bodyPr wrap="square" lIns="0" rIns="0">
            <a:noAutofit/>
          </a:bodyPr>
          <a:lstStyle/>
          <a:p>
            <a:pPr algn="ctr"/>
            <a:r>
              <a:rPr lang="en-US" sz="800" dirty="0">
                <a:solidFill>
                  <a:schemeClr val="tx1"/>
                </a:solidFill>
              </a:rPr>
              <a:t>First-</a:t>
            </a:r>
            <a:r>
              <a:rPr lang="en-US" sz="800" dirty="0" err="1">
                <a:solidFill>
                  <a:schemeClr val="tx1"/>
                </a:solidFill>
              </a:rPr>
              <a:t>onebox</a:t>
            </a:r>
            <a:endParaRPr lang="en-US" sz="800" dirty="0">
              <a:solidFill>
                <a:schemeClr val="tx1"/>
              </a:solidFill>
            </a:endParaRPr>
          </a:p>
        </p:txBody>
      </p:sp>
      <p:sp>
        <p:nvSpPr>
          <p:cNvPr id="88" name="TextBox 87">
            <a:extLst>
              <a:ext uri="{FF2B5EF4-FFF2-40B4-BE49-F238E27FC236}">
                <a16:creationId xmlns:a16="http://schemas.microsoft.com/office/drawing/2014/main" id="{C1D5AB5D-E898-4CE8-88C3-3E21999E6C50}"/>
              </a:ext>
            </a:extLst>
          </p:cNvPr>
          <p:cNvSpPr txBox="1"/>
          <p:nvPr userDrawn="1"/>
        </p:nvSpPr>
        <p:spPr>
          <a:xfrm>
            <a:off x="6096309" y="2580873"/>
            <a:ext cx="709636" cy="338554"/>
          </a:xfrm>
          <a:prstGeom prst="rect">
            <a:avLst/>
          </a:prstGeom>
          <a:noFill/>
        </p:spPr>
        <p:txBody>
          <a:bodyPr wrap="square" lIns="0" rIns="0">
            <a:noAutofit/>
          </a:bodyPr>
          <a:lstStyle/>
          <a:p>
            <a:pPr algn="ctr"/>
            <a:r>
              <a:rPr lang="en-US" sz="800" dirty="0">
                <a:solidFill>
                  <a:schemeClr val="tx1"/>
                </a:solidFill>
              </a:rPr>
              <a:t>Background automation</a:t>
            </a:r>
          </a:p>
        </p:txBody>
      </p:sp>
      <p:sp>
        <p:nvSpPr>
          <p:cNvPr id="89" name="TextBox 88">
            <a:extLst>
              <a:ext uri="{FF2B5EF4-FFF2-40B4-BE49-F238E27FC236}">
                <a16:creationId xmlns:a16="http://schemas.microsoft.com/office/drawing/2014/main" id="{78021956-D404-44CD-8BDA-4678E175BE1E}"/>
              </a:ext>
            </a:extLst>
          </p:cNvPr>
          <p:cNvSpPr txBox="1"/>
          <p:nvPr userDrawn="1"/>
        </p:nvSpPr>
        <p:spPr>
          <a:xfrm>
            <a:off x="6810720" y="1753079"/>
            <a:ext cx="709636" cy="215444"/>
          </a:xfrm>
          <a:prstGeom prst="rect">
            <a:avLst/>
          </a:prstGeom>
          <a:noFill/>
        </p:spPr>
        <p:txBody>
          <a:bodyPr wrap="square" lIns="0" rIns="0">
            <a:noAutofit/>
          </a:bodyPr>
          <a:lstStyle/>
          <a:p>
            <a:pPr algn="ctr"/>
            <a:r>
              <a:rPr lang="en-US" sz="800" dirty="0">
                <a:solidFill>
                  <a:schemeClr val="tx1"/>
                </a:solidFill>
              </a:rPr>
              <a:t>AI Enabled</a:t>
            </a:r>
          </a:p>
        </p:txBody>
      </p:sp>
      <p:sp>
        <p:nvSpPr>
          <p:cNvPr id="90" name="TextBox 89">
            <a:extLst>
              <a:ext uri="{FF2B5EF4-FFF2-40B4-BE49-F238E27FC236}">
                <a16:creationId xmlns:a16="http://schemas.microsoft.com/office/drawing/2014/main" id="{59BA3CC2-4687-4D55-A9A9-C1937314AF35}"/>
              </a:ext>
            </a:extLst>
          </p:cNvPr>
          <p:cNvSpPr txBox="1"/>
          <p:nvPr userDrawn="1"/>
        </p:nvSpPr>
        <p:spPr>
          <a:xfrm>
            <a:off x="6810720" y="5877738"/>
            <a:ext cx="709636" cy="215444"/>
          </a:xfrm>
          <a:prstGeom prst="rect">
            <a:avLst/>
          </a:prstGeom>
          <a:noFill/>
        </p:spPr>
        <p:txBody>
          <a:bodyPr wrap="square" lIns="0" rIns="0">
            <a:noAutofit/>
          </a:bodyPr>
          <a:lstStyle/>
          <a:p>
            <a:pPr algn="ctr"/>
            <a:r>
              <a:rPr lang="en-US" sz="800" dirty="0">
                <a:solidFill>
                  <a:schemeClr val="tx1"/>
                </a:solidFill>
              </a:rPr>
              <a:t>Label alt</a:t>
            </a:r>
          </a:p>
        </p:txBody>
      </p:sp>
      <p:sp>
        <p:nvSpPr>
          <p:cNvPr id="92" name="TextBox 91">
            <a:extLst>
              <a:ext uri="{FF2B5EF4-FFF2-40B4-BE49-F238E27FC236}">
                <a16:creationId xmlns:a16="http://schemas.microsoft.com/office/drawing/2014/main" id="{65C6136B-4DC2-4E31-AF26-A93DBD24CA8F}"/>
              </a:ext>
            </a:extLst>
          </p:cNvPr>
          <p:cNvSpPr txBox="1"/>
          <p:nvPr userDrawn="1"/>
        </p:nvSpPr>
        <p:spPr>
          <a:xfrm>
            <a:off x="8959652" y="3367961"/>
            <a:ext cx="709636" cy="215444"/>
          </a:xfrm>
          <a:prstGeom prst="rect">
            <a:avLst/>
          </a:prstGeom>
          <a:noFill/>
        </p:spPr>
        <p:txBody>
          <a:bodyPr wrap="square" lIns="0" rIns="0">
            <a:noAutofit/>
          </a:bodyPr>
          <a:lstStyle/>
          <a:p>
            <a:pPr algn="ctr"/>
            <a:r>
              <a:rPr lang="en-US" sz="800" dirty="0">
                <a:solidFill>
                  <a:schemeClr val="tx1"/>
                </a:solidFill>
              </a:rPr>
              <a:t>Cost low</a:t>
            </a:r>
          </a:p>
        </p:txBody>
      </p:sp>
      <p:sp>
        <p:nvSpPr>
          <p:cNvPr id="181" name="TextBox 180">
            <a:extLst>
              <a:ext uri="{FF2B5EF4-FFF2-40B4-BE49-F238E27FC236}">
                <a16:creationId xmlns:a16="http://schemas.microsoft.com/office/drawing/2014/main" id="{C44B68C6-DDF9-4772-BACB-2418FAC2EB35}"/>
              </a:ext>
            </a:extLst>
          </p:cNvPr>
          <p:cNvSpPr txBox="1"/>
          <p:nvPr userDrawn="1"/>
        </p:nvSpPr>
        <p:spPr>
          <a:xfrm>
            <a:off x="8959652" y="4216498"/>
            <a:ext cx="709636" cy="215444"/>
          </a:xfrm>
          <a:prstGeom prst="rect">
            <a:avLst/>
          </a:prstGeom>
          <a:noFill/>
        </p:spPr>
        <p:txBody>
          <a:bodyPr wrap="square" lIns="0" rIns="0">
            <a:noAutofit/>
          </a:bodyPr>
          <a:lstStyle/>
          <a:p>
            <a:pPr algn="ctr"/>
            <a:r>
              <a:rPr lang="en-US" sz="800" dirty="0">
                <a:solidFill>
                  <a:schemeClr val="tx1"/>
                </a:solidFill>
              </a:rPr>
              <a:t>Editor</a:t>
            </a:r>
          </a:p>
        </p:txBody>
      </p:sp>
      <p:sp>
        <p:nvSpPr>
          <p:cNvPr id="183" name="TextBox 182">
            <a:extLst>
              <a:ext uri="{FF2B5EF4-FFF2-40B4-BE49-F238E27FC236}">
                <a16:creationId xmlns:a16="http://schemas.microsoft.com/office/drawing/2014/main" id="{AE3E25C0-0159-47D0-8404-B2FD99482D3C}"/>
              </a:ext>
            </a:extLst>
          </p:cNvPr>
          <p:cNvSpPr txBox="1"/>
          <p:nvPr userDrawn="1"/>
        </p:nvSpPr>
        <p:spPr>
          <a:xfrm>
            <a:off x="9672676" y="5053521"/>
            <a:ext cx="709636" cy="215444"/>
          </a:xfrm>
          <a:prstGeom prst="rect">
            <a:avLst/>
          </a:prstGeom>
          <a:noFill/>
        </p:spPr>
        <p:txBody>
          <a:bodyPr wrap="square" lIns="0" rIns="0">
            <a:noAutofit/>
          </a:bodyPr>
          <a:lstStyle/>
          <a:p>
            <a:pPr algn="ctr"/>
            <a:r>
              <a:rPr lang="en-US" sz="800" dirty="0">
                <a:solidFill>
                  <a:schemeClr val="tx1"/>
                </a:solidFill>
              </a:rPr>
              <a:t>Goals</a:t>
            </a:r>
          </a:p>
        </p:txBody>
      </p:sp>
      <p:sp>
        <p:nvSpPr>
          <p:cNvPr id="185" name="TextBox 184">
            <a:extLst>
              <a:ext uri="{FF2B5EF4-FFF2-40B4-BE49-F238E27FC236}">
                <a16:creationId xmlns:a16="http://schemas.microsoft.com/office/drawing/2014/main" id="{12B148EE-860B-42DE-AA87-19FA87556A69}"/>
              </a:ext>
            </a:extLst>
          </p:cNvPr>
          <p:cNvSpPr txBox="1"/>
          <p:nvPr userDrawn="1"/>
        </p:nvSpPr>
        <p:spPr>
          <a:xfrm>
            <a:off x="8959652" y="2580873"/>
            <a:ext cx="709636" cy="338554"/>
          </a:xfrm>
          <a:prstGeom prst="rect">
            <a:avLst/>
          </a:prstGeom>
          <a:noFill/>
        </p:spPr>
        <p:txBody>
          <a:bodyPr wrap="square" lIns="0" rIns="0">
            <a:noAutofit/>
          </a:bodyPr>
          <a:lstStyle/>
          <a:p>
            <a:pPr algn="ctr"/>
            <a:r>
              <a:rPr lang="en-US" sz="800" dirty="0">
                <a:solidFill>
                  <a:schemeClr val="tx1"/>
                </a:solidFill>
              </a:rPr>
              <a:t>Business partner-up alt</a:t>
            </a:r>
          </a:p>
        </p:txBody>
      </p:sp>
      <p:sp>
        <p:nvSpPr>
          <p:cNvPr id="187" name="TextBox 186">
            <a:extLst>
              <a:ext uri="{FF2B5EF4-FFF2-40B4-BE49-F238E27FC236}">
                <a16:creationId xmlns:a16="http://schemas.microsoft.com/office/drawing/2014/main" id="{42684DB5-07E2-4F18-B4CE-CB234FC03788}"/>
              </a:ext>
            </a:extLst>
          </p:cNvPr>
          <p:cNvSpPr txBox="1"/>
          <p:nvPr userDrawn="1"/>
        </p:nvSpPr>
        <p:spPr>
          <a:xfrm>
            <a:off x="9672676" y="1753079"/>
            <a:ext cx="709636" cy="338554"/>
          </a:xfrm>
          <a:prstGeom prst="rect">
            <a:avLst/>
          </a:prstGeom>
          <a:noFill/>
        </p:spPr>
        <p:txBody>
          <a:bodyPr wrap="square" lIns="0" rIns="0">
            <a:noAutofit/>
          </a:bodyPr>
          <a:lstStyle/>
          <a:p>
            <a:pPr algn="ctr"/>
            <a:r>
              <a:rPr lang="en-US" sz="800" dirty="0">
                <a:solidFill>
                  <a:schemeClr val="tx1"/>
                </a:solidFill>
              </a:rPr>
              <a:t>App-3rd-party  2</a:t>
            </a:r>
          </a:p>
        </p:txBody>
      </p:sp>
      <p:sp>
        <p:nvSpPr>
          <p:cNvPr id="189" name="TextBox 188">
            <a:extLst>
              <a:ext uri="{FF2B5EF4-FFF2-40B4-BE49-F238E27FC236}">
                <a16:creationId xmlns:a16="http://schemas.microsoft.com/office/drawing/2014/main" id="{29761184-BF59-4B13-A148-A1A500BA9BEB}"/>
              </a:ext>
            </a:extLst>
          </p:cNvPr>
          <p:cNvSpPr txBox="1"/>
          <p:nvPr userDrawn="1"/>
        </p:nvSpPr>
        <p:spPr>
          <a:xfrm>
            <a:off x="10387591" y="5877738"/>
            <a:ext cx="709636" cy="338554"/>
          </a:xfrm>
          <a:prstGeom prst="rect">
            <a:avLst/>
          </a:prstGeom>
          <a:noFill/>
        </p:spPr>
        <p:txBody>
          <a:bodyPr wrap="square" lIns="0" rIns="0">
            <a:noAutofit/>
          </a:bodyPr>
          <a:lstStyle/>
          <a:p>
            <a:pPr algn="ctr"/>
            <a:r>
              <a:rPr lang="en-US" sz="800" dirty="0">
                <a:solidFill>
                  <a:schemeClr val="tx1"/>
                </a:solidFill>
              </a:rPr>
              <a:t>Link </a:t>
            </a:r>
          </a:p>
          <a:p>
            <a:pPr algn="ctr"/>
            <a:r>
              <a:rPr lang="en-US" sz="800" dirty="0">
                <a:solidFill>
                  <a:schemeClr val="tx1"/>
                </a:solidFill>
              </a:rPr>
              <a:t>special</a:t>
            </a:r>
          </a:p>
        </p:txBody>
      </p:sp>
      <p:sp>
        <p:nvSpPr>
          <p:cNvPr id="191" name="TextBox 190">
            <a:extLst>
              <a:ext uri="{FF2B5EF4-FFF2-40B4-BE49-F238E27FC236}">
                <a16:creationId xmlns:a16="http://schemas.microsoft.com/office/drawing/2014/main" id="{9C181999-EBCB-4B10-8CC1-A8EDD2AA8AB7}"/>
              </a:ext>
            </a:extLst>
          </p:cNvPr>
          <p:cNvSpPr txBox="1"/>
          <p:nvPr userDrawn="1"/>
        </p:nvSpPr>
        <p:spPr>
          <a:xfrm>
            <a:off x="2524257" y="3367961"/>
            <a:ext cx="709636" cy="338554"/>
          </a:xfrm>
          <a:prstGeom prst="rect">
            <a:avLst/>
          </a:prstGeom>
          <a:noFill/>
        </p:spPr>
        <p:txBody>
          <a:bodyPr wrap="square" lIns="0" rIns="0">
            <a:noAutofit/>
          </a:bodyPr>
          <a:lstStyle/>
          <a:p>
            <a:pPr algn="ctr"/>
            <a:r>
              <a:rPr lang="en-US" sz="800" dirty="0">
                <a:solidFill>
                  <a:schemeClr val="tx1"/>
                </a:solidFill>
              </a:rPr>
              <a:t>Cloud download</a:t>
            </a:r>
          </a:p>
        </p:txBody>
      </p:sp>
      <p:sp>
        <p:nvSpPr>
          <p:cNvPr id="193" name="TextBox 192">
            <a:extLst>
              <a:ext uri="{FF2B5EF4-FFF2-40B4-BE49-F238E27FC236}">
                <a16:creationId xmlns:a16="http://schemas.microsoft.com/office/drawing/2014/main" id="{D42A1ADC-4E65-45D8-9FF2-DAF8DF6DBFDB}"/>
              </a:ext>
            </a:extLst>
          </p:cNvPr>
          <p:cNvSpPr txBox="1"/>
          <p:nvPr userDrawn="1"/>
        </p:nvSpPr>
        <p:spPr>
          <a:xfrm>
            <a:off x="2524257" y="4216498"/>
            <a:ext cx="709636" cy="215444"/>
          </a:xfrm>
          <a:prstGeom prst="rect">
            <a:avLst/>
          </a:prstGeom>
          <a:noFill/>
        </p:spPr>
        <p:txBody>
          <a:bodyPr wrap="square" lIns="0" rIns="0">
            <a:noAutofit/>
          </a:bodyPr>
          <a:lstStyle/>
          <a:p>
            <a:pPr algn="ctr"/>
            <a:r>
              <a:rPr lang="en-US" sz="800" dirty="0">
                <a:solidFill>
                  <a:schemeClr val="tx1"/>
                </a:solidFill>
              </a:rPr>
              <a:t>Crown</a:t>
            </a:r>
          </a:p>
        </p:txBody>
      </p:sp>
      <p:sp>
        <p:nvSpPr>
          <p:cNvPr id="195" name="TextBox 194">
            <a:extLst>
              <a:ext uri="{FF2B5EF4-FFF2-40B4-BE49-F238E27FC236}">
                <a16:creationId xmlns:a16="http://schemas.microsoft.com/office/drawing/2014/main" id="{CBD0D93A-0A4E-4141-B475-A7A7949E5E19}"/>
              </a:ext>
            </a:extLst>
          </p:cNvPr>
          <p:cNvSpPr txBox="1"/>
          <p:nvPr userDrawn="1"/>
        </p:nvSpPr>
        <p:spPr>
          <a:xfrm>
            <a:off x="3241239" y="5053521"/>
            <a:ext cx="709636" cy="215444"/>
          </a:xfrm>
          <a:prstGeom prst="rect">
            <a:avLst/>
          </a:prstGeom>
          <a:noFill/>
        </p:spPr>
        <p:txBody>
          <a:bodyPr wrap="square" lIns="0" rIns="0">
            <a:noAutofit/>
          </a:bodyPr>
          <a:lstStyle/>
          <a:p>
            <a:pPr algn="ctr"/>
            <a:r>
              <a:rPr lang="en-US" sz="800" dirty="0">
                <a:solidFill>
                  <a:schemeClr val="tx1"/>
                </a:solidFill>
              </a:rPr>
              <a:t>First Emoji</a:t>
            </a:r>
          </a:p>
        </p:txBody>
      </p:sp>
      <p:sp>
        <p:nvSpPr>
          <p:cNvPr id="197" name="TextBox 196">
            <a:extLst>
              <a:ext uri="{FF2B5EF4-FFF2-40B4-BE49-F238E27FC236}">
                <a16:creationId xmlns:a16="http://schemas.microsoft.com/office/drawing/2014/main" id="{DBF395BA-B452-4237-A96E-6132CA84743F}"/>
              </a:ext>
            </a:extLst>
          </p:cNvPr>
          <p:cNvSpPr txBox="1"/>
          <p:nvPr userDrawn="1"/>
        </p:nvSpPr>
        <p:spPr>
          <a:xfrm>
            <a:off x="11099777" y="1753079"/>
            <a:ext cx="709636" cy="215444"/>
          </a:xfrm>
          <a:prstGeom prst="rect">
            <a:avLst/>
          </a:prstGeom>
          <a:noFill/>
        </p:spPr>
        <p:txBody>
          <a:bodyPr wrap="square" lIns="0" rIns="0">
            <a:noAutofit/>
          </a:bodyPr>
          <a:lstStyle/>
          <a:p>
            <a:pPr algn="ctr"/>
            <a:r>
              <a:rPr lang="en-US" sz="800" dirty="0">
                <a:solidFill>
                  <a:schemeClr val="tx1"/>
                </a:solidFill>
              </a:rPr>
              <a:t>Assessment</a:t>
            </a:r>
          </a:p>
        </p:txBody>
      </p:sp>
      <p:sp>
        <p:nvSpPr>
          <p:cNvPr id="199" name="TextBox 198">
            <a:extLst>
              <a:ext uri="{FF2B5EF4-FFF2-40B4-BE49-F238E27FC236}">
                <a16:creationId xmlns:a16="http://schemas.microsoft.com/office/drawing/2014/main" id="{71FC3985-50EB-4C6E-8D13-22CC4D33A8D4}"/>
              </a:ext>
            </a:extLst>
          </p:cNvPr>
          <p:cNvSpPr txBox="1"/>
          <p:nvPr userDrawn="1"/>
        </p:nvSpPr>
        <p:spPr>
          <a:xfrm>
            <a:off x="3241239" y="1753079"/>
            <a:ext cx="709636" cy="215444"/>
          </a:xfrm>
          <a:prstGeom prst="rect">
            <a:avLst/>
          </a:prstGeom>
          <a:noFill/>
        </p:spPr>
        <p:txBody>
          <a:bodyPr wrap="square" lIns="0" rIns="0">
            <a:noAutofit/>
          </a:bodyPr>
          <a:lstStyle/>
          <a:p>
            <a:pPr algn="ctr"/>
            <a:r>
              <a:rPr lang="en-US" sz="800" dirty="0">
                <a:solidFill>
                  <a:schemeClr val="tx1"/>
                </a:solidFill>
              </a:rPr>
              <a:t>Abstract</a:t>
            </a:r>
          </a:p>
        </p:txBody>
      </p:sp>
      <p:sp>
        <p:nvSpPr>
          <p:cNvPr id="201" name="TextBox 200">
            <a:extLst>
              <a:ext uri="{FF2B5EF4-FFF2-40B4-BE49-F238E27FC236}">
                <a16:creationId xmlns:a16="http://schemas.microsoft.com/office/drawing/2014/main" id="{7BFD4676-4AB4-4045-B6A7-BD0E3B58EDCD}"/>
              </a:ext>
            </a:extLst>
          </p:cNvPr>
          <p:cNvSpPr txBox="1"/>
          <p:nvPr userDrawn="1"/>
        </p:nvSpPr>
        <p:spPr>
          <a:xfrm>
            <a:off x="3241239" y="5877738"/>
            <a:ext cx="709636" cy="215444"/>
          </a:xfrm>
          <a:prstGeom prst="rect">
            <a:avLst/>
          </a:prstGeom>
          <a:noFill/>
        </p:spPr>
        <p:txBody>
          <a:bodyPr wrap="square" lIns="0" rIns="0">
            <a:noAutofit/>
          </a:bodyPr>
          <a:lstStyle/>
          <a:p>
            <a:pPr algn="ctr"/>
            <a:r>
              <a:rPr lang="en-US" sz="800" dirty="0">
                <a:solidFill>
                  <a:schemeClr val="tx1"/>
                </a:solidFill>
              </a:rPr>
              <a:t>Information</a:t>
            </a:r>
          </a:p>
        </p:txBody>
      </p:sp>
      <p:sp>
        <p:nvSpPr>
          <p:cNvPr id="203" name="TextBox 202">
            <a:extLst>
              <a:ext uri="{FF2B5EF4-FFF2-40B4-BE49-F238E27FC236}">
                <a16:creationId xmlns:a16="http://schemas.microsoft.com/office/drawing/2014/main" id="{6B512916-1354-402C-AB26-7E879440F016}"/>
              </a:ext>
            </a:extLst>
          </p:cNvPr>
          <p:cNvSpPr txBox="1"/>
          <p:nvPr userDrawn="1"/>
        </p:nvSpPr>
        <p:spPr>
          <a:xfrm>
            <a:off x="3932072" y="3367961"/>
            <a:ext cx="709636" cy="338554"/>
          </a:xfrm>
          <a:prstGeom prst="rect">
            <a:avLst/>
          </a:prstGeom>
          <a:noFill/>
        </p:spPr>
        <p:txBody>
          <a:bodyPr wrap="square" lIns="0" rIns="0">
            <a:noAutofit/>
          </a:bodyPr>
          <a:lstStyle/>
          <a:p>
            <a:pPr algn="ctr"/>
            <a:r>
              <a:rPr lang="en-US" sz="800" dirty="0">
                <a:solidFill>
                  <a:schemeClr val="tx1"/>
                </a:solidFill>
              </a:rPr>
              <a:t>Cloud </a:t>
            </a:r>
          </a:p>
          <a:p>
            <a:pPr algn="ctr"/>
            <a:r>
              <a:rPr lang="en-US" sz="800" dirty="0">
                <a:solidFill>
                  <a:schemeClr val="tx1"/>
                </a:solidFill>
              </a:rPr>
              <a:t>upload</a:t>
            </a:r>
          </a:p>
        </p:txBody>
      </p:sp>
      <p:sp>
        <p:nvSpPr>
          <p:cNvPr id="205" name="TextBox 204">
            <a:extLst>
              <a:ext uri="{FF2B5EF4-FFF2-40B4-BE49-F238E27FC236}">
                <a16:creationId xmlns:a16="http://schemas.microsoft.com/office/drawing/2014/main" id="{DE45D832-8D81-4441-8923-732A16BCBF20}"/>
              </a:ext>
            </a:extLst>
          </p:cNvPr>
          <p:cNvSpPr txBox="1"/>
          <p:nvPr userDrawn="1"/>
        </p:nvSpPr>
        <p:spPr>
          <a:xfrm>
            <a:off x="3932072" y="4216498"/>
            <a:ext cx="709636" cy="215444"/>
          </a:xfrm>
          <a:prstGeom prst="rect">
            <a:avLst/>
          </a:prstGeom>
          <a:noFill/>
        </p:spPr>
        <p:txBody>
          <a:bodyPr wrap="square" lIns="0" rIns="0">
            <a:noAutofit/>
          </a:bodyPr>
          <a:lstStyle/>
          <a:p>
            <a:pPr algn="ctr"/>
            <a:r>
              <a:rPr lang="en-US" sz="800" dirty="0">
                <a:solidFill>
                  <a:schemeClr val="tx1"/>
                </a:solidFill>
              </a:rPr>
              <a:t>Decrease</a:t>
            </a:r>
          </a:p>
        </p:txBody>
      </p:sp>
      <p:sp>
        <p:nvSpPr>
          <p:cNvPr id="207" name="TextBox 206">
            <a:extLst>
              <a:ext uri="{FF2B5EF4-FFF2-40B4-BE49-F238E27FC236}">
                <a16:creationId xmlns:a16="http://schemas.microsoft.com/office/drawing/2014/main" id="{ACCD6C7D-8D4F-471F-BF6A-3DA2E570A11A}"/>
              </a:ext>
            </a:extLst>
          </p:cNvPr>
          <p:cNvSpPr txBox="1"/>
          <p:nvPr userDrawn="1"/>
        </p:nvSpPr>
        <p:spPr>
          <a:xfrm>
            <a:off x="4667488" y="5053521"/>
            <a:ext cx="709636" cy="215444"/>
          </a:xfrm>
          <a:prstGeom prst="rect">
            <a:avLst/>
          </a:prstGeom>
          <a:noFill/>
        </p:spPr>
        <p:txBody>
          <a:bodyPr wrap="square" lIns="0" rIns="0">
            <a:noAutofit/>
          </a:bodyPr>
          <a:lstStyle/>
          <a:p>
            <a:pPr algn="ctr"/>
            <a:r>
              <a:rPr lang="en-US" sz="800" dirty="0">
                <a:solidFill>
                  <a:schemeClr val="tx1"/>
                </a:solidFill>
              </a:rPr>
              <a:t>First-like</a:t>
            </a:r>
          </a:p>
        </p:txBody>
      </p:sp>
      <p:sp>
        <p:nvSpPr>
          <p:cNvPr id="209" name="TextBox 208">
            <a:extLst>
              <a:ext uri="{FF2B5EF4-FFF2-40B4-BE49-F238E27FC236}">
                <a16:creationId xmlns:a16="http://schemas.microsoft.com/office/drawing/2014/main" id="{32DF3D9B-AEFD-4913-9091-1766F686CC24}"/>
              </a:ext>
            </a:extLst>
          </p:cNvPr>
          <p:cNvSpPr txBox="1"/>
          <p:nvPr userDrawn="1"/>
        </p:nvSpPr>
        <p:spPr>
          <a:xfrm>
            <a:off x="3932072" y="2580873"/>
            <a:ext cx="709636" cy="215444"/>
          </a:xfrm>
          <a:prstGeom prst="rect">
            <a:avLst/>
          </a:prstGeom>
          <a:noFill/>
        </p:spPr>
        <p:txBody>
          <a:bodyPr wrap="square" lIns="0" rIns="0">
            <a:noAutofit/>
          </a:bodyPr>
          <a:lstStyle/>
          <a:p>
            <a:pPr algn="ctr"/>
            <a:r>
              <a:rPr lang="en-US" sz="800" dirty="0">
                <a:solidFill>
                  <a:schemeClr val="tx1"/>
                </a:solidFill>
              </a:rPr>
              <a:t>Autobiographer</a:t>
            </a:r>
          </a:p>
        </p:txBody>
      </p:sp>
      <p:sp>
        <p:nvSpPr>
          <p:cNvPr id="211" name="TextBox 210">
            <a:extLst>
              <a:ext uri="{FF2B5EF4-FFF2-40B4-BE49-F238E27FC236}">
                <a16:creationId xmlns:a16="http://schemas.microsoft.com/office/drawing/2014/main" id="{3CA99349-7E4F-42A8-B135-0254590B3A20}"/>
              </a:ext>
            </a:extLst>
          </p:cNvPr>
          <p:cNvSpPr txBox="1"/>
          <p:nvPr userDrawn="1"/>
        </p:nvSpPr>
        <p:spPr>
          <a:xfrm>
            <a:off x="4667488" y="1753079"/>
            <a:ext cx="709636" cy="338554"/>
          </a:xfrm>
          <a:prstGeom prst="rect">
            <a:avLst/>
          </a:prstGeom>
          <a:noFill/>
        </p:spPr>
        <p:txBody>
          <a:bodyPr wrap="square" lIns="0" rIns="0">
            <a:noAutofit/>
          </a:bodyPr>
          <a:lstStyle/>
          <a:p>
            <a:pPr algn="ctr"/>
            <a:r>
              <a:rPr lang="en-US" sz="800" dirty="0">
                <a:solidFill>
                  <a:schemeClr val="tx1"/>
                </a:solidFill>
              </a:rPr>
              <a:t>Advanced </a:t>
            </a:r>
          </a:p>
          <a:p>
            <a:pPr algn="ctr"/>
            <a:r>
              <a:rPr lang="en-US" sz="800" dirty="0">
                <a:solidFill>
                  <a:schemeClr val="tx1"/>
                </a:solidFill>
              </a:rPr>
              <a:t>OCR</a:t>
            </a:r>
          </a:p>
        </p:txBody>
      </p:sp>
      <p:sp>
        <p:nvSpPr>
          <p:cNvPr id="213" name="TextBox 212">
            <a:extLst>
              <a:ext uri="{FF2B5EF4-FFF2-40B4-BE49-F238E27FC236}">
                <a16:creationId xmlns:a16="http://schemas.microsoft.com/office/drawing/2014/main" id="{7E2829F3-9FE5-421B-A781-8133376E77C9}"/>
              </a:ext>
            </a:extLst>
          </p:cNvPr>
          <p:cNvSpPr txBox="1"/>
          <p:nvPr userDrawn="1"/>
        </p:nvSpPr>
        <p:spPr>
          <a:xfrm>
            <a:off x="4667488" y="5877738"/>
            <a:ext cx="709636" cy="215444"/>
          </a:xfrm>
          <a:prstGeom prst="rect">
            <a:avLst/>
          </a:prstGeom>
          <a:noFill/>
        </p:spPr>
        <p:txBody>
          <a:bodyPr wrap="square" lIns="0" rIns="0">
            <a:noAutofit/>
          </a:bodyPr>
          <a:lstStyle/>
          <a:p>
            <a:pPr algn="ctr"/>
            <a:r>
              <a:rPr lang="en-US" sz="800" dirty="0">
                <a:solidFill>
                  <a:schemeClr val="tx1"/>
                </a:solidFill>
              </a:rPr>
              <a:t>Institutionalize</a:t>
            </a:r>
          </a:p>
        </p:txBody>
      </p:sp>
      <p:sp>
        <p:nvSpPr>
          <p:cNvPr id="215" name="TextBox 214">
            <a:extLst>
              <a:ext uri="{FF2B5EF4-FFF2-40B4-BE49-F238E27FC236}">
                <a16:creationId xmlns:a16="http://schemas.microsoft.com/office/drawing/2014/main" id="{4277E678-95C6-4042-906A-9B98BDABD780}"/>
              </a:ext>
            </a:extLst>
          </p:cNvPr>
          <p:cNvSpPr txBox="1"/>
          <p:nvPr userDrawn="1"/>
        </p:nvSpPr>
        <p:spPr>
          <a:xfrm>
            <a:off x="3241239" y="3367961"/>
            <a:ext cx="709636" cy="338554"/>
          </a:xfrm>
          <a:prstGeom prst="rect">
            <a:avLst/>
          </a:prstGeom>
          <a:noFill/>
        </p:spPr>
        <p:txBody>
          <a:bodyPr wrap="square" lIns="0" rIns="0">
            <a:noAutofit/>
          </a:bodyPr>
          <a:lstStyle/>
          <a:p>
            <a:pPr algn="ctr"/>
            <a:r>
              <a:rPr lang="en-US" sz="800" dirty="0">
                <a:solidFill>
                  <a:schemeClr val="tx1"/>
                </a:solidFill>
              </a:rPr>
              <a:t>Cloud </a:t>
            </a:r>
          </a:p>
          <a:p>
            <a:pPr algn="ctr"/>
            <a:r>
              <a:rPr lang="en-US" sz="800" dirty="0">
                <a:solidFill>
                  <a:schemeClr val="tx1"/>
                </a:solidFill>
              </a:rPr>
              <a:t>secure</a:t>
            </a:r>
          </a:p>
        </p:txBody>
      </p:sp>
      <p:sp>
        <p:nvSpPr>
          <p:cNvPr id="217" name="TextBox 216">
            <a:extLst>
              <a:ext uri="{FF2B5EF4-FFF2-40B4-BE49-F238E27FC236}">
                <a16:creationId xmlns:a16="http://schemas.microsoft.com/office/drawing/2014/main" id="{9D653F88-C5C2-4DA1-9FD2-F1148CC933FA}"/>
              </a:ext>
            </a:extLst>
          </p:cNvPr>
          <p:cNvSpPr txBox="1"/>
          <p:nvPr userDrawn="1"/>
        </p:nvSpPr>
        <p:spPr>
          <a:xfrm>
            <a:off x="3241239" y="4216498"/>
            <a:ext cx="709636" cy="338554"/>
          </a:xfrm>
          <a:prstGeom prst="rect">
            <a:avLst/>
          </a:prstGeom>
          <a:noFill/>
        </p:spPr>
        <p:txBody>
          <a:bodyPr wrap="square" lIns="0" rIns="0">
            <a:noAutofit/>
          </a:bodyPr>
          <a:lstStyle/>
          <a:p>
            <a:pPr algn="ctr"/>
            <a:r>
              <a:rPr lang="en-US" sz="800" dirty="0">
                <a:solidFill>
                  <a:schemeClr val="tx1"/>
                </a:solidFill>
              </a:rPr>
              <a:t>Cultural acceptance</a:t>
            </a:r>
          </a:p>
        </p:txBody>
      </p:sp>
      <p:sp>
        <p:nvSpPr>
          <p:cNvPr id="219" name="TextBox 218">
            <a:extLst>
              <a:ext uri="{FF2B5EF4-FFF2-40B4-BE49-F238E27FC236}">
                <a16:creationId xmlns:a16="http://schemas.microsoft.com/office/drawing/2014/main" id="{FD2CDFC3-B977-465E-A8FC-581C80106056}"/>
              </a:ext>
            </a:extLst>
          </p:cNvPr>
          <p:cNvSpPr txBox="1"/>
          <p:nvPr userDrawn="1"/>
        </p:nvSpPr>
        <p:spPr>
          <a:xfrm>
            <a:off x="3932072" y="5053521"/>
            <a:ext cx="709636" cy="215444"/>
          </a:xfrm>
          <a:prstGeom prst="rect">
            <a:avLst/>
          </a:prstGeom>
          <a:noFill/>
        </p:spPr>
        <p:txBody>
          <a:bodyPr wrap="square" lIns="0" rIns="0">
            <a:noAutofit/>
          </a:bodyPr>
          <a:lstStyle/>
          <a:p>
            <a:pPr algn="ctr"/>
            <a:r>
              <a:rPr lang="en-US" sz="800" dirty="0">
                <a:solidFill>
                  <a:schemeClr val="tx1"/>
                </a:solidFill>
              </a:rPr>
              <a:t>First Flag</a:t>
            </a:r>
          </a:p>
        </p:txBody>
      </p:sp>
      <p:sp>
        <p:nvSpPr>
          <p:cNvPr id="221" name="TextBox 220">
            <a:extLst>
              <a:ext uri="{FF2B5EF4-FFF2-40B4-BE49-F238E27FC236}">
                <a16:creationId xmlns:a16="http://schemas.microsoft.com/office/drawing/2014/main" id="{017BB878-8640-4043-B10E-730925B9B418}"/>
              </a:ext>
            </a:extLst>
          </p:cNvPr>
          <p:cNvSpPr txBox="1"/>
          <p:nvPr userDrawn="1"/>
        </p:nvSpPr>
        <p:spPr>
          <a:xfrm>
            <a:off x="3241239" y="2580873"/>
            <a:ext cx="709636" cy="215444"/>
          </a:xfrm>
          <a:prstGeom prst="rect">
            <a:avLst/>
          </a:prstGeom>
          <a:noFill/>
        </p:spPr>
        <p:txBody>
          <a:bodyPr wrap="square" lIns="0" rIns="0">
            <a:noAutofit/>
          </a:bodyPr>
          <a:lstStyle/>
          <a:p>
            <a:pPr algn="ctr"/>
            <a:r>
              <a:rPr lang="en-US" sz="800" dirty="0">
                <a:solidFill>
                  <a:schemeClr val="tx1"/>
                </a:solidFill>
              </a:rPr>
              <a:t>Atom</a:t>
            </a:r>
          </a:p>
        </p:txBody>
      </p:sp>
      <p:sp>
        <p:nvSpPr>
          <p:cNvPr id="223" name="TextBox 222">
            <a:extLst>
              <a:ext uri="{FF2B5EF4-FFF2-40B4-BE49-F238E27FC236}">
                <a16:creationId xmlns:a16="http://schemas.microsoft.com/office/drawing/2014/main" id="{3BD1719A-8A2E-4BE8-AE36-F41AC5723B2E}"/>
              </a:ext>
            </a:extLst>
          </p:cNvPr>
          <p:cNvSpPr txBox="1"/>
          <p:nvPr userDrawn="1"/>
        </p:nvSpPr>
        <p:spPr>
          <a:xfrm>
            <a:off x="3932072" y="1753079"/>
            <a:ext cx="709636" cy="215444"/>
          </a:xfrm>
          <a:prstGeom prst="rect">
            <a:avLst/>
          </a:prstGeom>
          <a:noFill/>
        </p:spPr>
        <p:txBody>
          <a:bodyPr wrap="square" lIns="0" rIns="0">
            <a:noAutofit/>
          </a:bodyPr>
          <a:lstStyle/>
          <a:p>
            <a:pPr algn="ctr"/>
            <a:r>
              <a:rPr lang="en-US" sz="800" dirty="0">
                <a:solidFill>
                  <a:schemeClr val="tx1"/>
                </a:solidFill>
              </a:rPr>
              <a:t>Add</a:t>
            </a:r>
          </a:p>
        </p:txBody>
      </p:sp>
      <p:sp>
        <p:nvSpPr>
          <p:cNvPr id="225" name="TextBox 224">
            <a:extLst>
              <a:ext uri="{FF2B5EF4-FFF2-40B4-BE49-F238E27FC236}">
                <a16:creationId xmlns:a16="http://schemas.microsoft.com/office/drawing/2014/main" id="{70ADFD1E-2D8B-44B9-B547-A54094EF1EB4}"/>
              </a:ext>
            </a:extLst>
          </p:cNvPr>
          <p:cNvSpPr txBox="1"/>
          <p:nvPr userDrawn="1"/>
        </p:nvSpPr>
        <p:spPr>
          <a:xfrm>
            <a:off x="3932072" y="5877738"/>
            <a:ext cx="709636" cy="215444"/>
          </a:xfrm>
          <a:prstGeom prst="rect">
            <a:avLst/>
          </a:prstGeom>
          <a:noFill/>
        </p:spPr>
        <p:txBody>
          <a:bodyPr wrap="square" lIns="0" rIns="0">
            <a:noAutofit/>
          </a:bodyPr>
          <a:lstStyle/>
          <a:p>
            <a:pPr algn="ctr"/>
            <a:r>
              <a:rPr lang="en-US" sz="800" dirty="0">
                <a:solidFill>
                  <a:schemeClr val="tx1"/>
                </a:solidFill>
              </a:rPr>
              <a:t>Input</a:t>
            </a:r>
          </a:p>
        </p:txBody>
      </p:sp>
      <p:sp>
        <p:nvSpPr>
          <p:cNvPr id="227" name="TextBox 226">
            <a:extLst>
              <a:ext uri="{FF2B5EF4-FFF2-40B4-BE49-F238E27FC236}">
                <a16:creationId xmlns:a16="http://schemas.microsoft.com/office/drawing/2014/main" id="{3E604084-A22E-4804-9DD7-818B5B77E8B0}"/>
              </a:ext>
            </a:extLst>
          </p:cNvPr>
          <p:cNvSpPr txBox="1"/>
          <p:nvPr userDrawn="1"/>
        </p:nvSpPr>
        <p:spPr>
          <a:xfrm>
            <a:off x="6810720" y="3367961"/>
            <a:ext cx="709636" cy="338554"/>
          </a:xfrm>
          <a:prstGeom prst="rect">
            <a:avLst/>
          </a:prstGeom>
          <a:noFill/>
        </p:spPr>
        <p:txBody>
          <a:bodyPr wrap="square" lIns="0" rIns="0">
            <a:noAutofit/>
          </a:bodyPr>
          <a:lstStyle/>
          <a:p>
            <a:pPr algn="ctr"/>
            <a:r>
              <a:rPr lang="en-US" sz="800" dirty="0">
                <a:solidFill>
                  <a:schemeClr val="tx1"/>
                </a:solidFill>
              </a:rPr>
              <a:t>Contact </a:t>
            </a:r>
          </a:p>
          <a:p>
            <a:pPr algn="ctr"/>
            <a:r>
              <a:rPr lang="en-US" sz="800" dirty="0">
                <a:solidFill>
                  <a:schemeClr val="tx1"/>
                </a:solidFill>
              </a:rPr>
              <a:t>email alt</a:t>
            </a:r>
          </a:p>
        </p:txBody>
      </p:sp>
      <p:sp>
        <p:nvSpPr>
          <p:cNvPr id="229" name="TextBox 228">
            <a:extLst>
              <a:ext uri="{FF2B5EF4-FFF2-40B4-BE49-F238E27FC236}">
                <a16:creationId xmlns:a16="http://schemas.microsoft.com/office/drawing/2014/main" id="{06EFCF0E-5483-4412-948C-D62CB2FCDF4C}"/>
              </a:ext>
            </a:extLst>
          </p:cNvPr>
          <p:cNvSpPr txBox="1"/>
          <p:nvPr userDrawn="1"/>
        </p:nvSpPr>
        <p:spPr>
          <a:xfrm>
            <a:off x="6810720" y="4216498"/>
            <a:ext cx="709636" cy="338554"/>
          </a:xfrm>
          <a:prstGeom prst="rect">
            <a:avLst/>
          </a:prstGeom>
          <a:noFill/>
        </p:spPr>
        <p:txBody>
          <a:bodyPr wrap="square" lIns="0" rIns="0">
            <a:noAutofit/>
          </a:bodyPr>
          <a:lstStyle/>
          <a:p>
            <a:pPr algn="ctr"/>
            <a:r>
              <a:rPr lang="en-US" sz="800" dirty="0">
                <a:solidFill>
                  <a:schemeClr val="tx1"/>
                </a:solidFill>
              </a:rPr>
              <a:t>Ease </a:t>
            </a:r>
          </a:p>
          <a:p>
            <a:pPr algn="ctr"/>
            <a:r>
              <a:rPr lang="en-US" sz="800" dirty="0">
                <a:solidFill>
                  <a:schemeClr val="tx1"/>
                </a:solidFill>
              </a:rPr>
              <a:t>of use</a:t>
            </a:r>
          </a:p>
        </p:txBody>
      </p:sp>
      <p:sp>
        <p:nvSpPr>
          <p:cNvPr id="231" name="TextBox 230">
            <a:extLst>
              <a:ext uri="{FF2B5EF4-FFF2-40B4-BE49-F238E27FC236}">
                <a16:creationId xmlns:a16="http://schemas.microsoft.com/office/drawing/2014/main" id="{D89995A6-FEE0-4A1F-A817-D11AF7B5C394}"/>
              </a:ext>
            </a:extLst>
          </p:cNvPr>
          <p:cNvSpPr txBox="1"/>
          <p:nvPr userDrawn="1"/>
        </p:nvSpPr>
        <p:spPr>
          <a:xfrm>
            <a:off x="7525130" y="5053521"/>
            <a:ext cx="709636" cy="215444"/>
          </a:xfrm>
          <a:prstGeom prst="rect">
            <a:avLst/>
          </a:prstGeom>
          <a:noFill/>
        </p:spPr>
        <p:txBody>
          <a:bodyPr wrap="square" lIns="0" rIns="0">
            <a:noAutofit/>
          </a:bodyPr>
          <a:lstStyle/>
          <a:p>
            <a:pPr algn="ctr"/>
            <a:r>
              <a:rPr lang="en-US" sz="800" dirty="0">
                <a:solidFill>
                  <a:schemeClr val="tx1"/>
                </a:solidFill>
              </a:rPr>
              <a:t>First-quote</a:t>
            </a:r>
          </a:p>
        </p:txBody>
      </p:sp>
      <p:sp>
        <p:nvSpPr>
          <p:cNvPr id="233" name="TextBox 232">
            <a:extLst>
              <a:ext uri="{FF2B5EF4-FFF2-40B4-BE49-F238E27FC236}">
                <a16:creationId xmlns:a16="http://schemas.microsoft.com/office/drawing/2014/main" id="{7F3FE832-7D1D-4660-BA4A-0AA427F63DAF}"/>
              </a:ext>
            </a:extLst>
          </p:cNvPr>
          <p:cNvSpPr txBox="1"/>
          <p:nvPr userDrawn="1"/>
        </p:nvSpPr>
        <p:spPr>
          <a:xfrm>
            <a:off x="6810720" y="2580873"/>
            <a:ext cx="709636" cy="215444"/>
          </a:xfrm>
          <a:prstGeom prst="rect">
            <a:avLst/>
          </a:prstGeom>
          <a:noFill/>
        </p:spPr>
        <p:txBody>
          <a:bodyPr wrap="square" lIns="0" rIns="0">
            <a:noAutofit/>
          </a:bodyPr>
          <a:lstStyle/>
          <a:p>
            <a:pPr algn="ctr"/>
            <a:r>
              <a:rPr lang="en-US" sz="800" dirty="0">
                <a:solidFill>
                  <a:schemeClr val="tx1"/>
                </a:solidFill>
              </a:rPr>
              <a:t>Big scale</a:t>
            </a:r>
          </a:p>
        </p:txBody>
      </p:sp>
      <p:sp>
        <p:nvSpPr>
          <p:cNvPr id="235" name="TextBox 234">
            <a:extLst>
              <a:ext uri="{FF2B5EF4-FFF2-40B4-BE49-F238E27FC236}">
                <a16:creationId xmlns:a16="http://schemas.microsoft.com/office/drawing/2014/main" id="{FD7E7F3D-3B87-48E6-B768-EC0F773CA9D0}"/>
              </a:ext>
            </a:extLst>
          </p:cNvPr>
          <p:cNvSpPr txBox="1"/>
          <p:nvPr userDrawn="1"/>
        </p:nvSpPr>
        <p:spPr>
          <a:xfrm>
            <a:off x="7525130" y="1753079"/>
            <a:ext cx="709636" cy="338554"/>
          </a:xfrm>
          <a:prstGeom prst="rect">
            <a:avLst/>
          </a:prstGeom>
          <a:noFill/>
        </p:spPr>
        <p:txBody>
          <a:bodyPr wrap="square" lIns="0" rIns="0">
            <a:noAutofit/>
          </a:bodyPr>
          <a:lstStyle/>
          <a:p>
            <a:pPr algn="ctr"/>
            <a:r>
              <a:rPr lang="en-US" sz="800" dirty="0">
                <a:solidFill>
                  <a:schemeClr val="tx1"/>
                </a:solidFill>
              </a:rPr>
              <a:t>Alert </a:t>
            </a:r>
          </a:p>
          <a:p>
            <a:pPr algn="ctr"/>
            <a:r>
              <a:rPr lang="en-US" sz="800" dirty="0">
                <a:solidFill>
                  <a:schemeClr val="tx1"/>
                </a:solidFill>
              </a:rPr>
              <a:t>Alarm</a:t>
            </a:r>
          </a:p>
        </p:txBody>
      </p:sp>
      <p:sp>
        <p:nvSpPr>
          <p:cNvPr id="237" name="TextBox 236">
            <a:extLst>
              <a:ext uri="{FF2B5EF4-FFF2-40B4-BE49-F238E27FC236}">
                <a16:creationId xmlns:a16="http://schemas.microsoft.com/office/drawing/2014/main" id="{CC1477E2-5C20-48CE-81AC-B5C1BC359C10}"/>
              </a:ext>
            </a:extLst>
          </p:cNvPr>
          <p:cNvSpPr txBox="1"/>
          <p:nvPr userDrawn="1"/>
        </p:nvSpPr>
        <p:spPr>
          <a:xfrm>
            <a:off x="7525130" y="5877738"/>
            <a:ext cx="709636" cy="215444"/>
          </a:xfrm>
          <a:prstGeom prst="rect">
            <a:avLst/>
          </a:prstGeom>
          <a:noFill/>
        </p:spPr>
        <p:txBody>
          <a:bodyPr wrap="square" lIns="0" rIns="0">
            <a:noAutofit/>
          </a:bodyPr>
          <a:lstStyle/>
          <a:p>
            <a:pPr algn="ctr"/>
            <a:r>
              <a:rPr lang="en-US" sz="800" dirty="0">
                <a:solidFill>
                  <a:schemeClr val="tx1"/>
                </a:solidFill>
              </a:rPr>
              <a:t>Leader</a:t>
            </a:r>
          </a:p>
        </p:txBody>
      </p:sp>
      <p:sp>
        <p:nvSpPr>
          <p:cNvPr id="239" name="TextBox 238">
            <a:extLst>
              <a:ext uri="{FF2B5EF4-FFF2-40B4-BE49-F238E27FC236}">
                <a16:creationId xmlns:a16="http://schemas.microsoft.com/office/drawing/2014/main" id="{A8C920E2-9B75-45B2-9E36-9A3CBC54541B}"/>
              </a:ext>
            </a:extLst>
          </p:cNvPr>
          <p:cNvSpPr txBox="1"/>
          <p:nvPr userDrawn="1"/>
        </p:nvSpPr>
        <p:spPr>
          <a:xfrm>
            <a:off x="8239541" y="3367961"/>
            <a:ext cx="709636" cy="215444"/>
          </a:xfrm>
          <a:prstGeom prst="rect">
            <a:avLst/>
          </a:prstGeom>
          <a:noFill/>
        </p:spPr>
        <p:txBody>
          <a:bodyPr wrap="square" lIns="0" rIns="0">
            <a:noAutofit/>
          </a:bodyPr>
          <a:lstStyle/>
          <a:p>
            <a:pPr algn="ctr"/>
            <a:r>
              <a:rPr lang="en-US" sz="800" dirty="0">
                <a:solidFill>
                  <a:schemeClr val="tx1"/>
                </a:solidFill>
              </a:rPr>
              <a:t>Cost high</a:t>
            </a:r>
          </a:p>
        </p:txBody>
      </p:sp>
      <p:sp>
        <p:nvSpPr>
          <p:cNvPr id="241" name="TextBox 240">
            <a:extLst>
              <a:ext uri="{FF2B5EF4-FFF2-40B4-BE49-F238E27FC236}">
                <a16:creationId xmlns:a16="http://schemas.microsoft.com/office/drawing/2014/main" id="{AD4BD7B8-E404-439C-83BD-A1F5831F639F}"/>
              </a:ext>
            </a:extLst>
          </p:cNvPr>
          <p:cNvSpPr txBox="1"/>
          <p:nvPr userDrawn="1"/>
        </p:nvSpPr>
        <p:spPr>
          <a:xfrm>
            <a:off x="8239541" y="4216498"/>
            <a:ext cx="709636" cy="215444"/>
          </a:xfrm>
          <a:prstGeom prst="rect">
            <a:avLst/>
          </a:prstGeom>
          <a:noFill/>
        </p:spPr>
        <p:txBody>
          <a:bodyPr wrap="square" lIns="0" rIns="0">
            <a:noAutofit/>
          </a:bodyPr>
          <a:lstStyle/>
          <a:p>
            <a:pPr algn="ctr"/>
            <a:r>
              <a:rPr lang="en-US" sz="800" dirty="0">
                <a:solidFill>
                  <a:schemeClr val="tx1"/>
                </a:solidFill>
              </a:rPr>
              <a:t>Edit</a:t>
            </a:r>
          </a:p>
        </p:txBody>
      </p:sp>
      <p:sp>
        <p:nvSpPr>
          <p:cNvPr id="243" name="TextBox 242">
            <a:extLst>
              <a:ext uri="{FF2B5EF4-FFF2-40B4-BE49-F238E27FC236}">
                <a16:creationId xmlns:a16="http://schemas.microsoft.com/office/drawing/2014/main" id="{FF201862-38EB-4F50-82FB-601D7C08C594}"/>
              </a:ext>
            </a:extLst>
          </p:cNvPr>
          <p:cNvSpPr txBox="1"/>
          <p:nvPr userDrawn="1"/>
        </p:nvSpPr>
        <p:spPr>
          <a:xfrm>
            <a:off x="8959652" y="5053521"/>
            <a:ext cx="709636" cy="215444"/>
          </a:xfrm>
          <a:prstGeom prst="rect">
            <a:avLst/>
          </a:prstGeom>
          <a:noFill/>
        </p:spPr>
        <p:txBody>
          <a:bodyPr wrap="square" lIns="0" rIns="0">
            <a:noAutofit/>
          </a:bodyPr>
          <a:lstStyle/>
          <a:p>
            <a:pPr algn="ctr"/>
            <a:r>
              <a:rPr lang="en-US" sz="800" dirty="0">
                <a:solidFill>
                  <a:schemeClr val="tx1"/>
                </a:solidFill>
              </a:rPr>
              <a:t>Flexibility</a:t>
            </a:r>
          </a:p>
        </p:txBody>
      </p:sp>
      <p:sp>
        <p:nvSpPr>
          <p:cNvPr id="245" name="TextBox 244">
            <a:extLst>
              <a:ext uri="{FF2B5EF4-FFF2-40B4-BE49-F238E27FC236}">
                <a16:creationId xmlns:a16="http://schemas.microsoft.com/office/drawing/2014/main" id="{B51FBA84-2827-43BD-9732-BD2E19A56FFC}"/>
              </a:ext>
            </a:extLst>
          </p:cNvPr>
          <p:cNvSpPr txBox="1"/>
          <p:nvPr userDrawn="1"/>
        </p:nvSpPr>
        <p:spPr>
          <a:xfrm>
            <a:off x="8239541" y="2580873"/>
            <a:ext cx="709636" cy="338554"/>
          </a:xfrm>
          <a:prstGeom prst="rect">
            <a:avLst/>
          </a:prstGeom>
          <a:noFill/>
        </p:spPr>
        <p:txBody>
          <a:bodyPr wrap="square" lIns="0" rIns="0">
            <a:noAutofit/>
          </a:bodyPr>
          <a:lstStyle/>
          <a:p>
            <a:pPr algn="ctr"/>
            <a:r>
              <a:rPr lang="en-US" sz="800" dirty="0">
                <a:solidFill>
                  <a:schemeClr val="tx1"/>
                </a:solidFill>
              </a:rPr>
              <a:t>Business partner-up</a:t>
            </a:r>
          </a:p>
        </p:txBody>
      </p:sp>
      <p:sp>
        <p:nvSpPr>
          <p:cNvPr id="247" name="TextBox 246">
            <a:extLst>
              <a:ext uri="{FF2B5EF4-FFF2-40B4-BE49-F238E27FC236}">
                <a16:creationId xmlns:a16="http://schemas.microsoft.com/office/drawing/2014/main" id="{6FE07581-9009-489F-8848-EBCBFA1D5B39}"/>
              </a:ext>
            </a:extLst>
          </p:cNvPr>
          <p:cNvSpPr txBox="1"/>
          <p:nvPr userDrawn="1"/>
        </p:nvSpPr>
        <p:spPr>
          <a:xfrm>
            <a:off x="8959652" y="1753079"/>
            <a:ext cx="709636" cy="215444"/>
          </a:xfrm>
          <a:prstGeom prst="rect">
            <a:avLst/>
          </a:prstGeom>
          <a:noFill/>
        </p:spPr>
        <p:txBody>
          <a:bodyPr wrap="square" lIns="0" rIns="0">
            <a:noAutofit/>
          </a:bodyPr>
          <a:lstStyle/>
          <a:p>
            <a:pPr algn="ctr"/>
            <a:r>
              <a:rPr lang="en-US" sz="800" dirty="0">
                <a:solidFill>
                  <a:schemeClr val="tx1"/>
                </a:solidFill>
              </a:rPr>
              <a:t>App-3rd-party</a:t>
            </a:r>
          </a:p>
        </p:txBody>
      </p:sp>
      <p:sp>
        <p:nvSpPr>
          <p:cNvPr id="249" name="TextBox 248">
            <a:extLst>
              <a:ext uri="{FF2B5EF4-FFF2-40B4-BE49-F238E27FC236}">
                <a16:creationId xmlns:a16="http://schemas.microsoft.com/office/drawing/2014/main" id="{D0478EB8-2C8F-48EE-AC90-39D5D4B92B0C}"/>
              </a:ext>
            </a:extLst>
          </p:cNvPr>
          <p:cNvSpPr txBox="1"/>
          <p:nvPr userDrawn="1"/>
        </p:nvSpPr>
        <p:spPr>
          <a:xfrm>
            <a:off x="9672676" y="5877738"/>
            <a:ext cx="709636" cy="215444"/>
          </a:xfrm>
          <a:prstGeom prst="rect">
            <a:avLst/>
          </a:prstGeom>
          <a:noFill/>
        </p:spPr>
        <p:txBody>
          <a:bodyPr wrap="square" lIns="0" rIns="0">
            <a:noAutofit/>
          </a:bodyPr>
          <a:lstStyle/>
          <a:p>
            <a:pPr algn="ctr"/>
            <a:r>
              <a:rPr lang="en-US" sz="800" dirty="0">
                <a:solidFill>
                  <a:schemeClr val="tx1"/>
                </a:solidFill>
              </a:rPr>
              <a:t>Link alt</a:t>
            </a:r>
          </a:p>
        </p:txBody>
      </p:sp>
      <p:sp>
        <p:nvSpPr>
          <p:cNvPr id="251" name="TextBox 250">
            <a:extLst>
              <a:ext uri="{FF2B5EF4-FFF2-40B4-BE49-F238E27FC236}">
                <a16:creationId xmlns:a16="http://schemas.microsoft.com/office/drawing/2014/main" id="{60A713AF-0941-4574-96FE-A1FC816DEDFB}"/>
              </a:ext>
            </a:extLst>
          </p:cNvPr>
          <p:cNvSpPr txBox="1"/>
          <p:nvPr userDrawn="1"/>
        </p:nvSpPr>
        <p:spPr>
          <a:xfrm>
            <a:off x="7525130" y="3367961"/>
            <a:ext cx="709636" cy="215444"/>
          </a:xfrm>
          <a:prstGeom prst="rect">
            <a:avLst/>
          </a:prstGeom>
          <a:noFill/>
        </p:spPr>
        <p:txBody>
          <a:bodyPr wrap="square" lIns="0" rIns="0">
            <a:noAutofit/>
          </a:bodyPr>
          <a:lstStyle/>
          <a:p>
            <a:pPr algn="ctr"/>
            <a:r>
              <a:rPr lang="en-US" sz="800" dirty="0">
                <a:solidFill>
                  <a:schemeClr val="tx1"/>
                </a:solidFill>
              </a:rPr>
              <a:t>Corporation</a:t>
            </a:r>
          </a:p>
        </p:txBody>
      </p:sp>
      <p:sp>
        <p:nvSpPr>
          <p:cNvPr id="253" name="TextBox 252">
            <a:extLst>
              <a:ext uri="{FF2B5EF4-FFF2-40B4-BE49-F238E27FC236}">
                <a16:creationId xmlns:a16="http://schemas.microsoft.com/office/drawing/2014/main" id="{9A4B19B8-E672-4D38-9CB3-0D8AC7998B08}"/>
              </a:ext>
            </a:extLst>
          </p:cNvPr>
          <p:cNvSpPr txBox="1"/>
          <p:nvPr userDrawn="1"/>
        </p:nvSpPr>
        <p:spPr>
          <a:xfrm>
            <a:off x="7525130" y="4216498"/>
            <a:ext cx="709636" cy="215444"/>
          </a:xfrm>
          <a:prstGeom prst="rect">
            <a:avLst/>
          </a:prstGeom>
          <a:noFill/>
        </p:spPr>
        <p:txBody>
          <a:bodyPr wrap="square" lIns="0" rIns="0">
            <a:noAutofit/>
          </a:bodyPr>
          <a:lstStyle/>
          <a:p>
            <a:pPr algn="ctr"/>
            <a:r>
              <a:rPr lang="en-US" sz="800" dirty="0">
                <a:solidFill>
                  <a:schemeClr val="tx1"/>
                </a:solidFill>
              </a:rPr>
              <a:t>Ecosystem</a:t>
            </a:r>
          </a:p>
        </p:txBody>
      </p:sp>
      <p:sp>
        <p:nvSpPr>
          <p:cNvPr id="255" name="TextBox 254">
            <a:extLst>
              <a:ext uri="{FF2B5EF4-FFF2-40B4-BE49-F238E27FC236}">
                <a16:creationId xmlns:a16="http://schemas.microsoft.com/office/drawing/2014/main" id="{162502A6-009E-4640-BF0B-03B421A81EF9}"/>
              </a:ext>
            </a:extLst>
          </p:cNvPr>
          <p:cNvSpPr txBox="1"/>
          <p:nvPr userDrawn="1"/>
        </p:nvSpPr>
        <p:spPr>
          <a:xfrm>
            <a:off x="8239541" y="5053521"/>
            <a:ext cx="709636" cy="338554"/>
          </a:xfrm>
          <a:prstGeom prst="rect">
            <a:avLst/>
          </a:prstGeom>
          <a:noFill/>
        </p:spPr>
        <p:txBody>
          <a:bodyPr wrap="square" lIns="0" rIns="0">
            <a:noAutofit/>
          </a:bodyPr>
          <a:lstStyle/>
          <a:p>
            <a:pPr algn="ctr"/>
            <a:r>
              <a:rPr lang="en-US" sz="800" dirty="0">
                <a:solidFill>
                  <a:schemeClr val="tx1"/>
                </a:solidFill>
              </a:rPr>
              <a:t>First-reply-</a:t>
            </a:r>
          </a:p>
          <a:p>
            <a:pPr algn="ctr"/>
            <a:r>
              <a:rPr lang="en-US" sz="800" dirty="0">
                <a:solidFill>
                  <a:schemeClr val="tx1"/>
                </a:solidFill>
              </a:rPr>
              <a:t>by-email</a:t>
            </a:r>
          </a:p>
        </p:txBody>
      </p:sp>
      <p:sp>
        <p:nvSpPr>
          <p:cNvPr id="257" name="TextBox 256">
            <a:extLst>
              <a:ext uri="{FF2B5EF4-FFF2-40B4-BE49-F238E27FC236}">
                <a16:creationId xmlns:a16="http://schemas.microsoft.com/office/drawing/2014/main" id="{4519ACAC-486E-4160-8399-2F9B6D9251A0}"/>
              </a:ext>
            </a:extLst>
          </p:cNvPr>
          <p:cNvSpPr txBox="1"/>
          <p:nvPr userDrawn="1"/>
        </p:nvSpPr>
        <p:spPr>
          <a:xfrm>
            <a:off x="7525130" y="2580873"/>
            <a:ext cx="709636" cy="215444"/>
          </a:xfrm>
          <a:prstGeom prst="rect">
            <a:avLst/>
          </a:prstGeom>
          <a:noFill/>
        </p:spPr>
        <p:txBody>
          <a:bodyPr wrap="square" lIns="0" rIns="0">
            <a:noAutofit/>
          </a:bodyPr>
          <a:lstStyle/>
          <a:p>
            <a:pPr algn="ctr"/>
            <a:r>
              <a:rPr lang="en-US" sz="800" dirty="0">
                <a:solidFill>
                  <a:schemeClr val="tx1"/>
                </a:solidFill>
              </a:rPr>
              <a:t>Bookmark</a:t>
            </a:r>
          </a:p>
        </p:txBody>
      </p:sp>
      <p:sp>
        <p:nvSpPr>
          <p:cNvPr id="259" name="TextBox 258">
            <a:extLst>
              <a:ext uri="{FF2B5EF4-FFF2-40B4-BE49-F238E27FC236}">
                <a16:creationId xmlns:a16="http://schemas.microsoft.com/office/drawing/2014/main" id="{151B56ED-1ECF-41B5-8585-30BF106079DA}"/>
              </a:ext>
            </a:extLst>
          </p:cNvPr>
          <p:cNvSpPr txBox="1"/>
          <p:nvPr userDrawn="1"/>
        </p:nvSpPr>
        <p:spPr>
          <a:xfrm>
            <a:off x="8239541" y="1753079"/>
            <a:ext cx="709636" cy="215444"/>
          </a:xfrm>
          <a:prstGeom prst="rect">
            <a:avLst/>
          </a:prstGeom>
          <a:noFill/>
        </p:spPr>
        <p:txBody>
          <a:bodyPr wrap="square" lIns="0" rIns="0">
            <a:noAutofit/>
          </a:bodyPr>
          <a:lstStyle/>
          <a:p>
            <a:pPr algn="ctr"/>
            <a:r>
              <a:rPr lang="en-US" sz="800" dirty="0">
                <a:solidFill>
                  <a:schemeClr val="tx1"/>
                </a:solidFill>
              </a:rPr>
              <a:t>Anniversary</a:t>
            </a:r>
          </a:p>
        </p:txBody>
      </p:sp>
      <p:sp>
        <p:nvSpPr>
          <p:cNvPr id="261" name="TextBox 260">
            <a:extLst>
              <a:ext uri="{FF2B5EF4-FFF2-40B4-BE49-F238E27FC236}">
                <a16:creationId xmlns:a16="http://schemas.microsoft.com/office/drawing/2014/main" id="{E912F070-E60E-494A-8207-605F79AF303C}"/>
              </a:ext>
            </a:extLst>
          </p:cNvPr>
          <p:cNvSpPr txBox="1"/>
          <p:nvPr userDrawn="1"/>
        </p:nvSpPr>
        <p:spPr>
          <a:xfrm>
            <a:off x="8959652" y="5877738"/>
            <a:ext cx="709636" cy="215444"/>
          </a:xfrm>
          <a:prstGeom prst="rect">
            <a:avLst/>
          </a:prstGeom>
          <a:noFill/>
        </p:spPr>
        <p:txBody>
          <a:bodyPr wrap="square" lIns="0" rIns="0">
            <a:noAutofit/>
          </a:bodyPr>
          <a:lstStyle/>
          <a:p>
            <a:pPr algn="ctr"/>
            <a:r>
              <a:rPr lang="en-US" sz="800" dirty="0">
                <a:solidFill>
                  <a:schemeClr val="tx1"/>
                </a:solidFill>
              </a:rPr>
              <a:t>Link</a:t>
            </a:r>
          </a:p>
        </p:txBody>
      </p:sp>
      <p:sp>
        <p:nvSpPr>
          <p:cNvPr id="263" name="TextBox 262">
            <a:extLst>
              <a:ext uri="{FF2B5EF4-FFF2-40B4-BE49-F238E27FC236}">
                <a16:creationId xmlns:a16="http://schemas.microsoft.com/office/drawing/2014/main" id="{8697B180-FE94-4F45-B97D-9C2F9A1781C2}"/>
              </a:ext>
            </a:extLst>
          </p:cNvPr>
          <p:cNvSpPr txBox="1"/>
          <p:nvPr userDrawn="1"/>
        </p:nvSpPr>
        <p:spPr>
          <a:xfrm>
            <a:off x="9672676" y="3367961"/>
            <a:ext cx="709636" cy="338554"/>
          </a:xfrm>
          <a:prstGeom prst="rect">
            <a:avLst/>
          </a:prstGeom>
          <a:noFill/>
        </p:spPr>
        <p:txBody>
          <a:bodyPr wrap="square" lIns="0" rIns="0">
            <a:noAutofit/>
          </a:bodyPr>
          <a:lstStyle/>
          <a:p>
            <a:pPr algn="ctr"/>
            <a:r>
              <a:rPr lang="en-US" sz="800" dirty="0">
                <a:solidFill>
                  <a:schemeClr val="tx1"/>
                </a:solidFill>
              </a:rPr>
              <a:t>Course-advanced</a:t>
            </a:r>
          </a:p>
        </p:txBody>
      </p:sp>
      <p:sp>
        <p:nvSpPr>
          <p:cNvPr id="265" name="TextBox 264">
            <a:extLst>
              <a:ext uri="{FF2B5EF4-FFF2-40B4-BE49-F238E27FC236}">
                <a16:creationId xmlns:a16="http://schemas.microsoft.com/office/drawing/2014/main" id="{C1CA4086-EA73-495E-BE34-DD8203A7E949}"/>
              </a:ext>
            </a:extLst>
          </p:cNvPr>
          <p:cNvSpPr txBox="1"/>
          <p:nvPr userDrawn="1"/>
        </p:nvSpPr>
        <p:spPr>
          <a:xfrm>
            <a:off x="10387591" y="4216498"/>
            <a:ext cx="709636" cy="338554"/>
          </a:xfrm>
          <a:prstGeom prst="rect">
            <a:avLst/>
          </a:prstGeom>
          <a:noFill/>
        </p:spPr>
        <p:txBody>
          <a:bodyPr wrap="square" lIns="0" rIns="0">
            <a:noAutofit/>
          </a:bodyPr>
          <a:lstStyle/>
          <a:p>
            <a:pPr algn="ctr"/>
            <a:r>
              <a:rPr lang="en-US" sz="800" dirty="0">
                <a:solidFill>
                  <a:schemeClr val="tx1"/>
                </a:solidFill>
              </a:rPr>
              <a:t>Enterprise competency</a:t>
            </a:r>
          </a:p>
        </p:txBody>
      </p:sp>
      <p:sp>
        <p:nvSpPr>
          <p:cNvPr id="267" name="TextBox 266">
            <a:extLst>
              <a:ext uri="{FF2B5EF4-FFF2-40B4-BE49-F238E27FC236}">
                <a16:creationId xmlns:a16="http://schemas.microsoft.com/office/drawing/2014/main" id="{4F21E85F-840B-4159-B44C-2390AF380EBC}"/>
              </a:ext>
            </a:extLst>
          </p:cNvPr>
          <p:cNvSpPr txBox="1"/>
          <p:nvPr userDrawn="1"/>
        </p:nvSpPr>
        <p:spPr>
          <a:xfrm>
            <a:off x="10387591" y="5053521"/>
            <a:ext cx="709636" cy="338554"/>
          </a:xfrm>
          <a:prstGeom prst="rect">
            <a:avLst/>
          </a:prstGeom>
          <a:noFill/>
        </p:spPr>
        <p:txBody>
          <a:bodyPr wrap="square" lIns="0" rIns="0">
            <a:noAutofit/>
          </a:bodyPr>
          <a:lstStyle/>
          <a:p>
            <a:pPr algn="ctr"/>
            <a:r>
              <a:rPr lang="en-US" sz="800" dirty="0">
                <a:solidFill>
                  <a:schemeClr val="tx1"/>
                </a:solidFill>
              </a:rPr>
              <a:t>Group </a:t>
            </a:r>
          </a:p>
          <a:p>
            <a:pPr algn="ctr"/>
            <a:r>
              <a:rPr lang="en-US" sz="800" dirty="0">
                <a:solidFill>
                  <a:schemeClr val="tx1"/>
                </a:solidFill>
              </a:rPr>
              <a:t>of users</a:t>
            </a:r>
          </a:p>
        </p:txBody>
      </p:sp>
      <p:sp>
        <p:nvSpPr>
          <p:cNvPr id="269" name="TextBox 268">
            <a:extLst>
              <a:ext uri="{FF2B5EF4-FFF2-40B4-BE49-F238E27FC236}">
                <a16:creationId xmlns:a16="http://schemas.microsoft.com/office/drawing/2014/main" id="{25EF34C6-5A41-409E-9D55-A037DA071D04}"/>
              </a:ext>
            </a:extLst>
          </p:cNvPr>
          <p:cNvSpPr txBox="1"/>
          <p:nvPr userDrawn="1"/>
        </p:nvSpPr>
        <p:spPr>
          <a:xfrm>
            <a:off x="9672676" y="2580873"/>
            <a:ext cx="709636" cy="338554"/>
          </a:xfrm>
          <a:prstGeom prst="rect">
            <a:avLst/>
          </a:prstGeom>
          <a:noFill/>
        </p:spPr>
        <p:txBody>
          <a:bodyPr wrap="square" lIns="0" rIns="0">
            <a:noAutofit/>
          </a:bodyPr>
          <a:lstStyle/>
          <a:p>
            <a:pPr algn="ctr"/>
            <a:r>
              <a:rPr lang="en-US" sz="800" dirty="0">
                <a:solidFill>
                  <a:schemeClr val="tx1"/>
                </a:solidFill>
              </a:rPr>
              <a:t>Business partner alt 2</a:t>
            </a:r>
          </a:p>
        </p:txBody>
      </p:sp>
      <p:sp>
        <p:nvSpPr>
          <p:cNvPr id="271" name="TextBox 270">
            <a:extLst>
              <a:ext uri="{FF2B5EF4-FFF2-40B4-BE49-F238E27FC236}">
                <a16:creationId xmlns:a16="http://schemas.microsoft.com/office/drawing/2014/main" id="{68F42763-C69F-4D2A-971C-9A2AE0C3D097}"/>
              </a:ext>
            </a:extLst>
          </p:cNvPr>
          <p:cNvSpPr txBox="1"/>
          <p:nvPr userDrawn="1"/>
        </p:nvSpPr>
        <p:spPr>
          <a:xfrm>
            <a:off x="10387591" y="1753079"/>
            <a:ext cx="709636" cy="338554"/>
          </a:xfrm>
          <a:prstGeom prst="rect">
            <a:avLst/>
          </a:prstGeom>
          <a:noFill/>
        </p:spPr>
        <p:txBody>
          <a:bodyPr wrap="square" lIns="0" rIns="0">
            <a:noAutofit/>
          </a:bodyPr>
          <a:lstStyle/>
          <a:p>
            <a:pPr algn="ctr"/>
            <a:r>
              <a:rPr lang="en-US" sz="800" dirty="0">
                <a:solidFill>
                  <a:schemeClr val="tx1"/>
                </a:solidFill>
              </a:rPr>
              <a:t>App-3rd-party  3</a:t>
            </a:r>
          </a:p>
        </p:txBody>
      </p:sp>
      <p:sp>
        <p:nvSpPr>
          <p:cNvPr id="273" name="TextBox 272">
            <a:extLst>
              <a:ext uri="{FF2B5EF4-FFF2-40B4-BE49-F238E27FC236}">
                <a16:creationId xmlns:a16="http://schemas.microsoft.com/office/drawing/2014/main" id="{6508B084-8FC4-4867-9543-FB1C3A14170E}"/>
              </a:ext>
            </a:extLst>
          </p:cNvPr>
          <p:cNvSpPr txBox="1"/>
          <p:nvPr userDrawn="1"/>
        </p:nvSpPr>
        <p:spPr>
          <a:xfrm>
            <a:off x="8239541" y="5871746"/>
            <a:ext cx="709636" cy="338554"/>
          </a:xfrm>
          <a:prstGeom prst="rect">
            <a:avLst/>
          </a:prstGeom>
          <a:noFill/>
        </p:spPr>
        <p:txBody>
          <a:bodyPr wrap="square" lIns="0" rIns="0">
            <a:noAutofit/>
          </a:bodyPr>
          <a:lstStyle/>
          <a:p>
            <a:pPr algn="ctr"/>
            <a:r>
              <a:rPr lang="en-US" sz="800" dirty="0">
                <a:solidFill>
                  <a:schemeClr val="tx1"/>
                </a:solidFill>
              </a:rPr>
              <a:t>Light bulb</a:t>
            </a:r>
          </a:p>
        </p:txBody>
      </p:sp>
      <p:sp>
        <p:nvSpPr>
          <p:cNvPr id="94" name="TextBox 93">
            <a:extLst>
              <a:ext uri="{FF2B5EF4-FFF2-40B4-BE49-F238E27FC236}">
                <a16:creationId xmlns:a16="http://schemas.microsoft.com/office/drawing/2014/main" id="{E6A5FF4F-117C-46A1-8F8D-38F0364B849F}"/>
              </a:ext>
            </a:extLst>
          </p:cNvPr>
          <p:cNvSpPr txBox="1"/>
          <p:nvPr userDrawn="1"/>
        </p:nvSpPr>
        <p:spPr>
          <a:xfrm>
            <a:off x="9672676" y="4216498"/>
            <a:ext cx="709636" cy="215444"/>
          </a:xfrm>
          <a:prstGeom prst="rect">
            <a:avLst/>
          </a:prstGeom>
          <a:noFill/>
        </p:spPr>
        <p:txBody>
          <a:bodyPr wrap="square" lIns="0" rIns="0">
            <a:noAutofit/>
          </a:bodyPr>
          <a:lstStyle/>
          <a:p>
            <a:pPr algn="ctr"/>
            <a:r>
              <a:rPr lang="en-US" sz="800" dirty="0">
                <a:solidFill>
                  <a:schemeClr val="tx1"/>
                </a:solidFill>
              </a:rPr>
              <a:t>Emoji</a:t>
            </a:r>
          </a:p>
        </p:txBody>
      </p:sp>
      <p:sp>
        <p:nvSpPr>
          <p:cNvPr id="2" name="TextBox 1">
            <a:extLst>
              <a:ext uri="{FF2B5EF4-FFF2-40B4-BE49-F238E27FC236}">
                <a16:creationId xmlns:a16="http://schemas.microsoft.com/office/drawing/2014/main" id="{899EF2EE-05B7-42BC-AF7B-39AE6F11FCD0}"/>
              </a:ext>
            </a:extLst>
          </p:cNvPr>
          <p:cNvSpPr txBox="1"/>
          <p:nvPr userDrawn="1"/>
        </p:nvSpPr>
        <p:spPr>
          <a:xfrm>
            <a:off x="11099777" y="5871457"/>
            <a:ext cx="709636" cy="338328"/>
          </a:xfrm>
          <a:prstGeom prst="rect">
            <a:avLst/>
          </a:prstGeom>
          <a:noFill/>
        </p:spPr>
        <p:txBody>
          <a:bodyPr wrap="square" lIns="0" rIns="0">
            <a:noAutofit/>
          </a:bodyPr>
          <a:lstStyle/>
          <a:p>
            <a:pPr algn="ctr"/>
            <a:r>
              <a:rPr lang="en-US" sz="800" dirty="0">
                <a:solidFill>
                  <a:schemeClr val="tx1"/>
                </a:solidFill>
              </a:rPr>
              <a:t>Link </a:t>
            </a:r>
          </a:p>
          <a:p>
            <a:pPr algn="ctr"/>
            <a:r>
              <a:rPr lang="en-US" sz="800" dirty="0">
                <a:solidFill>
                  <a:schemeClr val="tx1"/>
                </a:solidFill>
              </a:rPr>
              <a:t>special alt</a:t>
            </a:r>
          </a:p>
        </p:txBody>
      </p:sp>
      <p:sp>
        <p:nvSpPr>
          <p:cNvPr id="3" name="Title 2">
            <a:extLst>
              <a:ext uri="{FF2B5EF4-FFF2-40B4-BE49-F238E27FC236}">
                <a16:creationId xmlns:a16="http://schemas.microsoft.com/office/drawing/2014/main" id="{3ACB1E86-CCD1-4632-B380-A59BDFD10F0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81994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Icons 2">
    <p:spTree>
      <p:nvGrpSpPr>
        <p:cNvPr id="1" name=""/>
        <p:cNvGrpSpPr/>
        <p:nvPr/>
      </p:nvGrpSpPr>
      <p:grpSpPr>
        <a:xfrm>
          <a:off x="0" y="0"/>
          <a:ext cx="0" cy="0"/>
          <a:chOff x="0" y="0"/>
          <a:chExt cx="0" cy="0"/>
        </a:xfrm>
      </p:grpSpPr>
      <p:sp>
        <p:nvSpPr>
          <p:cNvPr id="481" name="TextBox 480">
            <a:extLst>
              <a:ext uri="{FF2B5EF4-FFF2-40B4-BE49-F238E27FC236}">
                <a16:creationId xmlns:a16="http://schemas.microsoft.com/office/drawing/2014/main" id="{AC615E34-413E-4787-A19A-23E64973C9DA}"/>
              </a:ext>
            </a:extLst>
          </p:cNvPr>
          <p:cNvSpPr txBox="1"/>
          <p:nvPr userDrawn="1"/>
        </p:nvSpPr>
        <p:spPr>
          <a:xfrm>
            <a:off x="11099777" y="3402693"/>
            <a:ext cx="713232" cy="338328"/>
          </a:xfrm>
          <a:prstGeom prst="rect">
            <a:avLst/>
          </a:prstGeom>
          <a:noFill/>
        </p:spPr>
        <p:txBody>
          <a:bodyPr wrap="square" lIns="0" rIns="0">
            <a:noAutofit/>
          </a:bodyPr>
          <a:lstStyle/>
          <a:p>
            <a:pPr algn="ctr"/>
            <a:r>
              <a:rPr lang="en-US" sz="800" dirty="0"/>
              <a:t>RPA </a:t>
            </a:r>
          </a:p>
          <a:p>
            <a:pPr algn="ctr"/>
            <a:r>
              <a:rPr lang="en-US" sz="800" dirty="0"/>
              <a:t>champion</a:t>
            </a:r>
          </a:p>
        </p:txBody>
      </p:sp>
      <p:sp>
        <p:nvSpPr>
          <p:cNvPr id="483" name="TextBox 482">
            <a:extLst>
              <a:ext uri="{FF2B5EF4-FFF2-40B4-BE49-F238E27FC236}">
                <a16:creationId xmlns:a16="http://schemas.microsoft.com/office/drawing/2014/main" id="{43695054-C61D-4048-97DD-B4874916B2D7}"/>
              </a:ext>
            </a:extLst>
          </p:cNvPr>
          <p:cNvSpPr txBox="1"/>
          <p:nvPr userDrawn="1"/>
        </p:nvSpPr>
        <p:spPr>
          <a:xfrm>
            <a:off x="387912" y="3402693"/>
            <a:ext cx="713232" cy="338328"/>
          </a:xfrm>
          <a:prstGeom prst="rect">
            <a:avLst/>
          </a:prstGeom>
          <a:noFill/>
        </p:spPr>
        <p:txBody>
          <a:bodyPr wrap="square" lIns="0" rIns="0">
            <a:noAutofit/>
          </a:bodyPr>
          <a:lstStyle/>
          <a:p>
            <a:pPr algn="ctr"/>
            <a:r>
              <a:rPr lang="en-US" sz="800" dirty="0"/>
              <a:t>Question and answer</a:t>
            </a:r>
          </a:p>
        </p:txBody>
      </p:sp>
      <p:sp>
        <p:nvSpPr>
          <p:cNvPr id="485" name="TextBox 484">
            <a:extLst>
              <a:ext uri="{FF2B5EF4-FFF2-40B4-BE49-F238E27FC236}">
                <a16:creationId xmlns:a16="http://schemas.microsoft.com/office/drawing/2014/main" id="{A6C906EC-3BF3-41F8-AD3E-DB9F94B5786C}"/>
              </a:ext>
            </a:extLst>
          </p:cNvPr>
          <p:cNvSpPr txBox="1"/>
          <p:nvPr userDrawn="1"/>
        </p:nvSpPr>
        <p:spPr>
          <a:xfrm>
            <a:off x="1102036" y="3402693"/>
            <a:ext cx="713232" cy="338328"/>
          </a:xfrm>
          <a:prstGeom prst="rect">
            <a:avLst/>
          </a:prstGeom>
          <a:noFill/>
        </p:spPr>
        <p:txBody>
          <a:bodyPr wrap="square" lIns="0" rIns="0">
            <a:noAutofit/>
          </a:bodyPr>
          <a:lstStyle/>
          <a:p>
            <a:pPr algn="ctr"/>
            <a:r>
              <a:rPr lang="en-US" sz="800" dirty="0"/>
              <a:t>Question and answer 2</a:t>
            </a:r>
          </a:p>
        </p:txBody>
      </p:sp>
      <p:sp>
        <p:nvSpPr>
          <p:cNvPr id="487" name="TextBox 486">
            <a:extLst>
              <a:ext uri="{FF2B5EF4-FFF2-40B4-BE49-F238E27FC236}">
                <a16:creationId xmlns:a16="http://schemas.microsoft.com/office/drawing/2014/main" id="{3739D30C-787B-4908-A5B6-482630A007D6}"/>
              </a:ext>
            </a:extLst>
          </p:cNvPr>
          <p:cNvSpPr txBox="1"/>
          <p:nvPr userDrawn="1"/>
        </p:nvSpPr>
        <p:spPr>
          <a:xfrm>
            <a:off x="1816160" y="3402693"/>
            <a:ext cx="713232" cy="338328"/>
          </a:xfrm>
          <a:prstGeom prst="rect">
            <a:avLst/>
          </a:prstGeom>
          <a:noFill/>
        </p:spPr>
        <p:txBody>
          <a:bodyPr wrap="square" lIns="0" rIns="0">
            <a:noAutofit/>
          </a:bodyPr>
          <a:lstStyle/>
          <a:p>
            <a:pPr algn="ctr"/>
            <a:r>
              <a:rPr lang="en-US" sz="800" dirty="0"/>
              <a:t>Ramp up</a:t>
            </a:r>
          </a:p>
        </p:txBody>
      </p:sp>
      <p:sp>
        <p:nvSpPr>
          <p:cNvPr id="489" name="TextBox 488">
            <a:extLst>
              <a:ext uri="{FF2B5EF4-FFF2-40B4-BE49-F238E27FC236}">
                <a16:creationId xmlns:a16="http://schemas.microsoft.com/office/drawing/2014/main" id="{05B1DE10-9695-4971-80F4-C71CC18892ED}"/>
              </a:ext>
            </a:extLst>
          </p:cNvPr>
          <p:cNvSpPr txBox="1"/>
          <p:nvPr userDrawn="1"/>
        </p:nvSpPr>
        <p:spPr>
          <a:xfrm>
            <a:off x="2530284" y="3402693"/>
            <a:ext cx="713232" cy="338328"/>
          </a:xfrm>
          <a:prstGeom prst="rect">
            <a:avLst/>
          </a:prstGeom>
          <a:noFill/>
        </p:spPr>
        <p:txBody>
          <a:bodyPr wrap="square" lIns="0" rIns="0">
            <a:noAutofit/>
          </a:bodyPr>
          <a:lstStyle/>
          <a:p>
            <a:pPr algn="ctr"/>
            <a:r>
              <a:rPr lang="en-US" sz="800" dirty="0"/>
              <a:t>Ramp up alt</a:t>
            </a:r>
          </a:p>
        </p:txBody>
      </p:sp>
      <p:sp>
        <p:nvSpPr>
          <p:cNvPr id="491" name="TextBox 490">
            <a:extLst>
              <a:ext uri="{FF2B5EF4-FFF2-40B4-BE49-F238E27FC236}">
                <a16:creationId xmlns:a16="http://schemas.microsoft.com/office/drawing/2014/main" id="{1BC2EBBC-D131-4C9B-822F-859BF0D3E11D}"/>
              </a:ext>
            </a:extLst>
          </p:cNvPr>
          <p:cNvSpPr txBox="1"/>
          <p:nvPr userDrawn="1"/>
        </p:nvSpPr>
        <p:spPr>
          <a:xfrm>
            <a:off x="3958532" y="3402693"/>
            <a:ext cx="713232" cy="338328"/>
          </a:xfrm>
          <a:prstGeom prst="rect">
            <a:avLst/>
          </a:prstGeom>
          <a:noFill/>
        </p:spPr>
        <p:txBody>
          <a:bodyPr wrap="square" lIns="0" rIns="0">
            <a:noAutofit/>
          </a:bodyPr>
          <a:lstStyle/>
          <a:p>
            <a:pPr algn="ctr"/>
            <a:r>
              <a:rPr lang="en-US" sz="800" dirty="0"/>
              <a:t>Read guidelines</a:t>
            </a:r>
          </a:p>
        </p:txBody>
      </p:sp>
      <p:sp>
        <p:nvSpPr>
          <p:cNvPr id="493" name="TextBox 492">
            <a:extLst>
              <a:ext uri="{FF2B5EF4-FFF2-40B4-BE49-F238E27FC236}">
                <a16:creationId xmlns:a16="http://schemas.microsoft.com/office/drawing/2014/main" id="{EA3E2C6B-DE78-432C-BD6D-E20DD4D4E556}"/>
              </a:ext>
            </a:extLst>
          </p:cNvPr>
          <p:cNvSpPr txBox="1"/>
          <p:nvPr userDrawn="1"/>
        </p:nvSpPr>
        <p:spPr>
          <a:xfrm>
            <a:off x="8957400" y="3402693"/>
            <a:ext cx="713232" cy="338328"/>
          </a:xfrm>
          <a:prstGeom prst="rect">
            <a:avLst/>
          </a:prstGeom>
          <a:noFill/>
        </p:spPr>
        <p:txBody>
          <a:bodyPr wrap="square" lIns="0" rIns="0">
            <a:noAutofit/>
          </a:bodyPr>
          <a:lstStyle/>
          <a:p>
            <a:pPr algn="ctr"/>
            <a:r>
              <a:rPr lang="en-US" sz="800" dirty="0"/>
              <a:t>Reply</a:t>
            </a:r>
          </a:p>
        </p:txBody>
      </p:sp>
      <p:sp>
        <p:nvSpPr>
          <p:cNvPr id="495" name="TextBox 494">
            <a:extLst>
              <a:ext uri="{FF2B5EF4-FFF2-40B4-BE49-F238E27FC236}">
                <a16:creationId xmlns:a16="http://schemas.microsoft.com/office/drawing/2014/main" id="{9C1BD8A4-FE5D-4806-BADE-1CFC67DA8B6C}"/>
              </a:ext>
            </a:extLst>
          </p:cNvPr>
          <p:cNvSpPr txBox="1"/>
          <p:nvPr userDrawn="1"/>
        </p:nvSpPr>
        <p:spPr>
          <a:xfrm>
            <a:off x="9671524" y="3402693"/>
            <a:ext cx="713232" cy="338328"/>
          </a:xfrm>
          <a:prstGeom prst="rect">
            <a:avLst/>
          </a:prstGeom>
          <a:noFill/>
        </p:spPr>
        <p:txBody>
          <a:bodyPr wrap="square" lIns="0" rIns="0">
            <a:noAutofit/>
          </a:bodyPr>
          <a:lstStyle/>
          <a:p>
            <a:pPr algn="ctr"/>
            <a:r>
              <a:rPr lang="en-US" sz="800" dirty="0"/>
              <a:t>Resource</a:t>
            </a:r>
          </a:p>
        </p:txBody>
      </p:sp>
      <p:sp>
        <p:nvSpPr>
          <p:cNvPr id="497" name="TextBox 496">
            <a:extLst>
              <a:ext uri="{FF2B5EF4-FFF2-40B4-BE49-F238E27FC236}">
                <a16:creationId xmlns:a16="http://schemas.microsoft.com/office/drawing/2014/main" id="{62A521C1-1AC2-444D-9353-DA2BF0D0E971}"/>
              </a:ext>
            </a:extLst>
          </p:cNvPr>
          <p:cNvSpPr txBox="1"/>
          <p:nvPr userDrawn="1"/>
        </p:nvSpPr>
        <p:spPr>
          <a:xfrm>
            <a:off x="4672656" y="3402693"/>
            <a:ext cx="713232" cy="338328"/>
          </a:xfrm>
          <a:prstGeom prst="rect">
            <a:avLst/>
          </a:prstGeom>
          <a:noFill/>
        </p:spPr>
        <p:txBody>
          <a:bodyPr wrap="square" lIns="0" rIns="0">
            <a:noAutofit/>
          </a:bodyPr>
          <a:lstStyle/>
          <a:p>
            <a:pPr algn="ctr"/>
            <a:r>
              <a:rPr lang="en-US" sz="800" dirty="0"/>
              <a:t>Redesign</a:t>
            </a:r>
          </a:p>
        </p:txBody>
      </p:sp>
      <p:sp>
        <p:nvSpPr>
          <p:cNvPr id="499" name="TextBox 498">
            <a:extLst>
              <a:ext uri="{FF2B5EF4-FFF2-40B4-BE49-F238E27FC236}">
                <a16:creationId xmlns:a16="http://schemas.microsoft.com/office/drawing/2014/main" id="{1B59161D-EF39-475E-8160-23C3BD4D0A6F}"/>
              </a:ext>
            </a:extLst>
          </p:cNvPr>
          <p:cNvSpPr txBox="1"/>
          <p:nvPr userDrawn="1"/>
        </p:nvSpPr>
        <p:spPr>
          <a:xfrm>
            <a:off x="5386780" y="3402693"/>
            <a:ext cx="713232" cy="338328"/>
          </a:xfrm>
          <a:prstGeom prst="rect">
            <a:avLst/>
          </a:prstGeom>
          <a:noFill/>
        </p:spPr>
        <p:txBody>
          <a:bodyPr wrap="square" lIns="0" rIns="0">
            <a:noAutofit/>
          </a:bodyPr>
          <a:lstStyle/>
          <a:p>
            <a:pPr algn="ctr"/>
            <a:r>
              <a:rPr lang="en-US" sz="800" dirty="0"/>
              <a:t>Redesign alt</a:t>
            </a:r>
          </a:p>
        </p:txBody>
      </p:sp>
      <p:sp>
        <p:nvSpPr>
          <p:cNvPr id="501" name="TextBox 500">
            <a:extLst>
              <a:ext uri="{FF2B5EF4-FFF2-40B4-BE49-F238E27FC236}">
                <a16:creationId xmlns:a16="http://schemas.microsoft.com/office/drawing/2014/main" id="{4855D20C-F5A4-4CA2-B1F0-59FDFFE82FB7}"/>
              </a:ext>
            </a:extLst>
          </p:cNvPr>
          <p:cNvSpPr txBox="1"/>
          <p:nvPr userDrawn="1"/>
        </p:nvSpPr>
        <p:spPr>
          <a:xfrm>
            <a:off x="6100904" y="3402693"/>
            <a:ext cx="713232" cy="338328"/>
          </a:xfrm>
          <a:prstGeom prst="rect">
            <a:avLst/>
          </a:prstGeom>
          <a:noFill/>
        </p:spPr>
        <p:txBody>
          <a:bodyPr wrap="square" lIns="0" rIns="0">
            <a:noAutofit/>
          </a:bodyPr>
          <a:lstStyle/>
          <a:p>
            <a:pPr algn="ctr"/>
            <a:r>
              <a:rPr lang="en-US" sz="800" dirty="0"/>
              <a:t>Refresh</a:t>
            </a:r>
          </a:p>
        </p:txBody>
      </p:sp>
      <p:sp>
        <p:nvSpPr>
          <p:cNvPr id="503" name="TextBox 502">
            <a:extLst>
              <a:ext uri="{FF2B5EF4-FFF2-40B4-BE49-F238E27FC236}">
                <a16:creationId xmlns:a16="http://schemas.microsoft.com/office/drawing/2014/main" id="{EAB78544-A46D-4B34-ABA5-9AC1B92D6928}"/>
              </a:ext>
            </a:extLst>
          </p:cNvPr>
          <p:cNvSpPr txBox="1"/>
          <p:nvPr userDrawn="1"/>
        </p:nvSpPr>
        <p:spPr>
          <a:xfrm>
            <a:off x="6815028" y="3402693"/>
            <a:ext cx="713232" cy="338328"/>
          </a:xfrm>
          <a:prstGeom prst="rect">
            <a:avLst/>
          </a:prstGeom>
          <a:noFill/>
        </p:spPr>
        <p:txBody>
          <a:bodyPr wrap="square" lIns="0" rIns="0">
            <a:noAutofit/>
          </a:bodyPr>
          <a:lstStyle/>
          <a:p>
            <a:pPr algn="ctr"/>
            <a:r>
              <a:rPr lang="en-US" sz="800" dirty="0"/>
              <a:t>Refresh 2</a:t>
            </a:r>
          </a:p>
        </p:txBody>
      </p:sp>
      <p:sp>
        <p:nvSpPr>
          <p:cNvPr id="505" name="TextBox 504">
            <a:extLst>
              <a:ext uri="{FF2B5EF4-FFF2-40B4-BE49-F238E27FC236}">
                <a16:creationId xmlns:a16="http://schemas.microsoft.com/office/drawing/2014/main" id="{23908CC5-377C-4D4E-97C1-93221C641C3F}"/>
              </a:ext>
            </a:extLst>
          </p:cNvPr>
          <p:cNvSpPr txBox="1"/>
          <p:nvPr userDrawn="1"/>
        </p:nvSpPr>
        <p:spPr>
          <a:xfrm>
            <a:off x="7529152" y="3402693"/>
            <a:ext cx="713232" cy="338328"/>
          </a:xfrm>
          <a:prstGeom prst="rect">
            <a:avLst/>
          </a:prstGeom>
          <a:noFill/>
        </p:spPr>
        <p:txBody>
          <a:bodyPr wrap="square" lIns="0" rIns="0">
            <a:noAutofit/>
          </a:bodyPr>
          <a:lstStyle/>
          <a:p>
            <a:pPr algn="ctr"/>
            <a:r>
              <a:rPr lang="en-US" sz="800" dirty="0"/>
              <a:t>Remove</a:t>
            </a:r>
          </a:p>
        </p:txBody>
      </p:sp>
      <p:sp>
        <p:nvSpPr>
          <p:cNvPr id="507" name="TextBox 506">
            <a:extLst>
              <a:ext uri="{FF2B5EF4-FFF2-40B4-BE49-F238E27FC236}">
                <a16:creationId xmlns:a16="http://schemas.microsoft.com/office/drawing/2014/main" id="{4AA6AC7A-EE57-4D30-AB02-B7D06C284876}"/>
              </a:ext>
            </a:extLst>
          </p:cNvPr>
          <p:cNvSpPr txBox="1"/>
          <p:nvPr userDrawn="1"/>
        </p:nvSpPr>
        <p:spPr>
          <a:xfrm>
            <a:off x="8243276" y="3402693"/>
            <a:ext cx="713232" cy="338328"/>
          </a:xfrm>
          <a:prstGeom prst="rect">
            <a:avLst/>
          </a:prstGeom>
          <a:noFill/>
        </p:spPr>
        <p:txBody>
          <a:bodyPr wrap="square" lIns="0" rIns="0">
            <a:noAutofit/>
          </a:bodyPr>
          <a:lstStyle/>
          <a:p>
            <a:pPr algn="ctr"/>
            <a:r>
              <a:rPr lang="en-US" sz="800" dirty="0"/>
              <a:t>Remove alt</a:t>
            </a:r>
          </a:p>
        </p:txBody>
      </p:sp>
      <p:sp>
        <p:nvSpPr>
          <p:cNvPr id="509" name="TextBox 508">
            <a:extLst>
              <a:ext uri="{FF2B5EF4-FFF2-40B4-BE49-F238E27FC236}">
                <a16:creationId xmlns:a16="http://schemas.microsoft.com/office/drawing/2014/main" id="{CBCB365D-6F32-4060-873F-CC51026F549A}"/>
              </a:ext>
            </a:extLst>
          </p:cNvPr>
          <p:cNvSpPr txBox="1"/>
          <p:nvPr userDrawn="1"/>
        </p:nvSpPr>
        <p:spPr>
          <a:xfrm>
            <a:off x="10385648" y="3402693"/>
            <a:ext cx="713232" cy="338328"/>
          </a:xfrm>
          <a:prstGeom prst="rect">
            <a:avLst/>
          </a:prstGeom>
          <a:noFill/>
        </p:spPr>
        <p:txBody>
          <a:bodyPr wrap="square" lIns="0" rIns="0">
            <a:noAutofit/>
          </a:bodyPr>
          <a:lstStyle/>
          <a:p>
            <a:pPr algn="ctr"/>
            <a:r>
              <a:rPr lang="en-US" sz="800" dirty="0"/>
              <a:t>RPA business analyst</a:t>
            </a:r>
          </a:p>
        </p:txBody>
      </p:sp>
      <p:sp>
        <p:nvSpPr>
          <p:cNvPr id="511" name="TextBox 510">
            <a:extLst>
              <a:ext uri="{FF2B5EF4-FFF2-40B4-BE49-F238E27FC236}">
                <a16:creationId xmlns:a16="http://schemas.microsoft.com/office/drawing/2014/main" id="{B27BD45D-A29D-4C35-943D-36BC46929E60}"/>
              </a:ext>
            </a:extLst>
          </p:cNvPr>
          <p:cNvSpPr txBox="1"/>
          <p:nvPr userDrawn="1"/>
        </p:nvSpPr>
        <p:spPr>
          <a:xfrm>
            <a:off x="3244408" y="3402693"/>
            <a:ext cx="713232" cy="338328"/>
          </a:xfrm>
          <a:prstGeom prst="rect">
            <a:avLst/>
          </a:prstGeom>
          <a:noFill/>
        </p:spPr>
        <p:txBody>
          <a:bodyPr wrap="square" lIns="0" rIns="0">
            <a:noAutofit/>
          </a:bodyPr>
          <a:lstStyle/>
          <a:p>
            <a:pPr algn="ctr"/>
            <a:r>
              <a:rPr lang="en-US" sz="800" dirty="0"/>
              <a:t>Reader</a:t>
            </a:r>
          </a:p>
        </p:txBody>
      </p:sp>
      <p:sp>
        <p:nvSpPr>
          <p:cNvPr id="513" name="TextBox 512">
            <a:extLst>
              <a:ext uri="{FF2B5EF4-FFF2-40B4-BE49-F238E27FC236}">
                <a16:creationId xmlns:a16="http://schemas.microsoft.com/office/drawing/2014/main" id="{55F77E08-46EE-441F-94A2-0790AB601D87}"/>
              </a:ext>
            </a:extLst>
          </p:cNvPr>
          <p:cNvSpPr txBox="1"/>
          <p:nvPr userDrawn="1"/>
        </p:nvSpPr>
        <p:spPr>
          <a:xfrm>
            <a:off x="11099777" y="4225711"/>
            <a:ext cx="713232" cy="338328"/>
          </a:xfrm>
          <a:prstGeom prst="rect">
            <a:avLst/>
          </a:prstGeom>
          <a:noFill/>
        </p:spPr>
        <p:txBody>
          <a:bodyPr wrap="square" lIns="0" rIns="0">
            <a:noAutofit/>
          </a:bodyPr>
          <a:lstStyle/>
          <a:p>
            <a:pPr algn="ctr"/>
            <a:r>
              <a:rPr lang="en-US" sz="800" dirty="0"/>
              <a:t>Solutions 2</a:t>
            </a:r>
          </a:p>
        </p:txBody>
      </p:sp>
      <p:sp>
        <p:nvSpPr>
          <p:cNvPr id="515" name="TextBox 514">
            <a:extLst>
              <a:ext uri="{FF2B5EF4-FFF2-40B4-BE49-F238E27FC236}">
                <a16:creationId xmlns:a16="http://schemas.microsoft.com/office/drawing/2014/main" id="{FCB7DA7A-591F-45C1-82C3-D8D63866060A}"/>
              </a:ext>
            </a:extLst>
          </p:cNvPr>
          <p:cNvSpPr txBox="1"/>
          <p:nvPr userDrawn="1"/>
        </p:nvSpPr>
        <p:spPr>
          <a:xfrm>
            <a:off x="387912" y="4225711"/>
            <a:ext cx="713232" cy="338328"/>
          </a:xfrm>
          <a:prstGeom prst="rect">
            <a:avLst/>
          </a:prstGeom>
          <a:noFill/>
        </p:spPr>
        <p:txBody>
          <a:bodyPr wrap="square" lIns="0" rIns="0">
            <a:noAutofit/>
          </a:bodyPr>
          <a:lstStyle/>
          <a:p>
            <a:pPr algn="ctr"/>
            <a:r>
              <a:rPr lang="en-US" sz="800" dirty="0"/>
              <a:t>RPA </a:t>
            </a:r>
          </a:p>
          <a:p>
            <a:pPr algn="ctr"/>
            <a:r>
              <a:rPr lang="en-US" sz="800" dirty="0"/>
              <a:t>developer</a:t>
            </a:r>
          </a:p>
        </p:txBody>
      </p:sp>
      <p:sp>
        <p:nvSpPr>
          <p:cNvPr id="517" name="TextBox 516">
            <a:extLst>
              <a:ext uri="{FF2B5EF4-FFF2-40B4-BE49-F238E27FC236}">
                <a16:creationId xmlns:a16="http://schemas.microsoft.com/office/drawing/2014/main" id="{455D9B53-7960-4EB1-80A2-EAF88554FEBC}"/>
              </a:ext>
            </a:extLst>
          </p:cNvPr>
          <p:cNvSpPr txBox="1"/>
          <p:nvPr userDrawn="1"/>
        </p:nvSpPr>
        <p:spPr>
          <a:xfrm>
            <a:off x="1102036" y="4225711"/>
            <a:ext cx="713232" cy="338328"/>
          </a:xfrm>
          <a:prstGeom prst="rect">
            <a:avLst/>
          </a:prstGeom>
          <a:noFill/>
        </p:spPr>
        <p:txBody>
          <a:bodyPr wrap="square" lIns="0" rIns="0">
            <a:noAutofit/>
          </a:bodyPr>
          <a:lstStyle/>
          <a:p>
            <a:pPr algn="ctr"/>
            <a:r>
              <a:rPr lang="en-US" sz="800" dirty="0"/>
              <a:t>RPA infrastructure engineer</a:t>
            </a:r>
          </a:p>
        </p:txBody>
      </p:sp>
      <p:sp>
        <p:nvSpPr>
          <p:cNvPr id="519" name="TextBox 518">
            <a:extLst>
              <a:ext uri="{FF2B5EF4-FFF2-40B4-BE49-F238E27FC236}">
                <a16:creationId xmlns:a16="http://schemas.microsoft.com/office/drawing/2014/main" id="{B9066059-AD8D-4A14-8FEB-1158D84E217C}"/>
              </a:ext>
            </a:extLst>
          </p:cNvPr>
          <p:cNvSpPr txBox="1"/>
          <p:nvPr userDrawn="1"/>
        </p:nvSpPr>
        <p:spPr>
          <a:xfrm>
            <a:off x="1816160" y="4225711"/>
            <a:ext cx="713232" cy="338328"/>
          </a:xfrm>
          <a:prstGeom prst="rect">
            <a:avLst/>
          </a:prstGeom>
          <a:noFill/>
        </p:spPr>
        <p:txBody>
          <a:bodyPr wrap="square" lIns="0" rIns="0">
            <a:noAutofit/>
          </a:bodyPr>
          <a:lstStyle/>
          <a:p>
            <a:pPr algn="ctr"/>
            <a:r>
              <a:rPr lang="en-US" sz="800" dirty="0"/>
              <a:t>RPA service support</a:t>
            </a:r>
          </a:p>
        </p:txBody>
      </p:sp>
      <p:sp>
        <p:nvSpPr>
          <p:cNvPr id="521" name="TextBox 520">
            <a:extLst>
              <a:ext uri="{FF2B5EF4-FFF2-40B4-BE49-F238E27FC236}">
                <a16:creationId xmlns:a16="http://schemas.microsoft.com/office/drawing/2014/main" id="{67B61ACC-574C-49AD-947F-DB134A0CAFD7}"/>
              </a:ext>
            </a:extLst>
          </p:cNvPr>
          <p:cNvSpPr txBox="1"/>
          <p:nvPr userDrawn="1"/>
        </p:nvSpPr>
        <p:spPr>
          <a:xfrm>
            <a:off x="2530284" y="4225711"/>
            <a:ext cx="713232" cy="338328"/>
          </a:xfrm>
          <a:prstGeom prst="rect">
            <a:avLst/>
          </a:prstGeom>
          <a:noFill/>
        </p:spPr>
        <p:txBody>
          <a:bodyPr wrap="square" lIns="0" rIns="0">
            <a:noAutofit/>
          </a:bodyPr>
          <a:lstStyle/>
          <a:p>
            <a:pPr algn="ctr"/>
            <a:r>
              <a:rPr lang="en-US" sz="800" dirty="0"/>
              <a:t>RPA solution architect</a:t>
            </a:r>
          </a:p>
        </p:txBody>
      </p:sp>
      <p:sp>
        <p:nvSpPr>
          <p:cNvPr id="523" name="TextBox 522">
            <a:extLst>
              <a:ext uri="{FF2B5EF4-FFF2-40B4-BE49-F238E27FC236}">
                <a16:creationId xmlns:a16="http://schemas.microsoft.com/office/drawing/2014/main" id="{FEA6A46D-381F-4D58-8A2C-8F116B6F3618}"/>
              </a:ext>
            </a:extLst>
          </p:cNvPr>
          <p:cNvSpPr txBox="1"/>
          <p:nvPr userDrawn="1"/>
        </p:nvSpPr>
        <p:spPr>
          <a:xfrm>
            <a:off x="3958532" y="4225711"/>
            <a:ext cx="713232" cy="338328"/>
          </a:xfrm>
          <a:prstGeom prst="rect">
            <a:avLst/>
          </a:prstGeom>
          <a:noFill/>
        </p:spPr>
        <p:txBody>
          <a:bodyPr wrap="square" lIns="0" rIns="0">
            <a:noAutofit/>
          </a:bodyPr>
          <a:lstStyle/>
          <a:p>
            <a:pPr algn="ctr"/>
            <a:r>
              <a:rPr lang="en-US" sz="800" dirty="0"/>
              <a:t>Satellite</a:t>
            </a:r>
          </a:p>
        </p:txBody>
      </p:sp>
      <p:sp>
        <p:nvSpPr>
          <p:cNvPr id="525" name="TextBox 524">
            <a:extLst>
              <a:ext uri="{FF2B5EF4-FFF2-40B4-BE49-F238E27FC236}">
                <a16:creationId xmlns:a16="http://schemas.microsoft.com/office/drawing/2014/main" id="{6B3D1753-5E98-4036-89D2-A3A6ED41A061}"/>
              </a:ext>
            </a:extLst>
          </p:cNvPr>
          <p:cNvSpPr txBox="1"/>
          <p:nvPr userDrawn="1"/>
        </p:nvSpPr>
        <p:spPr>
          <a:xfrm>
            <a:off x="8957400" y="4225711"/>
            <a:ext cx="713232" cy="338328"/>
          </a:xfrm>
          <a:prstGeom prst="rect">
            <a:avLst/>
          </a:prstGeom>
          <a:noFill/>
        </p:spPr>
        <p:txBody>
          <a:bodyPr wrap="square" lIns="0" rIns="0">
            <a:noAutofit/>
          </a:bodyPr>
          <a:lstStyle/>
          <a:p>
            <a:pPr algn="ctr"/>
            <a:r>
              <a:rPr lang="en-US" sz="800" dirty="0"/>
              <a:t>Share alt</a:t>
            </a:r>
          </a:p>
        </p:txBody>
      </p:sp>
      <p:sp>
        <p:nvSpPr>
          <p:cNvPr id="527" name="TextBox 526">
            <a:extLst>
              <a:ext uri="{FF2B5EF4-FFF2-40B4-BE49-F238E27FC236}">
                <a16:creationId xmlns:a16="http://schemas.microsoft.com/office/drawing/2014/main" id="{1DA7C23D-BE51-49E8-BB62-C8DACEE344EA}"/>
              </a:ext>
            </a:extLst>
          </p:cNvPr>
          <p:cNvSpPr txBox="1"/>
          <p:nvPr userDrawn="1"/>
        </p:nvSpPr>
        <p:spPr>
          <a:xfrm>
            <a:off x="9671524" y="4225711"/>
            <a:ext cx="713232" cy="338328"/>
          </a:xfrm>
          <a:prstGeom prst="rect">
            <a:avLst/>
          </a:prstGeom>
          <a:noFill/>
        </p:spPr>
        <p:txBody>
          <a:bodyPr wrap="square" lIns="0" rIns="0">
            <a:noAutofit/>
          </a:bodyPr>
          <a:lstStyle/>
          <a:p>
            <a:pPr algn="ctr"/>
            <a:r>
              <a:rPr lang="en-US" sz="800" dirty="0"/>
              <a:t>Slideshow</a:t>
            </a:r>
          </a:p>
        </p:txBody>
      </p:sp>
      <p:sp>
        <p:nvSpPr>
          <p:cNvPr id="529" name="TextBox 528">
            <a:extLst>
              <a:ext uri="{FF2B5EF4-FFF2-40B4-BE49-F238E27FC236}">
                <a16:creationId xmlns:a16="http://schemas.microsoft.com/office/drawing/2014/main" id="{4C971421-FEBD-480A-8841-267C78DDB260}"/>
              </a:ext>
            </a:extLst>
          </p:cNvPr>
          <p:cNvSpPr txBox="1"/>
          <p:nvPr userDrawn="1"/>
        </p:nvSpPr>
        <p:spPr>
          <a:xfrm>
            <a:off x="4672656" y="4225711"/>
            <a:ext cx="713232" cy="338328"/>
          </a:xfrm>
          <a:prstGeom prst="rect">
            <a:avLst/>
          </a:prstGeom>
          <a:noFill/>
        </p:spPr>
        <p:txBody>
          <a:bodyPr wrap="square" lIns="0" rIns="0">
            <a:noAutofit/>
          </a:bodyPr>
          <a:lstStyle/>
          <a:p>
            <a:pPr algn="ctr"/>
            <a:r>
              <a:rPr lang="en-US" sz="800" dirty="0"/>
              <a:t>Seamless integration</a:t>
            </a:r>
          </a:p>
        </p:txBody>
      </p:sp>
      <p:sp>
        <p:nvSpPr>
          <p:cNvPr id="531" name="TextBox 530">
            <a:extLst>
              <a:ext uri="{FF2B5EF4-FFF2-40B4-BE49-F238E27FC236}">
                <a16:creationId xmlns:a16="http://schemas.microsoft.com/office/drawing/2014/main" id="{CF556A5D-A514-4456-B6EF-8A51C2301454}"/>
              </a:ext>
            </a:extLst>
          </p:cNvPr>
          <p:cNvSpPr txBox="1"/>
          <p:nvPr userDrawn="1"/>
        </p:nvSpPr>
        <p:spPr>
          <a:xfrm>
            <a:off x="5386780" y="4225711"/>
            <a:ext cx="713232" cy="338328"/>
          </a:xfrm>
          <a:prstGeom prst="rect">
            <a:avLst/>
          </a:prstGeom>
          <a:noFill/>
        </p:spPr>
        <p:txBody>
          <a:bodyPr wrap="square" lIns="0" rIns="0">
            <a:noAutofit/>
          </a:bodyPr>
          <a:lstStyle/>
          <a:p>
            <a:pPr algn="ctr"/>
            <a:r>
              <a:rPr lang="en-US" sz="800" dirty="0"/>
              <a:t>Seamless integration alt</a:t>
            </a:r>
          </a:p>
        </p:txBody>
      </p:sp>
      <p:sp>
        <p:nvSpPr>
          <p:cNvPr id="533" name="TextBox 532">
            <a:extLst>
              <a:ext uri="{FF2B5EF4-FFF2-40B4-BE49-F238E27FC236}">
                <a16:creationId xmlns:a16="http://schemas.microsoft.com/office/drawing/2014/main" id="{212C814A-D0C6-45DA-96B0-187D50BD6654}"/>
              </a:ext>
            </a:extLst>
          </p:cNvPr>
          <p:cNvSpPr txBox="1"/>
          <p:nvPr userDrawn="1"/>
        </p:nvSpPr>
        <p:spPr>
          <a:xfrm>
            <a:off x="6100904" y="4225711"/>
            <a:ext cx="713232" cy="338328"/>
          </a:xfrm>
          <a:prstGeom prst="rect">
            <a:avLst/>
          </a:prstGeom>
          <a:noFill/>
        </p:spPr>
        <p:txBody>
          <a:bodyPr wrap="square" lIns="0" rIns="0">
            <a:noAutofit/>
          </a:bodyPr>
          <a:lstStyle/>
          <a:p>
            <a:pPr algn="ctr"/>
            <a:r>
              <a:rPr lang="en-US" sz="800" dirty="0"/>
              <a:t>Search</a:t>
            </a:r>
          </a:p>
        </p:txBody>
      </p:sp>
      <p:sp>
        <p:nvSpPr>
          <p:cNvPr id="535" name="TextBox 534">
            <a:extLst>
              <a:ext uri="{FF2B5EF4-FFF2-40B4-BE49-F238E27FC236}">
                <a16:creationId xmlns:a16="http://schemas.microsoft.com/office/drawing/2014/main" id="{68B03B50-8107-4D3C-B55B-3DDB371058DF}"/>
              </a:ext>
            </a:extLst>
          </p:cNvPr>
          <p:cNvSpPr txBox="1"/>
          <p:nvPr userDrawn="1"/>
        </p:nvSpPr>
        <p:spPr>
          <a:xfrm>
            <a:off x="6815028" y="4225711"/>
            <a:ext cx="713232" cy="338328"/>
          </a:xfrm>
          <a:prstGeom prst="rect">
            <a:avLst/>
          </a:prstGeom>
          <a:noFill/>
        </p:spPr>
        <p:txBody>
          <a:bodyPr wrap="square" lIns="0" rIns="0">
            <a:noAutofit/>
          </a:bodyPr>
          <a:lstStyle/>
          <a:p>
            <a:pPr algn="ctr"/>
            <a:r>
              <a:rPr lang="en-US" sz="800" dirty="0"/>
              <a:t>Secure </a:t>
            </a:r>
          </a:p>
          <a:p>
            <a:pPr algn="ctr"/>
            <a:r>
              <a:rPr lang="en-US" sz="800" dirty="0"/>
              <a:t>team collab</a:t>
            </a:r>
          </a:p>
        </p:txBody>
      </p:sp>
      <p:sp>
        <p:nvSpPr>
          <p:cNvPr id="537" name="TextBox 536">
            <a:extLst>
              <a:ext uri="{FF2B5EF4-FFF2-40B4-BE49-F238E27FC236}">
                <a16:creationId xmlns:a16="http://schemas.microsoft.com/office/drawing/2014/main" id="{B94231C2-03F3-4F9A-9127-7B4AC054C56C}"/>
              </a:ext>
            </a:extLst>
          </p:cNvPr>
          <p:cNvSpPr txBox="1"/>
          <p:nvPr userDrawn="1"/>
        </p:nvSpPr>
        <p:spPr>
          <a:xfrm>
            <a:off x="7529152" y="4225711"/>
            <a:ext cx="713232" cy="338328"/>
          </a:xfrm>
          <a:prstGeom prst="rect">
            <a:avLst/>
          </a:prstGeom>
          <a:noFill/>
        </p:spPr>
        <p:txBody>
          <a:bodyPr wrap="square" lIns="0" rIns="0">
            <a:noAutofit/>
          </a:bodyPr>
          <a:lstStyle/>
          <a:p>
            <a:pPr algn="ctr"/>
            <a:r>
              <a:rPr lang="en-US" sz="800" dirty="0"/>
              <a:t>Security</a:t>
            </a:r>
          </a:p>
        </p:txBody>
      </p:sp>
      <p:sp>
        <p:nvSpPr>
          <p:cNvPr id="539" name="TextBox 538">
            <a:extLst>
              <a:ext uri="{FF2B5EF4-FFF2-40B4-BE49-F238E27FC236}">
                <a16:creationId xmlns:a16="http://schemas.microsoft.com/office/drawing/2014/main" id="{542C94F8-8620-4694-ACB1-C4A05F5D8DA2}"/>
              </a:ext>
            </a:extLst>
          </p:cNvPr>
          <p:cNvSpPr txBox="1"/>
          <p:nvPr userDrawn="1"/>
        </p:nvSpPr>
        <p:spPr>
          <a:xfrm>
            <a:off x="8243276" y="4225711"/>
            <a:ext cx="713232" cy="338328"/>
          </a:xfrm>
          <a:prstGeom prst="rect">
            <a:avLst/>
          </a:prstGeom>
          <a:noFill/>
        </p:spPr>
        <p:txBody>
          <a:bodyPr wrap="square" lIns="0" rIns="0">
            <a:noAutofit/>
          </a:bodyPr>
          <a:lstStyle/>
          <a:p>
            <a:pPr algn="ctr"/>
            <a:r>
              <a:rPr lang="en-US" sz="800" dirty="0"/>
              <a:t>Share</a:t>
            </a:r>
          </a:p>
        </p:txBody>
      </p:sp>
      <p:sp>
        <p:nvSpPr>
          <p:cNvPr id="541" name="TextBox 540">
            <a:extLst>
              <a:ext uri="{FF2B5EF4-FFF2-40B4-BE49-F238E27FC236}">
                <a16:creationId xmlns:a16="http://schemas.microsoft.com/office/drawing/2014/main" id="{C983CABE-CFD4-46C1-9DDD-03C53F4D4CDE}"/>
              </a:ext>
            </a:extLst>
          </p:cNvPr>
          <p:cNvSpPr txBox="1"/>
          <p:nvPr userDrawn="1"/>
        </p:nvSpPr>
        <p:spPr>
          <a:xfrm>
            <a:off x="10385648" y="4225711"/>
            <a:ext cx="713232" cy="338328"/>
          </a:xfrm>
          <a:prstGeom prst="rect">
            <a:avLst/>
          </a:prstGeom>
          <a:noFill/>
        </p:spPr>
        <p:txBody>
          <a:bodyPr wrap="square" lIns="0" rIns="0">
            <a:noAutofit/>
          </a:bodyPr>
          <a:lstStyle/>
          <a:p>
            <a:pPr algn="ctr"/>
            <a:r>
              <a:rPr lang="en-US" sz="800" dirty="0"/>
              <a:t>Solutions</a:t>
            </a:r>
          </a:p>
        </p:txBody>
      </p:sp>
      <p:sp>
        <p:nvSpPr>
          <p:cNvPr id="543" name="TextBox 542">
            <a:extLst>
              <a:ext uri="{FF2B5EF4-FFF2-40B4-BE49-F238E27FC236}">
                <a16:creationId xmlns:a16="http://schemas.microsoft.com/office/drawing/2014/main" id="{68F30A2F-A3AB-416B-9719-8DCEA9732147}"/>
              </a:ext>
            </a:extLst>
          </p:cNvPr>
          <p:cNvSpPr txBox="1"/>
          <p:nvPr userDrawn="1"/>
        </p:nvSpPr>
        <p:spPr>
          <a:xfrm>
            <a:off x="3244408" y="4225711"/>
            <a:ext cx="713232" cy="338328"/>
          </a:xfrm>
          <a:prstGeom prst="rect">
            <a:avLst/>
          </a:prstGeom>
          <a:noFill/>
        </p:spPr>
        <p:txBody>
          <a:bodyPr wrap="square" lIns="0" rIns="0">
            <a:noAutofit/>
          </a:bodyPr>
          <a:lstStyle/>
          <a:p>
            <a:pPr algn="ctr"/>
            <a:r>
              <a:rPr lang="en-US" sz="800" dirty="0"/>
              <a:t>RPA </a:t>
            </a:r>
          </a:p>
          <a:p>
            <a:pPr algn="ctr"/>
            <a:r>
              <a:rPr lang="en-US" sz="800" dirty="0"/>
              <a:t>sponsor</a:t>
            </a:r>
          </a:p>
        </p:txBody>
      </p:sp>
      <p:sp>
        <p:nvSpPr>
          <p:cNvPr id="545" name="TextBox 544">
            <a:extLst>
              <a:ext uri="{FF2B5EF4-FFF2-40B4-BE49-F238E27FC236}">
                <a16:creationId xmlns:a16="http://schemas.microsoft.com/office/drawing/2014/main" id="{711B58EE-9392-4A36-9B49-241CBF24E88A}"/>
              </a:ext>
            </a:extLst>
          </p:cNvPr>
          <p:cNvSpPr txBox="1"/>
          <p:nvPr userDrawn="1"/>
        </p:nvSpPr>
        <p:spPr>
          <a:xfrm>
            <a:off x="11099777" y="5048729"/>
            <a:ext cx="713232" cy="338328"/>
          </a:xfrm>
          <a:prstGeom prst="rect">
            <a:avLst/>
          </a:prstGeom>
          <a:noFill/>
        </p:spPr>
        <p:txBody>
          <a:bodyPr wrap="square" lIns="0" rIns="0">
            <a:noAutofit/>
          </a:bodyPr>
          <a:lstStyle/>
          <a:p>
            <a:pPr algn="ctr"/>
            <a:r>
              <a:rPr lang="en-US" sz="800" dirty="0"/>
              <a:t>Thank you</a:t>
            </a:r>
          </a:p>
        </p:txBody>
      </p:sp>
      <p:sp>
        <p:nvSpPr>
          <p:cNvPr id="547" name="TextBox 546">
            <a:extLst>
              <a:ext uri="{FF2B5EF4-FFF2-40B4-BE49-F238E27FC236}">
                <a16:creationId xmlns:a16="http://schemas.microsoft.com/office/drawing/2014/main" id="{8AE36D27-719B-43B8-88BB-1A9D5991A99E}"/>
              </a:ext>
            </a:extLst>
          </p:cNvPr>
          <p:cNvSpPr txBox="1"/>
          <p:nvPr userDrawn="1"/>
        </p:nvSpPr>
        <p:spPr>
          <a:xfrm>
            <a:off x="387912" y="5048729"/>
            <a:ext cx="713232" cy="338328"/>
          </a:xfrm>
          <a:prstGeom prst="rect">
            <a:avLst/>
          </a:prstGeom>
          <a:noFill/>
        </p:spPr>
        <p:txBody>
          <a:bodyPr wrap="square" lIns="0" rIns="0">
            <a:noAutofit/>
          </a:bodyPr>
          <a:lstStyle/>
          <a:p>
            <a:pPr algn="ctr"/>
            <a:r>
              <a:rPr lang="en-US" sz="800" dirty="0"/>
              <a:t>Solutions alt</a:t>
            </a:r>
          </a:p>
        </p:txBody>
      </p:sp>
      <p:sp>
        <p:nvSpPr>
          <p:cNvPr id="549" name="TextBox 548">
            <a:extLst>
              <a:ext uri="{FF2B5EF4-FFF2-40B4-BE49-F238E27FC236}">
                <a16:creationId xmlns:a16="http://schemas.microsoft.com/office/drawing/2014/main" id="{35030CE1-7789-43E6-AB25-4677D1373D9D}"/>
              </a:ext>
            </a:extLst>
          </p:cNvPr>
          <p:cNvSpPr txBox="1"/>
          <p:nvPr userDrawn="1"/>
        </p:nvSpPr>
        <p:spPr>
          <a:xfrm>
            <a:off x="1102036" y="5048729"/>
            <a:ext cx="713232" cy="338328"/>
          </a:xfrm>
          <a:prstGeom prst="rect">
            <a:avLst/>
          </a:prstGeom>
          <a:noFill/>
        </p:spPr>
        <p:txBody>
          <a:bodyPr wrap="square" lIns="0" rIns="0">
            <a:noAutofit/>
          </a:bodyPr>
          <a:lstStyle/>
          <a:p>
            <a:pPr algn="ctr"/>
            <a:r>
              <a:rPr lang="en-US" sz="800" dirty="0"/>
              <a:t>Speed</a:t>
            </a:r>
          </a:p>
        </p:txBody>
      </p:sp>
      <p:sp>
        <p:nvSpPr>
          <p:cNvPr id="551" name="TextBox 550">
            <a:extLst>
              <a:ext uri="{FF2B5EF4-FFF2-40B4-BE49-F238E27FC236}">
                <a16:creationId xmlns:a16="http://schemas.microsoft.com/office/drawing/2014/main" id="{2F58C50F-EA97-4DFD-A1F5-3E12F51975BF}"/>
              </a:ext>
            </a:extLst>
          </p:cNvPr>
          <p:cNvSpPr txBox="1"/>
          <p:nvPr userDrawn="1"/>
        </p:nvSpPr>
        <p:spPr>
          <a:xfrm>
            <a:off x="1816160" y="5048729"/>
            <a:ext cx="713232" cy="338328"/>
          </a:xfrm>
          <a:prstGeom prst="rect">
            <a:avLst/>
          </a:prstGeom>
          <a:noFill/>
        </p:spPr>
        <p:txBody>
          <a:bodyPr wrap="square" lIns="0" rIns="0">
            <a:noAutofit/>
          </a:bodyPr>
          <a:lstStyle/>
          <a:p>
            <a:pPr algn="ctr"/>
            <a:r>
              <a:rPr lang="en-US" sz="800" dirty="0"/>
              <a:t>Stopwatch</a:t>
            </a:r>
          </a:p>
        </p:txBody>
      </p:sp>
      <p:sp>
        <p:nvSpPr>
          <p:cNvPr id="553" name="TextBox 552">
            <a:extLst>
              <a:ext uri="{FF2B5EF4-FFF2-40B4-BE49-F238E27FC236}">
                <a16:creationId xmlns:a16="http://schemas.microsoft.com/office/drawing/2014/main" id="{8C507FDC-3BCD-40CB-92A4-799D16699137}"/>
              </a:ext>
            </a:extLst>
          </p:cNvPr>
          <p:cNvSpPr txBox="1"/>
          <p:nvPr userDrawn="1"/>
        </p:nvSpPr>
        <p:spPr>
          <a:xfrm>
            <a:off x="2530284" y="5048729"/>
            <a:ext cx="713232" cy="338328"/>
          </a:xfrm>
          <a:prstGeom prst="rect">
            <a:avLst/>
          </a:prstGeom>
          <a:noFill/>
        </p:spPr>
        <p:txBody>
          <a:bodyPr wrap="square" lIns="0" rIns="0">
            <a:noAutofit/>
          </a:bodyPr>
          <a:lstStyle/>
          <a:p>
            <a:pPr algn="ctr"/>
            <a:r>
              <a:rPr lang="en-US" sz="800" dirty="0"/>
              <a:t>Stories</a:t>
            </a:r>
          </a:p>
        </p:txBody>
      </p:sp>
      <p:sp>
        <p:nvSpPr>
          <p:cNvPr id="555" name="TextBox 554">
            <a:extLst>
              <a:ext uri="{FF2B5EF4-FFF2-40B4-BE49-F238E27FC236}">
                <a16:creationId xmlns:a16="http://schemas.microsoft.com/office/drawing/2014/main" id="{97F740A5-EE54-4D7C-A565-73508AA6A46F}"/>
              </a:ext>
            </a:extLst>
          </p:cNvPr>
          <p:cNvSpPr txBox="1"/>
          <p:nvPr userDrawn="1"/>
        </p:nvSpPr>
        <p:spPr>
          <a:xfrm>
            <a:off x="3958532" y="5048729"/>
            <a:ext cx="713232" cy="338328"/>
          </a:xfrm>
          <a:prstGeom prst="rect">
            <a:avLst/>
          </a:prstGeom>
          <a:noFill/>
        </p:spPr>
        <p:txBody>
          <a:bodyPr wrap="square" lIns="0" rIns="0">
            <a:noAutofit/>
          </a:bodyPr>
          <a:lstStyle/>
          <a:p>
            <a:pPr algn="ctr"/>
            <a:r>
              <a:rPr lang="en-US" sz="800" dirty="0"/>
              <a:t>Success</a:t>
            </a:r>
          </a:p>
        </p:txBody>
      </p:sp>
      <p:sp>
        <p:nvSpPr>
          <p:cNvPr id="557" name="TextBox 556">
            <a:extLst>
              <a:ext uri="{FF2B5EF4-FFF2-40B4-BE49-F238E27FC236}">
                <a16:creationId xmlns:a16="http://schemas.microsoft.com/office/drawing/2014/main" id="{FDA58889-B3D6-4E08-9486-31BD6674011B}"/>
              </a:ext>
            </a:extLst>
          </p:cNvPr>
          <p:cNvSpPr txBox="1"/>
          <p:nvPr userDrawn="1"/>
        </p:nvSpPr>
        <p:spPr>
          <a:xfrm>
            <a:off x="8957400" y="5048729"/>
            <a:ext cx="713232"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dirty="0"/>
              <a:t>Technology</a:t>
            </a:r>
          </a:p>
          <a:p>
            <a:pPr algn="ctr"/>
            <a:r>
              <a:rPr lang="en-US" sz="800" dirty="0"/>
              <a:t>alt 2</a:t>
            </a:r>
          </a:p>
        </p:txBody>
      </p:sp>
      <p:sp>
        <p:nvSpPr>
          <p:cNvPr id="559" name="TextBox 558">
            <a:extLst>
              <a:ext uri="{FF2B5EF4-FFF2-40B4-BE49-F238E27FC236}">
                <a16:creationId xmlns:a16="http://schemas.microsoft.com/office/drawing/2014/main" id="{00579812-07D5-4E4C-91EC-497DB0BD3623}"/>
              </a:ext>
            </a:extLst>
          </p:cNvPr>
          <p:cNvSpPr txBox="1"/>
          <p:nvPr userDrawn="1"/>
        </p:nvSpPr>
        <p:spPr>
          <a:xfrm>
            <a:off x="9671524" y="5048729"/>
            <a:ext cx="713232"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dirty="0"/>
              <a:t>Technology</a:t>
            </a:r>
          </a:p>
          <a:p>
            <a:pPr algn="ctr"/>
            <a:r>
              <a:rPr lang="en-US" sz="800" dirty="0"/>
              <a:t>alt 3</a:t>
            </a:r>
          </a:p>
        </p:txBody>
      </p:sp>
      <p:sp>
        <p:nvSpPr>
          <p:cNvPr id="561" name="TextBox 560">
            <a:extLst>
              <a:ext uri="{FF2B5EF4-FFF2-40B4-BE49-F238E27FC236}">
                <a16:creationId xmlns:a16="http://schemas.microsoft.com/office/drawing/2014/main" id="{F7BDEFAE-2C84-4C60-BCB8-7BAFBC009BED}"/>
              </a:ext>
            </a:extLst>
          </p:cNvPr>
          <p:cNvSpPr txBox="1"/>
          <p:nvPr userDrawn="1"/>
        </p:nvSpPr>
        <p:spPr>
          <a:xfrm>
            <a:off x="4672656" y="5048729"/>
            <a:ext cx="713232" cy="338328"/>
          </a:xfrm>
          <a:prstGeom prst="rect">
            <a:avLst/>
          </a:prstGeom>
          <a:noFill/>
        </p:spPr>
        <p:txBody>
          <a:bodyPr wrap="square" lIns="0" rIns="0">
            <a:noAutofit/>
          </a:bodyPr>
          <a:lstStyle/>
          <a:p>
            <a:pPr algn="ctr"/>
            <a:r>
              <a:rPr lang="en-US" sz="800" dirty="0"/>
              <a:t>Support</a:t>
            </a:r>
          </a:p>
        </p:txBody>
      </p:sp>
      <p:sp>
        <p:nvSpPr>
          <p:cNvPr id="563" name="TextBox 562">
            <a:extLst>
              <a:ext uri="{FF2B5EF4-FFF2-40B4-BE49-F238E27FC236}">
                <a16:creationId xmlns:a16="http://schemas.microsoft.com/office/drawing/2014/main" id="{AEFDD290-47AB-4C60-9334-A111E6D4BC7D}"/>
              </a:ext>
            </a:extLst>
          </p:cNvPr>
          <p:cNvSpPr txBox="1"/>
          <p:nvPr userDrawn="1"/>
        </p:nvSpPr>
        <p:spPr>
          <a:xfrm>
            <a:off x="5386780" y="5048729"/>
            <a:ext cx="713232" cy="338328"/>
          </a:xfrm>
          <a:prstGeom prst="rect">
            <a:avLst/>
          </a:prstGeom>
          <a:noFill/>
        </p:spPr>
        <p:txBody>
          <a:bodyPr wrap="square" lIns="0" rIns="0">
            <a:noAutofit/>
          </a:bodyPr>
          <a:lstStyle/>
          <a:p>
            <a:pPr algn="ctr"/>
            <a:r>
              <a:rPr lang="en-US" sz="800" dirty="0"/>
              <a:t>Survey</a:t>
            </a:r>
          </a:p>
        </p:txBody>
      </p:sp>
      <p:sp>
        <p:nvSpPr>
          <p:cNvPr id="565" name="TextBox 564">
            <a:extLst>
              <a:ext uri="{FF2B5EF4-FFF2-40B4-BE49-F238E27FC236}">
                <a16:creationId xmlns:a16="http://schemas.microsoft.com/office/drawing/2014/main" id="{95C65428-5486-4717-8C43-360B19CEC2F8}"/>
              </a:ext>
            </a:extLst>
          </p:cNvPr>
          <p:cNvSpPr txBox="1"/>
          <p:nvPr userDrawn="1"/>
        </p:nvSpPr>
        <p:spPr>
          <a:xfrm>
            <a:off x="6100904" y="5048729"/>
            <a:ext cx="713232" cy="338328"/>
          </a:xfrm>
          <a:prstGeom prst="rect">
            <a:avLst/>
          </a:prstGeom>
          <a:noFill/>
        </p:spPr>
        <p:txBody>
          <a:bodyPr wrap="square" lIns="0" rIns="0">
            <a:noAutofit/>
          </a:bodyPr>
          <a:lstStyle/>
          <a:p>
            <a:pPr algn="ctr"/>
            <a:r>
              <a:rPr lang="en-US" sz="800" dirty="0"/>
              <a:t>Tap Touch</a:t>
            </a:r>
          </a:p>
        </p:txBody>
      </p:sp>
      <p:sp>
        <p:nvSpPr>
          <p:cNvPr id="567" name="TextBox 566">
            <a:extLst>
              <a:ext uri="{FF2B5EF4-FFF2-40B4-BE49-F238E27FC236}">
                <a16:creationId xmlns:a16="http://schemas.microsoft.com/office/drawing/2014/main" id="{210A870D-6DBE-45DD-AA0D-0C16AB1E9C7B}"/>
              </a:ext>
            </a:extLst>
          </p:cNvPr>
          <p:cNvSpPr txBox="1"/>
          <p:nvPr userDrawn="1"/>
        </p:nvSpPr>
        <p:spPr>
          <a:xfrm>
            <a:off x="6815028" y="5048729"/>
            <a:ext cx="713232" cy="338328"/>
          </a:xfrm>
          <a:prstGeom prst="rect">
            <a:avLst/>
          </a:prstGeom>
          <a:noFill/>
        </p:spPr>
        <p:txBody>
          <a:bodyPr wrap="square" lIns="0" rIns="0">
            <a:noAutofit/>
          </a:bodyPr>
          <a:lstStyle/>
          <a:p>
            <a:pPr algn="ctr"/>
            <a:r>
              <a:rPr lang="en-US" sz="800" dirty="0"/>
              <a:t>Target</a:t>
            </a:r>
          </a:p>
        </p:txBody>
      </p:sp>
      <p:sp>
        <p:nvSpPr>
          <p:cNvPr id="569" name="TextBox 568">
            <a:extLst>
              <a:ext uri="{FF2B5EF4-FFF2-40B4-BE49-F238E27FC236}">
                <a16:creationId xmlns:a16="http://schemas.microsoft.com/office/drawing/2014/main" id="{30B05603-F8F4-450E-A4E4-3F9840AA0441}"/>
              </a:ext>
            </a:extLst>
          </p:cNvPr>
          <p:cNvSpPr txBox="1"/>
          <p:nvPr userDrawn="1"/>
        </p:nvSpPr>
        <p:spPr>
          <a:xfrm>
            <a:off x="7529152" y="5048729"/>
            <a:ext cx="713232" cy="338328"/>
          </a:xfrm>
          <a:prstGeom prst="rect">
            <a:avLst/>
          </a:prstGeom>
          <a:noFill/>
        </p:spPr>
        <p:txBody>
          <a:bodyPr wrap="square" lIns="0" rIns="0">
            <a:noAutofit/>
          </a:bodyPr>
          <a:lstStyle/>
          <a:p>
            <a:pPr algn="ctr"/>
            <a:r>
              <a:rPr lang="en-US" sz="800" dirty="0"/>
              <a:t>Technology</a:t>
            </a:r>
          </a:p>
        </p:txBody>
      </p:sp>
      <p:sp>
        <p:nvSpPr>
          <p:cNvPr id="571" name="TextBox 570">
            <a:extLst>
              <a:ext uri="{FF2B5EF4-FFF2-40B4-BE49-F238E27FC236}">
                <a16:creationId xmlns:a16="http://schemas.microsoft.com/office/drawing/2014/main" id="{C8AB9F1B-5680-428C-9B0F-171B9C9B5939}"/>
              </a:ext>
            </a:extLst>
          </p:cNvPr>
          <p:cNvSpPr txBox="1"/>
          <p:nvPr userDrawn="1"/>
        </p:nvSpPr>
        <p:spPr>
          <a:xfrm>
            <a:off x="8243276" y="5048729"/>
            <a:ext cx="713232" cy="338328"/>
          </a:xfrm>
          <a:prstGeom prst="rect">
            <a:avLst/>
          </a:prstGeom>
          <a:noFill/>
        </p:spPr>
        <p:txBody>
          <a:bodyPr wrap="square" lIns="0" rIns="0">
            <a:noAutofit/>
          </a:bodyPr>
          <a:lstStyle/>
          <a:p>
            <a:pPr algn="ctr"/>
            <a:r>
              <a:rPr lang="en-US" sz="800" dirty="0"/>
              <a:t>Technology </a:t>
            </a:r>
          </a:p>
          <a:p>
            <a:pPr algn="ctr"/>
            <a:r>
              <a:rPr lang="en-US" sz="800" dirty="0"/>
              <a:t>alt</a:t>
            </a:r>
          </a:p>
        </p:txBody>
      </p:sp>
      <p:sp>
        <p:nvSpPr>
          <p:cNvPr id="573" name="TextBox 572">
            <a:extLst>
              <a:ext uri="{FF2B5EF4-FFF2-40B4-BE49-F238E27FC236}">
                <a16:creationId xmlns:a16="http://schemas.microsoft.com/office/drawing/2014/main" id="{3C2152B5-513D-452E-A5C4-CD26DE667CC5}"/>
              </a:ext>
            </a:extLst>
          </p:cNvPr>
          <p:cNvSpPr txBox="1"/>
          <p:nvPr userDrawn="1"/>
        </p:nvSpPr>
        <p:spPr>
          <a:xfrm>
            <a:off x="10385648" y="5048729"/>
            <a:ext cx="713232" cy="338328"/>
          </a:xfrm>
          <a:prstGeom prst="rect">
            <a:avLst/>
          </a:prstGeom>
          <a:noFill/>
        </p:spPr>
        <p:txBody>
          <a:bodyPr wrap="square" lIns="0" rIns="0">
            <a:noAutofit/>
          </a:bodyPr>
          <a:lstStyle/>
          <a:p>
            <a:pPr algn="ctr"/>
            <a:r>
              <a:rPr lang="en-US" sz="800" dirty="0"/>
              <a:t>Tent</a:t>
            </a:r>
          </a:p>
        </p:txBody>
      </p:sp>
      <p:sp>
        <p:nvSpPr>
          <p:cNvPr id="575" name="TextBox 574">
            <a:extLst>
              <a:ext uri="{FF2B5EF4-FFF2-40B4-BE49-F238E27FC236}">
                <a16:creationId xmlns:a16="http://schemas.microsoft.com/office/drawing/2014/main" id="{DD75CF29-6FCB-406F-B73D-5D112306C0CD}"/>
              </a:ext>
            </a:extLst>
          </p:cNvPr>
          <p:cNvSpPr txBox="1"/>
          <p:nvPr userDrawn="1"/>
        </p:nvSpPr>
        <p:spPr>
          <a:xfrm>
            <a:off x="3244408" y="5048729"/>
            <a:ext cx="713232" cy="338328"/>
          </a:xfrm>
          <a:prstGeom prst="rect">
            <a:avLst/>
          </a:prstGeom>
          <a:noFill/>
        </p:spPr>
        <p:txBody>
          <a:bodyPr wrap="square" lIns="0" rIns="0">
            <a:noAutofit/>
          </a:bodyPr>
          <a:lstStyle/>
          <a:p>
            <a:pPr algn="ctr"/>
            <a:r>
              <a:rPr lang="en-US" sz="800" dirty="0"/>
              <a:t>Student</a:t>
            </a:r>
          </a:p>
        </p:txBody>
      </p:sp>
      <p:sp>
        <p:nvSpPr>
          <p:cNvPr id="577" name="TextBox 576">
            <a:extLst>
              <a:ext uri="{FF2B5EF4-FFF2-40B4-BE49-F238E27FC236}">
                <a16:creationId xmlns:a16="http://schemas.microsoft.com/office/drawing/2014/main" id="{BCCCB375-5529-402F-A976-26EBD937A801}"/>
              </a:ext>
            </a:extLst>
          </p:cNvPr>
          <p:cNvSpPr txBox="1"/>
          <p:nvPr userDrawn="1"/>
        </p:nvSpPr>
        <p:spPr>
          <a:xfrm>
            <a:off x="387912" y="5871746"/>
            <a:ext cx="713232" cy="338328"/>
          </a:xfrm>
          <a:prstGeom prst="rect">
            <a:avLst/>
          </a:prstGeom>
          <a:noFill/>
        </p:spPr>
        <p:txBody>
          <a:bodyPr wrap="square" lIns="0" rIns="0">
            <a:noAutofit/>
          </a:bodyPr>
          <a:lstStyle/>
          <a:p>
            <a:pPr algn="ctr"/>
            <a:r>
              <a:rPr lang="en-US" sz="800" dirty="0"/>
              <a:t>Time saver</a:t>
            </a:r>
          </a:p>
        </p:txBody>
      </p:sp>
      <p:sp>
        <p:nvSpPr>
          <p:cNvPr id="579" name="TextBox 578">
            <a:extLst>
              <a:ext uri="{FF2B5EF4-FFF2-40B4-BE49-F238E27FC236}">
                <a16:creationId xmlns:a16="http://schemas.microsoft.com/office/drawing/2014/main" id="{037971EF-6623-479F-92A5-635805853909}"/>
              </a:ext>
            </a:extLst>
          </p:cNvPr>
          <p:cNvSpPr txBox="1"/>
          <p:nvPr userDrawn="1"/>
        </p:nvSpPr>
        <p:spPr>
          <a:xfrm>
            <a:off x="1102963" y="5871746"/>
            <a:ext cx="713232" cy="338328"/>
          </a:xfrm>
          <a:prstGeom prst="rect">
            <a:avLst/>
          </a:prstGeom>
          <a:noFill/>
        </p:spPr>
        <p:txBody>
          <a:bodyPr wrap="square" lIns="0" rIns="0">
            <a:noAutofit/>
          </a:bodyPr>
          <a:lstStyle/>
          <a:p>
            <a:pPr algn="ctr"/>
            <a:r>
              <a:rPr lang="en-US" sz="800" dirty="0"/>
              <a:t>User</a:t>
            </a:r>
          </a:p>
        </p:txBody>
      </p:sp>
      <p:sp>
        <p:nvSpPr>
          <p:cNvPr id="581" name="TextBox 580">
            <a:extLst>
              <a:ext uri="{FF2B5EF4-FFF2-40B4-BE49-F238E27FC236}">
                <a16:creationId xmlns:a16="http://schemas.microsoft.com/office/drawing/2014/main" id="{0CA80814-D6C6-4583-BD20-7F27A83D9AF3}"/>
              </a:ext>
            </a:extLst>
          </p:cNvPr>
          <p:cNvSpPr txBox="1"/>
          <p:nvPr userDrawn="1"/>
        </p:nvSpPr>
        <p:spPr>
          <a:xfrm>
            <a:off x="1818014" y="5871746"/>
            <a:ext cx="713232" cy="338328"/>
          </a:xfrm>
          <a:prstGeom prst="rect">
            <a:avLst/>
          </a:prstGeom>
          <a:noFill/>
        </p:spPr>
        <p:txBody>
          <a:bodyPr wrap="square" lIns="0" rIns="0">
            <a:noAutofit/>
          </a:bodyPr>
          <a:lstStyle/>
          <a:p>
            <a:pPr algn="ctr"/>
            <a:r>
              <a:rPr lang="en-US" sz="800" dirty="0"/>
              <a:t>User-OTM</a:t>
            </a:r>
          </a:p>
        </p:txBody>
      </p:sp>
      <p:sp>
        <p:nvSpPr>
          <p:cNvPr id="583" name="TextBox 582">
            <a:extLst>
              <a:ext uri="{FF2B5EF4-FFF2-40B4-BE49-F238E27FC236}">
                <a16:creationId xmlns:a16="http://schemas.microsoft.com/office/drawing/2014/main" id="{19DCBA5F-FABF-420D-B37C-F30FA7883E80}"/>
              </a:ext>
            </a:extLst>
          </p:cNvPr>
          <p:cNvSpPr txBox="1"/>
          <p:nvPr userDrawn="1"/>
        </p:nvSpPr>
        <p:spPr>
          <a:xfrm>
            <a:off x="2533065" y="5871746"/>
            <a:ext cx="713232" cy="338328"/>
          </a:xfrm>
          <a:prstGeom prst="rect">
            <a:avLst/>
          </a:prstGeom>
          <a:noFill/>
        </p:spPr>
        <p:txBody>
          <a:bodyPr wrap="square" lIns="0" rIns="0">
            <a:noAutofit/>
          </a:bodyPr>
          <a:lstStyle/>
          <a:p>
            <a:pPr algn="ctr"/>
            <a:r>
              <a:rPr lang="en-US" sz="800" dirty="0"/>
              <a:t>Validate</a:t>
            </a:r>
          </a:p>
        </p:txBody>
      </p:sp>
      <p:sp>
        <p:nvSpPr>
          <p:cNvPr id="585" name="TextBox 584">
            <a:extLst>
              <a:ext uri="{FF2B5EF4-FFF2-40B4-BE49-F238E27FC236}">
                <a16:creationId xmlns:a16="http://schemas.microsoft.com/office/drawing/2014/main" id="{5E533D25-90D1-471E-BBAB-20257941FA16}"/>
              </a:ext>
            </a:extLst>
          </p:cNvPr>
          <p:cNvSpPr txBox="1"/>
          <p:nvPr userDrawn="1"/>
        </p:nvSpPr>
        <p:spPr>
          <a:xfrm>
            <a:off x="3963167" y="5871746"/>
            <a:ext cx="713232" cy="338328"/>
          </a:xfrm>
          <a:prstGeom prst="rect">
            <a:avLst/>
          </a:prstGeom>
          <a:noFill/>
        </p:spPr>
        <p:txBody>
          <a:bodyPr wrap="square" lIns="0" rIns="0">
            <a:noAutofit/>
          </a:bodyPr>
          <a:lstStyle/>
          <a:p>
            <a:pPr algn="ctr"/>
            <a:r>
              <a:rPr lang="en-US" sz="800" dirty="0"/>
              <a:t>Vendor</a:t>
            </a:r>
          </a:p>
        </p:txBody>
      </p:sp>
      <p:sp>
        <p:nvSpPr>
          <p:cNvPr id="587" name="TextBox 586">
            <a:extLst>
              <a:ext uri="{FF2B5EF4-FFF2-40B4-BE49-F238E27FC236}">
                <a16:creationId xmlns:a16="http://schemas.microsoft.com/office/drawing/2014/main" id="{BEACED7E-F9D3-48B4-87B9-8A94957A4E22}"/>
              </a:ext>
            </a:extLst>
          </p:cNvPr>
          <p:cNvSpPr txBox="1"/>
          <p:nvPr userDrawn="1"/>
        </p:nvSpPr>
        <p:spPr>
          <a:xfrm>
            <a:off x="8968524" y="5871746"/>
            <a:ext cx="713232" cy="338328"/>
          </a:xfrm>
          <a:prstGeom prst="rect">
            <a:avLst/>
          </a:prstGeom>
          <a:noFill/>
        </p:spPr>
        <p:txBody>
          <a:bodyPr wrap="square" lIns="0" rIns="0">
            <a:noAutofit/>
          </a:bodyPr>
          <a:lstStyle/>
          <a:p>
            <a:pPr algn="ctr"/>
            <a:r>
              <a:rPr lang="en-US" sz="800" dirty="0"/>
              <a:t>Welcome</a:t>
            </a:r>
          </a:p>
        </p:txBody>
      </p:sp>
      <p:sp>
        <p:nvSpPr>
          <p:cNvPr id="589" name="TextBox 588">
            <a:extLst>
              <a:ext uri="{FF2B5EF4-FFF2-40B4-BE49-F238E27FC236}">
                <a16:creationId xmlns:a16="http://schemas.microsoft.com/office/drawing/2014/main" id="{2620A4DE-A53F-4530-96B0-415ABFB76E18}"/>
              </a:ext>
            </a:extLst>
          </p:cNvPr>
          <p:cNvSpPr txBox="1"/>
          <p:nvPr userDrawn="1"/>
        </p:nvSpPr>
        <p:spPr>
          <a:xfrm>
            <a:off x="9683575" y="5871746"/>
            <a:ext cx="713232" cy="338328"/>
          </a:xfrm>
          <a:prstGeom prst="rect">
            <a:avLst/>
          </a:prstGeom>
          <a:noFill/>
        </p:spPr>
        <p:txBody>
          <a:bodyPr wrap="square" lIns="0" rIns="0">
            <a:noAutofit/>
          </a:bodyPr>
          <a:lstStyle/>
          <a:p>
            <a:pPr algn="ctr"/>
            <a:r>
              <a:rPr lang="en-US" sz="800" dirty="0"/>
              <a:t>Zoom in</a:t>
            </a:r>
          </a:p>
        </p:txBody>
      </p:sp>
      <p:sp>
        <p:nvSpPr>
          <p:cNvPr id="591" name="TextBox 590">
            <a:extLst>
              <a:ext uri="{FF2B5EF4-FFF2-40B4-BE49-F238E27FC236}">
                <a16:creationId xmlns:a16="http://schemas.microsoft.com/office/drawing/2014/main" id="{CCA7A403-9A51-4FDD-A1B8-5C9082B86436}"/>
              </a:ext>
            </a:extLst>
          </p:cNvPr>
          <p:cNvSpPr txBox="1"/>
          <p:nvPr userDrawn="1"/>
        </p:nvSpPr>
        <p:spPr>
          <a:xfrm>
            <a:off x="4678218" y="5871746"/>
            <a:ext cx="713232" cy="338328"/>
          </a:xfrm>
          <a:prstGeom prst="rect">
            <a:avLst/>
          </a:prstGeom>
          <a:noFill/>
        </p:spPr>
        <p:txBody>
          <a:bodyPr wrap="square" lIns="0" rIns="0">
            <a:noAutofit/>
          </a:bodyPr>
          <a:lstStyle/>
          <a:p>
            <a:pPr algn="ctr"/>
            <a:r>
              <a:rPr lang="en-US" sz="800" dirty="0"/>
              <a:t>Visibility off</a:t>
            </a:r>
          </a:p>
        </p:txBody>
      </p:sp>
      <p:sp>
        <p:nvSpPr>
          <p:cNvPr id="593" name="TextBox 592">
            <a:extLst>
              <a:ext uri="{FF2B5EF4-FFF2-40B4-BE49-F238E27FC236}">
                <a16:creationId xmlns:a16="http://schemas.microsoft.com/office/drawing/2014/main" id="{29BF41D6-8D07-44D1-97B3-244527F65170}"/>
              </a:ext>
            </a:extLst>
          </p:cNvPr>
          <p:cNvSpPr txBox="1"/>
          <p:nvPr userDrawn="1"/>
        </p:nvSpPr>
        <p:spPr>
          <a:xfrm>
            <a:off x="5393269" y="5871746"/>
            <a:ext cx="713232" cy="338328"/>
          </a:xfrm>
          <a:prstGeom prst="rect">
            <a:avLst/>
          </a:prstGeom>
          <a:noFill/>
        </p:spPr>
        <p:txBody>
          <a:bodyPr wrap="square" lIns="0" rIns="0">
            <a:noAutofit/>
          </a:bodyPr>
          <a:lstStyle/>
          <a:p>
            <a:pPr algn="ctr"/>
            <a:r>
              <a:rPr lang="en-US" sz="800" dirty="0"/>
              <a:t>Visibility on</a:t>
            </a:r>
          </a:p>
        </p:txBody>
      </p:sp>
      <p:sp>
        <p:nvSpPr>
          <p:cNvPr id="595" name="TextBox 594">
            <a:extLst>
              <a:ext uri="{FF2B5EF4-FFF2-40B4-BE49-F238E27FC236}">
                <a16:creationId xmlns:a16="http://schemas.microsoft.com/office/drawing/2014/main" id="{9C91F747-9328-43A1-8801-61D65A0CADAD}"/>
              </a:ext>
            </a:extLst>
          </p:cNvPr>
          <p:cNvSpPr txBox="1"/>
          <p:nvPr userDrawn="1"/>
        </p:nvSpPr>
        <p:spPr>
          <a:xfrm>
            <a:off x="6108320" y="5871746"/>
            <a:ext cx="713232" cy="338328"/>
          </a:xfrm>
          <a:prstGeom prst="rect">
            <a:avLst/>
          </a:prstGeom>
          <a:noFill/>
        </p:spPr>
        <p:txBody>
          <a:bodyPr wrap="square" lIns="0" rIns="0">
            <a:noAutofit/>
          </a:bodyPr>
          <a:lstStyle/>
          <a:p>
            <a:pPr algn="ctr"/>
            <a:r>
              <a:rPr lang="en-US" sz="800" dirty="0">
                <a:solidFill>
                  <a:schemeClr val="tx1"/>
                </a:solidFill>
              </a:rPr>
              <a:t>Warning</a:t>
            </a:r>
          </a:p>
        </p:txBody>
      </p:sp>
      <p:sp>
        <p:nvSpPr>
          <p:cNvPr id="597" name="TextBox 596">
            <a:extLst>
              <a:ext uri="{FF2B5EF4-FFF2-40B4-BE49-F238E27FC236}">
                <a16:creationId xmlns:a16="http://schemas.microsoft.com/office/drawing/2014/main" id="{C58ED54B-93E1-460E-830C-874CA4F50D22}"/>
              </a:ext>
            </a:extLst>
          </p:cNvPr>
          <p:cNvSpPr txBox="1"/>
          <p:nvPr userDrawn="1"/>
        </p:nvSpPr>
        <p:spPr>
          <a:xfrm>
            <a:off x="6823371" y="5871746"/>
            <a:ext cx="713232" cy="338328"/>
          </a:xfrm>
          <a:prstGeom prst="rect">
            <a:avLst/>
          </a:prstGeom>
          <a:noFill/>
        </p:spPr>
        <p:txBody>
          <a:bodyPr wrap="square" lIns="0" rIns="0">
            <a:noAutofit/>
          </a:bodyPr>
          <a:lstStyle/>
          <a:p>
            <a:pPr algn="ctr"/>
            <a:r>
              <a:rPr lang="en-US" sz="800" dirty="0"/>
              <a:t>Web</a:t>
            </a:r>
          </a:p>
          <a:p>
            <a:pPr algn="ctr"/>
            <a:r>
              <a:rPr lang="en-US" sz="800" dirty="0"/>
              <a:t>expert</a:t>
            </a:r>
          </a:p>
        </p:txBody>
      </p:sp>
      <p:sp>
        <p:nvSpPr>
          <p:cNvPr id="599" name="TextBox 598">
            <a:extLst>
              <a:ext uri="{FF2B5EF4-FFF2-40B4-BE49-F238E27FC236}">
                <a16:creationId xmlns:a16="http://schemas.microsoft.com/office/drawing/2014/main" id="{D823CE98-52A0-4478-B700-C7220D3456EB}"/>
              </a:ext>
            </a:extLst>
          </p:cNvPr>
          <p:cNvSpPr txBox="1"/>
          <p:nvPr userDrawn="1"/>
        </p:nvSpPr>
        <p:spPr>
          <a:xfrm>
            <a:off x="7538422" y="5871746"/>
            <a:ext cx="713232" cy="338328"/>
          </a:xfrm>
          <a:prstGeom prst="rect">
            <a:avLst/>
          </a:prstGeom>
          <a:noFill/>
        </p:spPr>
        <p:txBody>
          <a:bodyPr wrap="square" lIns="0" rIns="0">
            <a:noAutofit/>
          </a:bodyPr>
          <a:lstStyle/>
          <a:p>
            <a:pPr algn="ctr"/>
            <a:r>
              <a:rPr lang="en-US" sz="800" dirty="0"/>
              <a:t>Web</a:t>
            </a:r>
          </a:p>
          <a:p>
            <a:pPr algn="ctr"/>
            <a:r>
              <a:rPr lang="en-US" sz="800" dirty="0"/>
              <a:t>scraping</a:t>
            </a:r>
          </a:p>
        </p:txBody>
      </p:sp>
      <p:sp>
        <p:nvSpPr>
          <p:cNvPr id="601" name="TextBox 600">
            <a:extLst>
              <a:ext uri="{FF2B5EF4-FFF2-40B4-BE49-F238E27FC236}">
                <a16:creationId xmlns:a16="http://schemas.microsoft.com/office/drawing/2014/main" id="{7B465CA4-E923-4F44-9FAE-628374F70940}"/>
              </a:ext>
            </a:extLst>
          </p:cNvPr>
          <p:cNvSpPr txBox="1"/>
          <p:nvPr userDrawn="1"/>
        </p:nvSpPr>
        <p:spPr>
          <a:xfrm>
            <a:off x="8253473" y="5871746"/>
            <a:ext cx="713232" cy="338328"/>
          </a:xfrm>
          <a:prstGeom prst="rect">
            <a:avLst/>
          </a:prstGeom>
          <a:noFill/>
        </p:spPr>
        <p:txBody>
          <a:bodyPr wrap="square" lIns="0" rIns="0">
            <a:noAutofit/>
          </a:bodyPr>
          <a:lstStyle/>
          <a:p>
            <a:pPr algn="ctr"/>
            <a:r>
              <a:rPr lang="en-US" sz="800" dirty="0"/>
              <a:t>Web</a:t>
            </a:r>
          </a:p>
          <a:p>
            <a:pPr algn="ctr"/>
            <a:r>
              <a:rPr lang="en-US" sz="800" dirty="0"/>
              <a:t>testing</a:t>
            </a:r>
          </a:p>
        </p:txBody>
      </p:sp>
      <p:sp>
        <p:nvSpPr>
          <p:cNvPr id="603" name="TextBox 602">
            <a:extLst>
              <a:ext uri="{FF2B5EF4-FFF2-40B4-BE49-F238E27FC236}">
                <a16:creationId xmlns:a16="http://schemas.microsoft.com/office/drawing/2014/main" id="{82D2479D-509D-4581-9487-D62DF27182CE}"/>
              </a:ext>
            </a:extLst>
          </p:cNvPr>
          <p:cNvSpPr txBox="1"/>
          <p:nvPr userDrawn="1"/>
        </p:nvSpPr>
        <p:spPr>
          <a:xfrm>
            <a:off x="10398626" y="5871746"/>
            <a:ext cx="713232" cy="338328"/>
          </a:xfrm>
          <a:prstGeom prst="rect">
            <a:avLst/>
          </a:prstGeom>
          <a:noFill/>
        </p:spPr>
        <p:txBody>
          <a:bodyPr wrap="square" lIns="0" rIns="0">
            <a:noAutofit/>
          </a:bodyPr>
          <a:lstStyle/>
          <a:p>
            <a:pPr algn="ctr"/>
            <a:r>
              <a:rPr lang="en-US" sz="800" dirty="0"/>
              <a:t>Zoom out</a:t>
            </a:r>
          </a:p>
        </p:txBody>
      </p:sp>
      <p:sp>
        <p:nvSpPr>
          <p:cNvPr id="605" name="TextBox 604">
            <a:extLst>
              <a:ext uri="{FF2B5EF4-FFF2-40B4-BE49-F238E27FC236}">
                <a16:creationId xmlns:a16="http://schemas.microsoft.com/office/drawing/2014/main" id="{213FE9DF-7EFE-4FF3-8368-C6E994E4B317}"/>
              </a:ext>
            </a:extLst>
          </p:cNvPr>
          <p:cNvSpPr txBox="1"/>
          <p:nvPr userDrawn="1"/>
        </p:nvSpPr>
        <p:spPr>
          <a:xfrm>
            <a:off x="3248116" y="5871746"/>
            <a:ext cx="713232" cy="338328"/>
          </a:xfrm>
          <a:prstGeom prst="rect">
            <a:avLst/>
          </a:prstGeom>
          <a:noFill/>
        </p:spPr>
        <p:txBody>
          <a:bodyPr wrap="square" lIns="0" rIns="0">
            <a:noAutofit/>
          </a:bodyPr>
          <a:lstStyle/>
          <a:p>
            <a:pPr algn="ctr"/>
            <a:r>
              <a:rPr lang="en-US" sz="800" dirty="0"/>
              <a:t>Vector </a:t>
            </a:r>
          </a:p>
          <a:p>
            <a:pPr algn="ctr"/>
            <a:r>
              <a:rPr lang="en-US" sz="800" dirty="0"/>
              <a:t>anchor</a:t>
            </a:r>
          </a:p>
        </p:txBody>
      </p:sp>
      <p:sp>
        <p:nvSpPr>
          <p:cNvPr id="607" name="TextBox 606">
            <a:extLst>
              <a:ext uri="{FF2B5EF4-FFF2-40B4-BE49-F238E27FC236}">
                <a16:creationId xmlns:a16="http://schemas.microsoft.com/office/drawing/2014/main" id="{B21965E9-E636-4149-A761-B0B18609E90D}"/>
              </a:ext>
            </a:extLst>
          </p:cNvPr>
          <p:cNvSpPr txBox="1"/>
          <p:nvPr userDrawn="1"/>
        </p:nvSpPr>
        <p:spPr>
          <a:xfrm>
            <a:off x="11099777" y="1756657"/>
            <a:ext cx="713232" cy="338328"/>
          </a:xfrm>
          <a:prstGeom prst="rect">
            <a:avLst/>
          </a:prstGeom>
          <a:noFill/>
        </p:spPr>
        <p:txBody>
          <a:bodyPr wrap="square" lIns="0" rIns="0">
            <a:noAutofit/>
          </a:bodyPr>
          <a:lstStyle/>
          <a:p>
            <a:pPr algn="ctr"/>
            <a:r>
              <a:rPr lang="en-US" sz="800" dirty="0"/>
              <a:t>Money </a:t>
            </a:r>
          </a:p>
          <a:p>
            <a:pPr algn="ctr"/>
            <a:r>
              <a:rPr lang="en-US" sz="800" dirty="0"/>
              <a:t>square</a:t>
            </a:r>
          </a:p>
        </p:txBody>
      </p:sp>
      <p:sp>
        <p:nvSpPr>
          <p:cNvPr id="609" name="TextBox 608">
            <a:extLst>
              <a:ext uri="{FF2B5EF4-FFF2-40B4-BE49-F238E27FC236}">
                <a16:creationId xmlns:a16="http://schemas.microsoft.com/office/drawing/2014/main" id="{A44EEDF7-941E-4FD8-A6CE-098222409979}"/>
              </a:ext>
            </a:extLst>
          </p:cNvPr>
          <p:cNvSpPr txBox="1"/>
          <p:nvPr userDrawn="1"/>
        </p:nvSpPr>
        <p:spPr>
          <a:xfrm>
            <a:off x="387912" y="1756657"/>
            <a:ext cx="709636" cy="338328"/>
          </a:xfrm>
          <a:prstGeom prst="rect">
            <a:avLst/>
          </a:prstGeom>
          <a:noFill/>
        </p:spPr>
        <p:txBody>
          <a:bodyPr wrap="square" lIns="0" rIns="0">
            <a:noAutofit/>
          </a:bodyPr>
          <a:lstStyle/>
          <a:p>
            <a:pPr algn="ctr"/>
            <a:r>
              <a:rPr lang="en-US" sz="800" dirty="0"/>
              <a:t>Location </a:t>
            </a:r>
          </a:p>
          <a:p>
            <a:pPr algn="ctr"/>
            <a:r>
              <a:rPr lang="en-US" sz="800" dirty="0"/>
              <a:t>pin</a:t>
            </a:r>
          </a:p>
        </p:txBody>
      </p:sp>
      <p:sp>
        <p:nvSpPr>
          <p:cNvPr id="611" name="TextBox 610">
            <a:extLst>
              <a:ext uri="{FF2B5EF4-FFF2-40B4-BE49-F238E27FC236}">
                <a16:creationId xmlns:a16="http://schemas.microsoft.com/office/drawing/2014/main" id="{BF559BB8-A1CB-4448-96B7-5471A024BA03}"/>
              </a:ext>
            </a:extLst>
          </p:cNvPr>
          <p:cNvSpPr txBox="1"/>
          <p:nvPr userDrawn="1"/>
        </p:nvSpPr>
        <p:spPr>
          <a:xfrm>
            <a:off x="1098680" y="1756657"/>
            <a:ext cx="713232" cy="338328"/>
          </a:xfrm>
          <a:prstGeom prst="rect">
            <a:avLst/>
          </a:prstGeom>
          <a:noFill/>
        </p:spPr>
        <p:txBody>
          <a:bodyPr wrap="square" lIns="0" rIns="0">
            <a:noAutofit/>
          </a:bodyPr>
          <a:lstStyle/>
          <a:p>
            <a:pPr algn="ctr"/>
            <a:r>
              <a:rPr lang="en-US" sz="800" dirty="0"/>
              <a:t>Lock</a:t>
            </a:r>
          </a:p>
        </p:txBody>
      </p:sp>
      <p:sp>
        <p:nvSpPr>
          <p:cNvPr id="613" name="TextBox 612">
            <a:extLst>
              <a:ext uri="{FF2B5EF4-FFF2-40B4-BE49-F238E27FC236}">
                <a16:creationId xmlns:a16="http://schemas.microsoft.com/office/drawing/2014/main" id="{C48A4874-E387-4D4D-8CBA-EE4936A004A8}"/>
              </a:ext>
            </a:extLst>
          </p:cNvPr>
          <p:cNvSpPr txBox="1"/>
          <p:nvPr userDrawn="1"/>
        </p:nvSpPr>
        <p:spPr>
          <a:xfrm>
            <a:off x="1813044" y="1756657"/>
            <a:ext cx="713232" cy="338328"/>
          </a:xfrm>
          <a:prstGeom prst="rect">
            <a:avLst/>
          </a:prstGeom>
          <a:noFill/>
        </p:spPr>
        <p:txBody>
          <a:bodyPr wrap="square" lIns="0" rIns="0">
            <a:noAutofit/>
          </a:bodyPr>
          <a:lstStyle/>
          <a:p>
            <a:pPr algn="ctr"/>
            <a:r>
              <a:rPr lang="en-US" sz="800" dirty="0"/>
              <a:t>Lock</a:t>
            </a:r>
          </a:p>
          <a:p>
            <a:pPr algn="ctr"/>
            <a:r>
              <a:rPr lang="en-US" sz="800" dirty="0"/>
              <a:t>open</a:t>
            </a:r>
          </a:p>
        </p:txBody>
      </p:sp>
      <p:sp>
        <p:nvSpPr>
          <p:cNvPr id="615" name="TextBox 614">
            <a:extLst>
              <a:ext uri="{FF2B5EF4-FFF2-40B4-BE49-F238E27FC236}">
                <a16:creationId xmlns:a16="http://schemas.microsoft.com/office/drawing/2014/main" id="{434CAC96-477B-4750-942B-551FF000F1B1}"/>
              </a:ext>
            </a:extLst>
          </p:cNvPr>
          <p:cNvSpPr txBox="1"/>
          <p:nvPr userDrawn="1"/>
        </p:nvSpPr>
        <p:spPr>
          <a:xfrm>
            <a:off x="2527408" y="1756657"/>
            <a:ext cx="713232" cy="338328"/>
          </a:xfrm>
          <a:prstGeom prst="rect">
            <a:avLst/>
          </a:prstGeom>
          <a:noFill/>
        </p:spPr>
        <p:txBody>
          <a:bodyPr wrap="square" lIns="0" rIns="0">
            <a:noAutofit/>
          </a:bodyPr>
          <a:lstStyle/>
          <a:p>
            <a:pPr algn="ctr"/>
            <a:r>
              <a:rPr lang="en-US" sz="800" dirty="0"/>
              <a:t>Macro recording</a:t>
            </a:r>
          </a:p>
        </p:txBody>
      </p:sp>
      <p:sp>
        <p:nvSpPr>
          <p:cNvPr id="617" name="TextBox 616">
            <a:extLst>
              <a:ext uri="{FF2B5EF4-FFF2-40B4-BE49-F238E27FC236}">
                <a16:creationId xmlns:a16="http://schemas.microsoft.com/office/drawing/2014/main" id="{912A4E62-2EB8-447E-B421-A1DC28B0AE56}"/>
              </a:ext>
            </a:extLst>
          </p:cNvPr>
          <p:cNvSpPr txBox="1"/>
          <p:nvPr userDrawn="1"/>
        </p:nvSpPr>
        <p:spPr>
          <a:xfrm>
            <a:off x="3956136" y="1756657"/>
            <a:ext cx="713232" cy="338328"/>
          </a:xfrm>
          <a:prstGeom prst="rect">
            <a:avLst/>
          </a:prstGeom>
          <a:noFill/>
        </p:spPr>
        <p:txBody>
          <a:bodyPr wrap="square" lIns="0" rIns="0">
            <a:noAutofit/>
          </a:bodyPr>
          <a:lstStyle/>
          <a:p>
            <a:pPr algn="ctr"/>
            <a:r>
              <a:rPr lang="en-US" sz="800" dirty="0"/>
              <a:t>Managing</a:t>
            </a:r>
          </a:p>
        </p:txBody>
      </p:sp>
      <p:sp>
        <p:nvSpPr>
          <p:cNvPr id="619" name="TextBox 618">
            <a:extLst>
              <a:ext uri="{FF2B5EF4-FFF2-40B4-BE49-F238E27FC236}">
                <a16:creationId xmlns:a16="http://schemas.microsoft.com/office/drawing/2014/main" id="{F03F7DCC-8D90-46AE-B314-75D8D5DAA9F1}"/>
              </a:ext>
            </a:extLst>
          </p:cNvPr>
          <p:cNvSpPr txBox="1"/>
          <p:nvPr userDrawn="1"/>
        </p:nvSpPr>
        <p:spPr>
          <a:xfrm>
            <a:off x="8956684" y="1756657"/>
            <a:ext cx="713232" cy="338328"/>
          </a:xfrm>
          <a:prstGeom prst="rect">
            <a:avLst/>
          </a:prstGeom>
          <a:noFill/>
        </p:spPr>
        <p:txBody>
          <a:bodyPr wrap="square" lIns="0" rIns="0">
            <a:noAutofit/>
          </a:bodyPr>
          <a:lstStyle/>
          <a:p>
            <a:pPr algn="ctr"/>
            <a:r>
              <a:rPr lang="en-US" sz="800" dirty="0"/>
              <a:t>Mobile</a:t>
            </a:r>
          </a:p>
          <a:p>
            <a:pPr algn="ctr"/>
            <a:r>
              <a:rPr lang="en-US" sz="800" dirty="0"/>
              <a:t>device</a:t>
            </a:r>
          </a:p>
        </p:txBody>
      </p:sp>
      <p:sp>
        <p:nvSpPr>
          <p:cNvPr id="621" name="TextBox 620">
            <a:extLst>
              <a:ext uri="{FF2B5EF4-FFF2-40B4-BE49-F238E27FC236}">
                <a16:creationId xmlns:a16="http://schemas.microsoft.com/office/drawing/2014/main" id="{CD8EA5EA-5FD1-473D-92F5-10F69A375720}"/>
              </a:ext>
            </a:extLst>
          </p:cNvPr>
          <p:cNvSpPr txBox="1"/>
          <p:nvPr userDrawn="1"/>
        </p:nvSpPr>
        <p:spPr>
          <a:xfrm>
            <a:off x="9671048" y="1756657"/>
            <a:ext cx="713232" cy="338328"/>
          </a:xfrm>
          <a:prstGeom prst="rect">
            <a:avLst/>
          </a:prstGeom>
          <a:noFill/>
        </p:spPr>
        <p:txBody>
          <a:bodyPr wrap="square" lIns="0" rIns="0">
            <a:noAutofit/>
          </a:bodyPr>
          <a:lstStyle/>
          <a:p>
            <a:pPr algn="ctr"/>
            <a:r>
              <a:rPr lang="en-US" sz="800" dirty="0"/>
              <a:t>Money </a:t>
            </a:r>
          </a:p>
        </p:txBody>
      </p:sp>
      <p:sp>
        <p:nvSpPr>
          <p:cNvPr id="623" name="TextBox 622">
            <a:extLst>
              <a:ext uri="{FF2B5EF4-FFF2-40B4-BE49-F238E27FC236}">
                <a16:creationId xmlns:a16="http://schemas.microsoft.com/office/drawing/2014/main" id="{8EB9E53B-645E-4E07-9C84-9E225D25C1F1}"/>
              </a:ext>
            </a:extLst>
          </p:cNvPr>
          <p:cNvSpPr txBox="1"/>
          <p:nvPr userDrawn="1"/>
        </p:nvSpPr>
        <p:spPr>
          <a:xfrm>
            <a:off x="4670500" y="1756657"/>
            <a:ext cx="713232" cy="338328"/>
          </a:xfrm>
          <a:prstGeom prst="rect">
            <a:avLst/>
          </a:prstGeom>
          <a:noFill/>
        </p:spPr>
        <p:txBody>
          <a:bodyPr wrap="square" lIns="0" rIns="0">
            <a:noAutofit/>
          </a:bodyPr>
          <a:lstStyle/>
          <a:p>
            <a:pPr algn="ctr"/>
            <a:r>
              <a:rPr lang="en-US" sz="800" dirty="0"/>
              <a:t>Managing alt</a:t>
            </a:r>
          </a:p>
        </p:txBody>
      </p:sp>
      <p:sp>
        <p:nvSpPr>
          <p:cNvPr id="625" name="TextBox 624">
            <a:extLst>
              <a:ext uri="{FF2B5EF4-FFF2-40B4-BE49-F238E27FC236}">
                <a16:creationId xmlns:a16="http://schemas.microsoft.com/office/drawing/2014/main" id="{C1974E64-5A8E-41D7-926E-0C33F5E43D19}"/>
              </a:ext>
            </a:extLst>
          </p:cNvPr>
          <p:cNvSpPr txBox="1"/>
          <p:nvPr userDrawn="1"/>
        </p:nvSpPr>
        <p:spPr>
          <a:xfrm>
            <a:off x="5384864" y="1756657"/>
            <a:ext cx="713232" cy="338328"/>
          </a:xfrm>
          <a:prstGeom prst="rect">
            <a:avLst/>
          </a:prstGeom>
          <a:noFill/>
        </p:spPr>
        <p:txBody>
          <a:bodyPr wrap="square" lIns="0" rIns="0">
            <a:noAutofit/>
          </a:bodyPr>
          <a:lstStyle/>
          <a:p>
            <a:pPr algn="ctr"/>
            <a:r>
              <a:rPr lang="en-US" sz="800" dirty="0"/>
              <a:t>Map</a:t>
            </a:r>
          </a:p>
        </p:txBody>
      </p:sp>
      <p:sp>
        <p:nvSpPr>
          <p:cNvPr id="627" name="TextBox 626">
            <a:extLst>
              <a:ext uri="{FF2B5EF4-FFF2-40B4-BE49-F238E27FC236}">
                <a16:creationId xmlns:a16="http://schemas.microsoft.com/office/drawing/2014/main" id="{B6884CAD-AE4A-47A2-ADCD-53E37FAE7777}"/>
              </a:ext>
            </a:extLst>
          </p:cNvPr>
          <p:cNvSpPr txBox="1"/>
          <p:nvPr userDrawn="1"/>
        </p:nvSpPr>
        <p:spPr>
          <a:xfrm>
            <a:off x="6099228" y="1756657"/>
            <a:ext cx="713232" cy="338328"/>
          </a:xfrm>
          <a:prstGeom prst="rect">
            <a:avLst/>
          </a:prstGeom>
          <a:noFill/>
        </p:spPr>
        <p:txBody>
          <a:bodyPr wrap="square" lIns="0" rIns="0">
            <a:noAutofit/>
          </a:bodyPr>
          <a:lstStyle/>
          <a:p>
            <a:pPr algn="ctr"/>
            <a:r>
              <a:rPr lang="en-US" sz="800" dirty="0"/>
              <a:t>Map alt</a:t>
            </a:r>
          </a:p>
        </p:txBody>
      </p:sp>
      <p:sp>
        <p:nvSpPr>
          <p:cNvPr id="629" name="TextBox 628">
            <a:extLst>
              <a:ext uri="{FF2B5EF4-FFF2-40B4-BE49-F238E27FC236}">
                <a16:creationId xmlns:a16="http://schemas.microsoft.com/office/drawing/2014/main" id="{04AABCD4-86BF-4089-A1E1-F124443A7FAA}"/>
              </a:ext>
            </a:extLst>
          </p:cNvPr>
          <p:cNvSpPr txBox="1"/>
          <p:nvPr userDrawn="1"/>
        </p:nvSpPr>
        <p:spPr>
          <a:xfrm>
            <a:off x="6813592" y="1756657"/>
            <a:ext cx="713232" cy="338328"/>
          </a:xfrm>
          <a:prstGeom prst="rect">
            <a:avLst/>
          </a:prstGeom>
          <a:noFill/>
        </p:spPr>
        <p:txBody>
          <a:bodyPr wrap="square" lIns="0" rIns="0">
            <a:noAutofit/>
          </a:bodyPr>
          <a:lstStyle/>
          <a:p>
            <a:pPr algn="ctr"/>
            <a:r>
              <a:rPr lang="en-US" sz="800" dirty="0"/>
              <a:t>Map alt 2</a:t>
            </a:r>
          </a:p>
        </p:txBody>
      </p:sp>
      <p:sp>
        <p:nvSpPr>
          <p:cNvPr id="631" name="TextBox 630">
            <a:extLst>
              <a:ext uri="{FF2B5EF4-FFF2-40B4-BE49-F238E27FC236}">
                <a16:creationId xmlns:a16="http://schemas.microsoft.com/office/drawing/2014/main" id="{5EC89280-2227-4E24-B9C9-2DBE66CEA7B8}"/>
              </a:ext>
            </a:extLst>
          </p:cNvPr>
          <p:cNvSpPr txBox="1"/>
          <p:nvPr userDrawn="1"/>
        </p:nvSpPr>
        <p:spPr>
          <a:xfrm>
            <a:off x="7527956" y="1756657"/>
            <a:ext cx="713232" cy="338328"/>
          </a:xfrm>
          <a:prstGeom prst="rect">
            <a:avLst/>
          </a:prstGeom>
          <a:noFill/>
        </p:spPr>
        <p:txBody>
          <a:bodyPr wrap="square" lIns="0" rIns="0">
            <a:noAutofit/>
          </a:bodyPr>
          <a:lstStyle/>
          <a:p>
            <a:pPr algn="ctr"/>
            <a:r>
              <a:rPr lang="en-US" sz="800" dirty="0"/>
              <a:t>Media</a:t>
            </a:r>
          </a:p>
        </p:txBody>
      </p:sp>
      <p:sp>
        <p:nvSpPr>
          <p:cNvPr id="633" name="TextBox 632">
            <a:extLst>
              <a:ext uri="{FF2B5EF4-FFF2-40B4-BE49-F238E27FC236}">
                <a16:creationId xmlns:a16="http://schemas.microsoft.com/office/drawing/2014/main" id="{A2082B14-9045-4CCE-A159-2607752ABF27}"/>
              </a:ext>
            </a:extLst>
          </p:cNvPr>
          <p:cNvSpPr txBox="1"/>
          <p:nvPr userDrawn="1"/>
        </p:nvSpPr>
        <p:spPr>
          <a:xfrm>
            <a:off x="8242320" y="1756657"/>
            <a:ext cx="713232" cy="338328"/>
          </a:xfrm>
          <a:prstGeom prst="rect">
            <a:avLst/>
          </a:prstGeom>
          <a:noFill/>
        </p:spPr>
        <p:txBody>
          <a:bodyPr wrap="square" lIns="0" rIns="0">
            <a:noAutofit/>
          </a:bodyPr>
          <a:lstStyle/>
          <a:p>
            <a:pPr algn="ctr"/>
            <a:r>
              <a:rPr lang="en-US" sz="800" dirty="0"/>
              <a:t>Mismatch</a:t>
            </a:r>
          </a:p>
        </p:txBody>
      </p:sp>
      <p:sp>
        <p:nvSpPr>
          <p:cNvPr id="635" name="TextBox 634">
            <a:extLst>
              <a:ext uri="{FF2B5EF4-FFF2-40B4-BE49-F238E27FC236}">
                <a16:creationId xmlns:a16="http://schemas.microsoft.com/office/drawing/2014/main" id="{136105B6-A9C0-4D88-8586-7567DB5DDDD3}"/>
              </a:ext>
            </a:extLst>
          </p:cNvPr>
          <p:cNvSpPr txBox="1"/>
          <p:nvPr userDrawn="1"/>
        </p:nvSpPr>
        <p:spPr>
          <a:xfrm>
            <a:off x="10385412" y="1756657"/>
            <a:ext cx="713232" cy="338328"/>
          </a:xfrm>
          <a:prstGeom prst="rect">
            <a:avLst/>
          </a:prstGeom>
          <a:noFill/>
        </p:spPr>
        <p:txBody>
          <a:bodyPr wrap="square" lIns="0" rIns="0">
            <a:noAutofit/>
          </a:bodyPr>
          <a:lstStyle/>
          <a:p>
            <a:pPr algn="ctr"/>
            <a:r>
              <a:rPr lang="en-US" sz="800" dirty="0"/>
              <a:t>Money </a:t>
            </a:r>
          </a:p>
          <a:p>
            <a:pPr algn="ctr"/>
            <a:r>
              <a:rPr lang="en-US" sz="800" dirty="0"/>
              <a:t>circle</a:t>
            </a:r>
          </a:p>
        </p:txBody>
      </p:sp>
      <p:sp>
        <p:nvSpPr>
          <p:cNvPr id="637" name="TextBox 636">
            <a:extLst>
              <a:ext uri="{FF2B5EF4-FFF2-40B4-BE49-F238E27FC236}">
                <a16:creationId xmlns:a16="http://schemas.microsoft.com/office/drawing/2014/main" id="{2F997FB6-015F-44DE-A60D-42E3CE1A1B5A}"/>
              </a:ext>
            </a:extLst>
          </p:cNvPr>
          <p:cNvSpPr txBox="1"/>
          <p:nvPr userDrawn="1"/>
        </p:nvSpPr>
        <p:spPr>
          <a:xfrm>
            <a:off x="3241772" y="1756657"/>
            <a:ext cx="713232" cy="338328"/>
          </a:xfrm>
          <a:prstGeom prst="rect">
            <a:avLst/>
          </a:prstGeom>
          <a:noFill/>
        </p:spPr>
        <p:txBody>
          <a:bodyPr wrap="square" lIns="0" rIns="0">
            <a:noAutofit/>
          </a:bodyPr>
          <a:lstStyle/>
          <a:p>
            <a:pPr algn="ctr"/>
            <a:r>
              <a:rPr lang="en-US" sz="800" dirty="0"/>
              <a:t>Manage documents</a:t>
            </a:r>
          </a:p>
        </p:txBody>
      </p:sp>
      <p:sp>
        <p:nvSpPr>
          <p:cNvPr id="639" name="TextBox 638">
            <a:extLst>
              <a:ext uri="{FF2B5EF4-FFF2-40B4-BE49-F238E27FC236}">
                <a16:creationId xmlns:a16="http://schemas.microsoft.com/office/drawing/2014/main" id="{354E9287-D580-4B32-9F2A-79BC21EDF64C}"/>
              </a:ext>
            </a:extLst>
          </p:cNvPr>
          <p:cNvSpPr txBox="1"/>
          <p:nvPr userDrawn="1"/>
        </p:nvSpPr>
        <p:spPr>
          <a:xfrm>
            <a:off x="11099777" y="2579675"/>
            <a:ext cx="713232" cy="338328"/>
          </a:xfrm>
          <a:prstGeom prst="rect">
            <a:avLst/>
          </a:prstGeom>
          <a:noFill/>
        </p:spPr>
        <p:txBody>
          <a:bodyPr wrap="square" lIns="0" rIns="0">
            <a:noAutofit/>
          </a:bodyPr>
          <a:lstStyle/>
          <a:p>
            <a:pPr algn="ctr"/>
            <a:r>
              <a:rPr lang="en-US" sz="800" dirty="0"/>
              <a:t>QA</a:t>
            </a:r>
          </a:p>
        </p:txBody>
      </p:sp>
      <p:sp>
        <p:nvSpPr>
          <p:cNvPr id="641" name="TextBox 640">
            <a:extLst>
              <a:ext uri="{FF2B5EF4-FFF2-40B4-BE49-F238E27FC236}">
                <a16:creationId xmlns:a16="http://schemas.microsoft.com/office/drawing/2014/main" id="{88E82C6E-BC56-408B-B706-7DC8FDF75BF8}"/>
              </a:ext>
            </a:extLst>
          </p:cNvPr>
          <p:cNvSpPr txBox="1"/>
          <p:nvPr userDrawn="1"/>
        </p:nvSpPr>
        <p:spPr>
          <a:xfrm>
            <a:off x="387912" y="2579675"/>
            <a:ext cx="713232" cy="338328"/>
          </a:xfrm>
          <a:prstGeom prst="rect">
            <a:avLst/>
          </a:prstGeom>
          <a:noFill/>
        </p:spPr>
        <p:txBody>
          <a:bodyPr wrap="square" lIns="0" rIns="0">
            <a:noAutofit/>
          </a:bodyPr>
          <a:lstStyle/>
          <a:p>
            <a:pPr algn="ctr"/>
            <a:r>
              <a:rPr lang="en-US" sz="800" dirty="0"/>
              <a:t>Monitoring</a:t>
            </a:r>
          </a:p>
        </p:txBody>
      </p:sp>
      <p:sp>
        <p:nvSpPr>
          <p:cNvPr id="643" name="TextBox 642">
            <a:extLst>
              <a:ext uri="{FF2B5EF4-FFF2-40B4-BE49-F238E27FC236}">
                <a16:creationId xmlns:a16="http://schemas.microsoft.com/office/drawing/2014/main" id="{B2F1DAD0-F9A3-4508-B6FA-4A05AE1954C7}"/>
              </a:ext>
            </a:extLst>
          </p:cNvPr>
          <p:cNvSpPr txBox="1"/>
          <p:nvPr userDrawn="1"/>
        </p:nvSpPr>
        <p:spPr>
          <a:xfrm>
            <a:off x="1102036" y="2579675"/>
            <a:ext cx="713232" cy="338328"/>
          </a:xfrm>
          <a:prstGeom prst="rect">
            <a:avLst/>
          </a:prstGeom>
          <a:noFill/>
        </p:spPr>
        <p:txBody>
          <a:bodyPr wrap="square" lIns="0" rIns="0">
            <a:noAutofit/>
          </a:bodyPr>
          <a:lstStyle/>
          <a:p>
            <a:pPr algn="ctr"/>
            <a:r>
              <a:rPr lang="en-US" sz="800" dirty="0"/>
              <a:t>Monitoring alt</a:t>
            </a:r>
          </a:p>
        </p:txBody>
      </p:sp>
      <p:sp>
        <p:nvSpPr>
          <p:cNvPr id="645" name="TextBox 644">
            <a:extLst>
              <a:ext uri="{FF2B5EF4-FFF2-40B4-BE49-F238E27FC236}">
                <a16:creationId xmlns:a16="http://schemas.microsoft.com/office/drawing/2014/main" id="{9F1E6922-FFBC-4C8C-8509-44FF27B2C648}"/>
              </a:ext>
            </a:extLst>
          </p:cNvPr>
          <p:cNvSpPr txBox="1"/>
          <p:nvPr userDrawn="1"/>
        </p:nvSpPr>
        <p:spPr>
          <a:xfrm>
            <a:off x="1816160" y="2579675"/>
            <a:ext cx="713232" cy="338328"/>
          </a:xfrm>
          <a:prstGeom prst="rect">
            <a:avLst/>
          </a:prstGeom>
          <a:noFill/>
        </p:spPr>
        <p:txBody>
          <a:bodyPr wrap="square" lIns="0" rIns="0">
            <a:noAutofit/>
          </a:bodyPr>
          <a:lstStyle/>
          <a:p>
            <a:pPr algn="ctr"/>
            <a:r>
              <a:rPr lang="en-US" sz="800" dirty="0"/>
              <a:t>Note</a:t>
            </a:r>
          </a:p>
        </p:txBody>
      </p:sp>
      <p:sp>
        <p:nvSpPr>
          <p:cNvPr id="647" name="TextBox 646">
            <a:extLst>
              <a:ext uri="{FF2B5EF4-FFF2-40B4-BE49-F238E27FC236}">
                <a16:creationId xmlns:a16="http://schemas.microsoft.com/office/drawing/2014/main" id="{D9BDE033-1324-4D4D-BE7B-6741F0058753}"/>
              </a:ext>
            </a:extLst>
          </p:cNvPr>
          <p:cNvSpPr txBox="1"/>
          <p:nvPr userDrawn="1"/>
        </p:nvSpPr>
        <p:spPr>
          <a:xfrm>
            <a:off x="2530284" y="2579675"/>
            <a:ext cx="713232" cy="338328"/>
          </a:xfrm>
          <a:prstGeom prst="rect">
            <a:avLst/>
          </a:prstGeom>
          <a:noFill/>
        </p:spPr>
        <p:txBody>
          <a:bodyPr wrap="square" lIns="0" rIns="0">
            <a:noAutofit/>
          </a:bodyPr>
          <a:lstStyle/>
          <a:p>
            <a:pPr algn="ctr"/>
            <a:r>
              <a:rPr lang="en-US" sz="800" dirty="0"/>
              <a:t>OCR</a:t>
            </a:r>
          </a:p>
        </p:txBody>
      </p:sp>
      <p:sp>
        <p:nvSpPr>
          <p:cNvPr id="649" name="TextBox 648">
            <a:extLst>
              <a:ext uri="{FF2B5EF4-FFF2-40B4-BE49-F238E27FC236}">
                <a16:creationId xmlns:a16="http://schemas.microsoft.com/office/drawing/2014/main" id="{9601E31D-B4FC-43E9-BBB5-79F36EF10F25}"/>
              </a:ext>
            </a:extLst>
          </p:cNvPr>
          <p:cNvSpPr txBox="1"/>
          <p:nvPr userDrawn="1"/>
        </p:nvSpPr>
        <p:spPr>
          <a:xfrm>
            <a:off x="3958532" y="2579675"/>
            <a:ext cx="713232" cy="338328"/>
          </a:xfrm>
          <a:prstGeom prst="rect">
            <a:avLst/>
          </a:prstGeom>
          <a:noFill/>
        </p:spPr>
        <p:txBody>
          <a:bodyPr wrap="square" lIns="0" rIns="0">
            <a:noAutofit/>
          </a:bodyPr>
          <a:lstStyle/>
          <a:p>
            <a:pPr algn="ctr"/>
            <a:r>
              <a:rPr lang="en-US" sz="800" dirty="0"/>
              <a:t>Phone </a:t>
            </a:r>
          </a:p>
          <a:p>
            <a:pPr algn="ctr"/>
            <a:r>
              <a:rPr lang="en-US" sz="800" dirty="0"/>
              <a:t>call</a:t>
            </a:r>
          </a:p>
        </p:txBody>
      </p:sp>
      <p:sp>
        <p:nvSpPr>
          <p:cNvPr id="651" name="TextBox 650">
            <a:extLst>
              <a:ext uri="{FF2B5EF4-FFF2-40B4-BE49-F238E27FC236}">
                <a16:creationId xmlns:a16="http://schemas.microsoft.com/office/drawing/2014/main" id="{24E3C5B6-0999-4757-9F98-23E5FCB4088C}"/>
              </a:ext>
            </a:extLst>
          </p:cNvPr>
          <p:cNvSpPr txBox="1"/>
          <p:nvPr userDrawn="1"/>
        </p:nvSpPr>
        <p:spPr>
          <a:xfrm>
            <a:off x="8957400" y="2579675"/>
            <a:ext cx="713232" cy="338328"/>
          </a:xfrm>
          <a:prstGeom prst="rect">
            <a:avLst/>
          </a:prstGeom>
          <a:noFill/>
        </p:spPr>
        <p:txBody>
          <a:bodyPr wrap="square" lIns="0" rIns="0">
            <a:noAutofit/>
          </a:bodyPr>
          <a:lstStyle/>
          <a:p>
            <a:pPr algn="ctr"/>
            <a:r>
              <a:rPr lang="en-US" sz="800" dirty="0"/>
              <a:t>Proof of concept</a:t>
            </a:r>
          </a:p>
        </p:txBody>
      </p:sp>
      <p:sp>
        <p:nvSpPr>
          <p:cNvPr id="653" name="TextBox 652">
            <a:extLst>
              <a:ext uri="{FF2B5EF4-FFF2-40B4-BE49-F238E27FC236}">
                <a16:creationId xmlns:a16="http://schemas.microsoft.com/office/drawing/2014/main" id="{D207126C-2689-4749-81C3-627038AA0B1C}"/>
              </a:ext>
            </a:extLst>
          </p:cNvPr>
          <p:cNvSpPr txBox="1"/>
          <p:nvPr userDrawn="1"/>
        </p:nvSpPr>
        <p:spPr>
          <a:xfrm>
            <a:off x="9671524" y="2579675"/>
            <a:ext cx="713232" cy="338328"/>
          </a:xfrm>
          <a:prstGeom prst="rect">
            <a:avLst/>
          </a:prstGeom>
          <a:noFill/>
        </p:spPr>
        <p:txBody>
          <a:bodyPr wrap="square" lIns="0" rIns="0">
            <a:noAutofit/>
          </a:bodyPr>
          <a:lstStyle/>
          <a:p>
            <a:pPr algn="ctr"/>
            <a:r>
              <a:rPr lang="en-US" sz="800" dirty="0"/>
              <a:t>Proof of concept 2</a:t>
            </a:r>
          </a:p>
        </p:txBody>
      </p:sp>
      <p:sp>
        <p:nvSpPr>
          <p:cNvPr id="655" name="TextBox 654">
            <a:extLst>
              <a:ext uri="{FF2B5EF4-FFF2-40B4-BE49-F238E27FC236}">
                <a16:creationId xmlns:a16="http://schemas.microsoft.com/office/drawing/2014/main" id="{6E772628-0A70-4898-AEDF-969CFBD1BB62}"/>
              </a:ext>
            </a:extLst>
          </p:cNvPr>
          <p:cNvSpPr txBox="1"/>
          <p:nvPr userDrawn="1"/>
        </p:nvSpPr>
        <p:spPr>
          <a:xfrm>
            <a:off x="4672656" y="2579675"/>
            <a:ext cx="713232" cy="338328"/>
          </a:xfrm>
          <a:prstGeom prst="rect">
            <a:avLst/>
          </a:prstGeom>
          <a:noFill/>
        </p:spPr>
        <p:txBody>
          <a:bodyPr wrap="square" lIns="0" rIns="0">
            <a:noAutofit/>
          </a:bodyPr>
          <a:lstStyle/>
          <a:p>
            <a:pPr algn="ctr"/>
            <a:r>
              <a:rPr lang="en-US" sz="800" dirty="0"/>
              <a:t>Pivot</a:t>
            </a:r>
          </a:p>
        </p:txBody>
      </p:sp>
      <p:sp>
        <p:nvSpPr>
          <p:cNvPr id="657" name="TextBox 656">
            <a:extLst>
              <a:ext uri="{FF2B5EF4-FFF2-40B4-BE49-F238E27FC236}">
                <a16:creationId xmlns:a16="http://schemas.microsoft.com/office/drawing/2014/main" id="{557A935E-47BF-451F-BE8A-B878139461D6}"/>
              </a:ext>
            </a:extLst>
          </p:cNvPr>
          <p:cNvSpPr txBox="1"/>
          <p:nvPr userDrawn="1"/>
        </p:nvSpPr>
        <p:spPr>
          <a:xfrm>
            <a:off x="5386780" y="2579675"/>
            <a:ext cx="713232" cy="338328"/>
          </a:xfrm>
          <a:prstGeom prst="rect">
            <a:avLst/>
          </a:prstGeom>
          <a:noFill/>
        </p:spPr>
        <p:txBody>
          <a:bodyPr wrap="square" lIns="0" rIns="0">
            <a:noAutofit/>
          </a:bodyPr>
          <a:lstStyle/>
          <a:p>
            <a:pPr algn="ctr"/>
            <a:r>
              <a:rPr lang="en-US" sz="800" dirty="0"/>
              <a:t>Plugin</a:t>
            </a:r>
          </a:p>
        </p:txBody>
      </p:sp>
      <p:sp>
        <p:nvSpPr>
          <p:cNvPr id="659" name="TextBox 658">
            <a:extLst>
              <a:ext uri="{FF2B5EF4-FFF2-40B4-BE49-F238E27FC236}">
                <a16:creationId xmlns:a16="http://schemas.microsoft.com/office/drawing/2014/main" id="{6C7F95D7-4744-4C14-8CC2-4AC70446A8A3}"/>
              </a:ext>
            </a:extLst>
          </p:cNvPr>
          <p:cNvSpPr txBox="1"/>
          <p:nvPr userDrawn="1"/>
        </p:nvSpPr>
        <p:spPr>
          <a:xfrm>
            <a:off x="6100904" y="2579675"/>
            <a:ext cx="713232" cy="338328"/>
          </a:xfrm>
          <a:prstGeom prst="rect">
            <a:avLst/>
          </a:prstGeom>
          <a:noFill/>
        </p:spPr>
        <p:txBody>
          <a:bodyPr wrap="square" lIns="0" rIns="0">
            <a:noAutofit/>
          </a:bodyPr>
          <a:lstStyle/>
          <a:p>
            <a:pPr algn="ctr"/>
            <a:r>
              <a:rPr lang="en-US" sz="800" dirty="0"/>
              <a:t>Process identification</a:t>
            </a:r>
          </a:p>
        </p:txBody>
      </p:sp>
      <p:sp>
        <p:nvSpPr>
          <p:cNvPr id="661" name="TextBox 660">
            <a:extLst>
              <a:ext uri="{FF2B5EF4-FFF2-40B4-BE49-F238E27FC236}">
                <a16:creationId xmlns:a16="http://schemas.microsoft.com/office/drawing/2014/main" id="{32F110B8-3E06-43DD-993B-87AAFBF7C4A5}"/>
              </a:ext>
            </a:extLst>
          </p:cNvPr>
          <p:cNvSpPr txBox="1"/>
          <p:nvPr userDrawn="1"/>
        </p:nvSpPr>
        <p:spPr>
          <a:xfrm>
            <a:off x="6815028" y="2579675"/>
            <a:ext cx="713232" cy="338328"/>
          </a:xfrm>
          <a:prstGeom prst="rect">
            <a:avLst/>
          </a:prstGeom>
          <a:noFill/>
        </p:spPr>
        <p:txBody>
          <a:bodyPr wrap="square" lIns="0" rIns="0">
            <a:noAutofit/>
          </a:bodyPr>
          <a:lstStyle/>
          <a:p>
            <a:pPr algn="ctr"/>
            <a:r>
              <a:rPr lang="en-US" sz="800" dirty="0"/>
              <a:t>Process identification 2</a:t>
            </a:r>
          </a:p>
        </p:txBody>
      </p:sp>
      <p:sp>
        <p:nvSpPr>
          <p:cNvPr id="663" name="TextBox 662">
            <a:extLst>
              <a:ext uri="{FF2B5EF4-FFF2-40B4-BE49-F238E27FC236}">
                <a16:creationId xmlns:a16="http://schemas.microsoft.com/office/drawing/2014/main" id="{A96C2934-8FDF-44D3-80F1-9ED7D91FC982}"/>
              </a:ext>
            </a:extLst>
          </p:cNvPr>
          <p:cNvSpPr txBox="1"/>
          <p:nvPr userDrawn="1"/>
        </p:nvSpPr>
        <p:spPr>
          <a:xfrm>
            <a:off x="7529152" y="2579675"/>
            <a:ext cx="713232" cy="338328"/>
          </a:xfrm>
          <a:prstGeom prst="rect">
            <a:avLst/>
          </a:prstGeom>
          <a:noFill/>
        </p:spPr>
        <p:txBody>
          <a:bodyPr wrap="square" lIns="0" rIns="0">
            <a:noAutofit/>
          </a:bodyPr>
          <a:lstStyle/>
          <a:p>
            <a:pPr algn="ctr"/>
            <a:r>
              <a:rPr lang="en-US" sz="800" dirty="0"/>
              <a:t>Project</a:t>
            </a:r>
          </a:p>
        </p:txBody>
      </p:sp>
      <p:sp>
        <p:nvSpPr>
          <p:cNvPr id="665" name="TextBox 664">
            <a:extLst>
              <a:ext uri="{FF2B5EF4-FFF2-40B4-BE49-F238E27FC236}">
                <a16:creationId xmlns:a16="http://schemas.microsoft.com/office/drawing/2014/main" id="{CC4C6D62-B4C9-44BA-ACD1-35EBC1D5D918}"/>
              </a:ext>
            </a:extLst>
          </p:cNvPr>
          <p:cNvSpPr txBox="1"/>
          <p:nvPr userDrawn="1"/>
        </p:nvSpPr>
        <p:spPr>
          <a:xfrm>
            <a:off x="8243276" y="2579675"/>
            <a:ext cx="713232" cy="338328"/>
          </a:xfrm>
          <a:prstGeom prst="rect">
            <a:avLst/>
          </a:prstGeom>
          <a:noFill/>
        </p:spPr>
        <p:txBody>
          <a:bodyPr wrap="square" lIns="0" rIns="0">
            <a:noAutofit/>
          </a:bodyPr>
          <a:lstStyle/>
          <a:p>
            <a:pPr algn="ctr"/>
            <a:r>
              <a:rPr lang="en-US" sz="800" dirty="0"/>
              <a:t>Promoter bullhorn</a:t>
            </a:r>
          </a:p>
        </p:txBody>
      </p:sp>
      <p:sp>
        <p:nvSpPr>
          <p:cNvPr id="667" name="TextBox 666">
            <a:extLst>
              <a:ext uri="{FF2B5EF4-FFF2-40B4-BE49-F238E27FC236}">
                <a16:creationId xmlns:a16="http://schemas.microsoft.com/office/drawing/2014/main" id="{3B668145-1735-47EB-A7F3-42A32381F1A7}"/>
              </a:ext>
            </a:extLst>
          </p:cNvPr>
          <p:cNvSpPr txBox="1"/>
          <p:nvPr userDrawn="1"/>
        </p:nvSpPr>
        <p:spPr>
          <a:xfrm>
            <a:off x="10385648" y="2579675"/>
            <a:ext cx="713232" cy="338328"/>
          </a:xfrm>
          <a:prstGeom prst="rect">
            <a:avLst/>
          </a:prstGeom>
          <a:noFill/>
        </p:spPr>
        <p:txBody>
          <a:bodyPr wrap="square" lIns="0" rIns="0">
            <a:noAutofit/>
          </a:bodyPr>
          <a:lstStyle/>
          <a:p>
            <a:pPr algn="ctr"/>
            <a:r>
              <a:rPr lang="en-US" sz="800" dirty="0"/>
              <a:t>Public </a:t>
            </a:r>
          </a:p>
          <a:p>
            <a:pPr algn="ctr"/>
            <a:r>
              <a:rPr lang="en-US" sz="800" dirty="0"/>
              <a:t>sector</a:t>
            </a:r>
          </a:p>
        </p:txBody>
      </p:sp>
      <p:sp>
        <p:nvSpPr>
          <p:cNvPr id="669" name="TextBox 668">
            <a:extLst>
              <a:ext uri="{FF2B5EF4-FFF2-40B4-BE49-F238E27FC236}">
                <a16:creationId xmlns:a16="http://schemas.microsoft.com/office/drawing/2014/main" id="{1DBAC888-1008-4F3C-AABF-04F38EBED5BA}"/>
              </a:ext>
            </a:extLst>
          </p:cNvPr>
          <p:cNvSpPr txBox="1"/>
          <p:nvPr userDrawn="1"/>
        </p:nvSpPr>
        <p:spPr>
          <a:xfrm>
            <a:off x="3244408" y="2579675"/>
            <a:ext cx="713232" cy="338328"/>
          </a:xfrm>
          <a:prstGeom prst="rect">
            <a:avLst/>
          </a:prstGeom>
          <a:noFill/>
        </p:spPr>
        <p:txBody>
          <a:bodyPr wrap="square" lIns="0" rIns="0">
            <a:noAutofit/>
          </a:bodyPr>
          <a:lstStyle/>
          <a:p>
            <a:pPr algn="ctr"/>
            <a:r>
              <a:rPr lang="en-US" sz="800" dirty="0"/>
              <a:t>OCR alt</a:t>
            </a:r>
          </a:p>
        </p:txBody>
      </p:sp>
      <p:sp>
        <p:nvSpPr>
          <p:cNvPr id="2" name="Title 1">
            <a:extLst>
              <a:ext uri="{FF2B5EF4-FFF2-40B4-BE49-F238E27FC236}">
                <a16:creationId xmlns:a16="http://schemas.microsoft.com/office/drawing/2014/main" id="{643920EF-84EB-48F9-96E6-3563B1AE809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8767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Ico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D5B52BF-524B-4C19-B2D2-D37EBEE79855}"/>
              </a:ext>
            </a:extLst>
          </p:cNvPr>
          <p:cNvSpPr/>
          <p:nvPr userDrawn="1"/>
        </p:nvSpPr>
        <p:spPr>
          <a:xfrm>
            <a:off x="0" y="1143000"/>
            <a:ext cx="12188825" cy="5671457"/>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dirty="0" err="1">
              <a:latin typeface="Arial"/>
              <a:cs typeface="Arial"/>
            </a:endParaRPr>
          </a:p>
        </p:txBody>
      </p:sp>
      <p:sp>
        <p:nvSpPr>
          <p:cNvPr id="6" name="Left Bracket 5">
            <a:extLst>
              <a:ext uri="{FF2B5EF4-FFF2-40B4-BE49-F238E27FC236}">
                <a16:creationId xmlns:a16="http://schemas.microsoft.com/office/drawing/2014/main" id="{9791BE5E-449B-4FD7-8C2A-42AD93977E12}"/>
              </a:ext>
            </a:extLst>
          </p:cNvPr>
          <p:cNvSpPr/>
          <p:nvPr userDrawn="1"/>
        </p:nvSpPr>
        <p:spPr>
          <a:xfrm flipH="1">
            <a:off x="-6" y="1276793"/>
            <a:ext cx="3239346" cy="1619825"/>
          </a:xfrm>
          <a:prstGeom prst="leftBracket">
            <a:avLst>
              <a:gd name="adj" fmla="val 0"/>
            </a:avLst>
          </a:prstGeom>
          <a:noFill/>
          <a:ln w="12700" cap="rnd"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1" name="TextBox 280">
            <a:extLst>
              <a:ext uri="{FF2B5EF4-FFF2-40B4-BE49-F238E27FC236}">
                <a16:creationId xmlns:a16="http://schemas.microsoft.com/office/drawing/2014/main" id="{7D33A196-A6A8-4109-B8EF-A189C9638264}"/>
              </a:ext>
            </a:extLst>
          </p:cNvPr>
          <p:cNvSpPr txBox="1"/>
          <p:nvPr userDrawn="1"/>
        </p:nvSpPr>
        <p:spPr>
          <a:xfrm>
            <a:off x="1911026" y="2580873"/>
            <a:ext cx="1142892" cy="215444"/>
          </a:xfrm>
          <a:prstGeom prst="rect">
            <a:avLst/>
          </a:prstGeom>
          <a:noFill/>
        </p:spPr>
        <p:txBody>
          <a:bodyPr wrap="square" lIns="0" rIns="0" anchor="ctr">
            <a:spAutoFit/>
          </a:bodyPr>
          <a:lstStyle/>
          <a:p>
            <a:pPr algn="ctr"/>
            <a:r>
              <a:rPr lang="en-US" sz="800" dirty="0">
                <a:solidFill>
                  <a:schemeClr val="bg1"/>
                </a:solidFill>
              </a:rPr>
              <a:t>Robot Attended</a:t>
            </a:r>
          </a:p>
        </p:txBody>
      </p:sp>
      <p:sp>
        <p:nvSpPr>
          <p:cNvPr id="283" name="TextBox 282">
            <a:extLst>
              <a:ext uri="{FF2B5EF4-FFF2-40B4-BE49-F238E27FC236}">
                <a16:creationId xmlns:a16="http://schemas.microsoft.com/office/drawing/2014/main" id="{88C75E80-0CE3-4713-9DD7-6208DDBD87D9}"/>
              </a:ext>
            </a:extLst>
          </p:cNvPr>
          <p:cNvSpPr txBox="1"/>
          <p:nvPr userDrawn="1"/>
        </p:nvSpPr>
        <p:spPr>
          <a:xfrm>
            <a:off x="539318" y="2580873"/>
            <a:ext cx="961152" cy="215444"/>
          </a:xfrm>
          <a:prstGeom prst="rect">
            <a:avLst/>
          </a:prstGeom>
          <a:noFill/>
        </p:spPr>
        <p:txBody>
          <a:bodyPr wrap="square" lIns="0" rIns="0" anchor="ctr">
            <a:spAutoFit/>
          </a:bodyPr>
          <a:lstStyle/>
          <a:p>
            <a:pPr algn="ctr"/>
            <a:r>
              <a:rPr lang="en-US" sz="800" dirty="0">
                <a:solidFill>
                  <a:schemeClr val="bg1"/>
                </a:solidFill>
              </a:rPr>
              <a:t>Robot Unattended</a:t>
            </a:r>
          </a:p>
        </p:txBody>
      </p:sp>
      <p:sp>
        <p:nvSpPr>
          <p:cNvPr id="285" name="TextBox 284">
            <a:extLst>
              <a:ext uri="{FF2B5EF4-FFF2-40B4-BE49-F238E27FC236}">
                <a16:creationId xmlns:a16="http://schemas.microsoft.com/office/drawing/2014/main" id="{AB4C91F5-C032-4A9C-8501-DF80BA144803}"/>
              </a:ext>
            </a:extLst>
          </p:cNvPr>
          <p:cNvSpPr txBox="1"/>
          <p:nvPr userDrawn="1"/>
        </p:nvSpPr>
        <p:spPr>
          <a:xfrm>
            <a:off x="665076" y="1756657"/>
            <a:ext cx="709636" cy="215444"/>
          </a:xfrm>
          <a:prstGeom prst="rect">
            <a:avLst/>
          </a:prstGeom>
          <a:noFill/>
        </p:spPr>
        <p:txBody>
          <a:bodyPr wrap="square" lIns="0" rIns="0" anchor="ctr">
            <a:spAutoFit/>
          </a:bodyPr>
          <a:lstStyle/>
          <a:p>
            <a:pPr algn="ctr"/>
            <a:r>
              <a:rPr lang="en-US" sz="800" dirty="0">
                <a:solidFill>
                  <a:schemeClr val="bg1"/>
                </a:solidFill>
              </a:rPr>
              <a:t>Orchestrator</a:t>
            </a:r>
          </a:p>
        </p:txBody>
      </p:sp>
      <p:sp>
        <p:nvSpPr>
          <p:cNvPr id="287" name="TextBox 286">
            <a:extLst>
              <a:ext uri="{FF2B5EF4-FFF2-40B4-BE49-F238E27FC236}">
                <a16:creationId xmlns:a16="http://schemas.microsoft.com/office/drawing/2014/main" id="{AE64AA71-019C-4448-9489-72D5777CDFD8}"/>
              </a:ext>
            </a:extLst>
          </p:cNvPr>
          <p:cNvSpPr txBox="1"/>
          <p:nvPr userDrawn="1"/>
        </p:nvSpPr>
        <p:spPr>
          <a:xfrm>
            <a:off x="2320810" y="1756657"/>
            <a:ext cx="304800" cy="215444"/>
          </a:xfrm>
          <a:prstGeom prst="rect">
            <a:avLst/>
          </a:prstGeom>
          <a:noFill/>
        </p:spPr>
        <p:txBody>
          <a:bodyPr wrap="square" lIns="0" rIns="0" anchor="ctr">
            <a:spAutoFit/>
          </a:bodyPr>
          <a:lstStyle/>
          <a:p>
            <a:pPr algn="ctr"/>
            <a:r>
              <a:rPr lang="en-US" sz="800" dirty="0">
                <a:solidFill>
                  <a:schemeClr val="bg1"/>
                </a:solidFill>
              </a:rPr>
              <a:t>Studio</a:t>
            </a:r>
          </a:p>
        </p:txBody>
      </p:sp>
      <p:sp>
        <p:nvSpPr>
          <p:cNvPr id="289" name="TextBox 288">
            <a:extLst>
              <a:ext uri="{FF2B5EF4-FFF2-40B4-BE49-F238E27FC236}">
                <a16:creationId xmlns:a16="http://schemas.microsoft.com/office/drawing/2014/main" id="{6C36F93E-C86E-44C3-B1D4-0CDEBB7A1483}"/>
              </a:ext>
            </a:extLst>
          </p:cNvPr>
          <p:cNvSpPr txBox="1"/>
          <p:nvPr userDrawn="1"/>
        </p:nvSpPr>
        <p:spPr>
          <a:xfrm>
            <a:off x="10387591" y="2580873"/>
            <a:ext cx="709636" cy="215444"/>
          </a:xfrm>
          <a:prstGeom prst="rect">
            <a:avLst/>
          </a:prstGeom>
          <a:noFill/>
        </p:spPr>
        <p:txBody>
          <a:bodyPr wrap="square" lIns="0" rIns="0">
            <a:noAutofit/>
          </a:bodyPr>
          <a:lstStyle/>
          <a:p>
            <a:pPr algn="ctr"/>
            <a:r>
              <a:rPr lang="en-US" sz="800" dirty="0">
                <a:solidFill>
                  <a:schemeClr val="bg1"/>
                </a:solidFill>
              </a:rPr>
              <a:t>Calendar</a:t>
            </a:r>
          </a:p>
        </p:txBody>
      </p:sp>
      <p:sp>
        <p:nvSpPr>
          <p:cNvPr id="291" name="TextBox 290">
            <a:extLst>
              <a:ext uri="{FF2B5EF4-FFF2-40B4-BE49-F238E27FC236}">
                <a16:creationId xmlns:a16="http://schemas.microsoft.com/office/drawing/2014/main" id="{BFA6AC61-8B68-4A9C-BC38-D88FAEF9C888}"/>
              </a:ext>
            </a:extLst>
          </p:cNvPr>
          <p:cNvSpPr txBox="1"/>
          <p:nvPr userDrawn="1"/>
        </p:nvSpPr>
        <p:spPr>
          <a:xfrm>
            <a:off x="10387591" y="3367961"/>
            <a:ext cx="709636" cy="338554"/>
          </a:xfrm>
          <a:prstGeom prst="rect">
            <a:avLst/>
          </a:prstGeom>
          <a:noFill/>
        </p:spPr>
        <p:txBody>
          <a:bodyPr wrap="square" lIns="0" rIns="0">
            <a:noAutofit/>
          </a:bodyPr>
          <a:lstStyle/>
          <a:p>
            <a:pPr algn="ctr"/>
            <a:r>
              <a:rPr lang="en-US" sz="800" dirty="0">
                <a:solidFill>
                  <a:schemeClr val="bg1"/>
                </a:solidFill>
              </a:rPr>
              <a:t>Course foundation</a:t>
            </a:r>
          </a:p>
        </p:txBody>
      </p:sp>
      <p:sp>
        <p:nvSpPr>
          <p:cNvPr id="293" name="TextBox 292">
            <a:extLst>
              <a:ext uri="{FF2B5EF4-FFF2-40B4-BE49-F238E27FC236}">
                <a16:creationId xmlns:a16="http://schemas.microsoft.com/office/drawing/2014/main" id="{DED33649-2708-4054-8C49-16C700A4B49A}"/>
              </a:ext>
            </a:extLst>
          </p:cNvPr>
          <p:cNvSpPr txBox="1"/>
          <p:nvPr userDrawn="1"/>
        </p:nvSpPr>
        <p:spPr>
          <a:xfrm>
            <a:off x="11099777" y="4216498"/>
            <a:ext cx="709636" cy="338554"/>
          </a:xfrm>
          <a:prstGeom prst="rect">
            <a:avLst/>
          </a:prstGeom>
          <a:noFill/>
        </p:spPr>
        <p:txBody>
          <a:bodyPr wrap="square" lIns="0" rIns="0">
            <a:noAutofit/>
          </a:bodyPr>
          <a:lstStyle/>
          <a:p>
            <a:pPr algn="ctr"/>
            <a:r>
              <a:rPr lang="en-US" sz="800" dirty="0">
                <a:solidFill>
                  <a:schemeClr val="bg1"/>
                </a:solidFill>
              </a:rPr>
              <a:t>Enterprise-competency alt</a:t>
            </a:r>
          </a:p>
        </p:txBody>
      </p:sp>
      <p:sp>
        <p:nvSpPr>
          <p:cNvPr id="295" name="TextBox 294">
            <a:extLst>
              <a:ext uri="{FF2B5EF4-FFF2-40B4-BE49-F238E27FC236}">
                <a16:creationId xmlns:a16="http://schemas.microsoft.com/office/drawing/2014/main" id="{1D93EA50-5D63-4CAC-9BBA-FC11BFDC90C0}"/>
              </a:ext>
            </a:extLst>
          </p:cNvPr>
          <p:cNvSpPr txBox="1"/>
          <p:nvPr userDrawn="1"/>
        </p:nvSpPr>
        <p:spPr>
          <a:xfrm>
            <a:off x="11099777" y="5053521"/>
            <a:ext cx="709636" cy="215444"/>
          </a:xfrm>
          <a:prstGeom prst="rect">
            <a:avLst/>
          </a:prstGeom>
          <a:noFill/>
        </p:spPr>
        <p:txBody>
          <a:bodyPr wrap="square" lIns="0" rIns="0">
            <a:noAutofit/>
          </a:bodyPr>
          <a:lstStyle/>
          <a:p>
            <a:pPr algn="ctr"/>
            <a:r>
              <a:rPr lang="en-US" sz="800" dirty="0">
                <a:solidFill>
                  <a:schemeClr val="bg1"/>
                </a:solidFill>
              </a:rPr>
              <a:t>Growth</a:t>
            </a:r>
          </a:p>
        </p:txBody>
      </p:sp>
      <p:sp>
        <p:nvSpPr>
          <p:cNvPr id="297" name="TextBox 296">
            <a:extLst>
              <a:ext uri="{FF2B5EF4-FFF2-40B4-BE49-F238E27FC236}">
                <a16:creationId xmlns:a16="http://schemas.microsoft.com/office/drawing/2014/main" id="{454AB1A7-97EF-4D7F-84DB-75782615EA63}"/>
              </a:ext>
            </a:extLst>
          </p:cNvPr>
          <p:cNvSpPr txBox="1"/>
          <p:nvPr userDrawn="1"/>
        </p:nvSpPr>
        <p:spPr>
          <a:xfrm>
            <a:off x="11099777" y="2580873"/>
            <a:ext cx="709636" cy="215444"/>
          </a:xfrm>
          <a:prstGeom prst="rect">
            <a:avLst/>
          </a:prstGeom>
          <a:noFill/>
        </p:spPr>
        <p:txBody>
          <a:bodyPr wrap="square" lIns="0" rIns="0">
            <a:noAutofit/>
          </a:bodyPr>
          <a:lstStyle/>
          <a:p>
            <a:pPr algn="ctr"/>
            <a:r>
              <a:rPr lang="en-US" sz="800" dirty="0">
                <a:solidFill>
                  <a:schemeClr val="bg1"/>
                </a:solidFill>
              </a:rPr>
              <a:t>Certification</a:t>
            </a:r>
          </a:p>
        </p:txBody>
      </p:sp>
      <p:sp>
        <p:nvSpPr>
          <p:cNvPr id="299" name="TextBox 298">
            <a:extLst>
              <a:ext uri="{FF2B5EF4-FFF2-40B4-BE49-F238E27FC236}">
                <a16:creationId xmlns:a16="http://schemas.microsoft.com/office/drawing/2014/main" id="{141267A5-7BF0-479B-A02D-BA25111EA4D4}"/>
              </a:ext>
            </a:extLst>
          </p:cNvPr>
          <p:cNvSpPr txBox="1"/>
          <p:nvPr userDrawn="1"/>
        </p:nvSpPr>
        <p:spPr>
          <a:xfrm>
            <a:off x="11099777" y="3367961"/>
            <a:ext cx="709636" cy="338554"/>
          </a:xfrm>
          <a:prstGeom prst="rect">
            <a:avLst/>
          </a:prstGeom>
          <a:noFill/>
        </p:spPr>
        <p:txBody>
          <a:bodyPr wrap="square" lIns="0" rIns="0">
            <a:noAutofit/>
          </a:bodyPr>
          <a:lstStyle/>
          <a:p>
            <a:pPr algn="ctr"/>
            <a:r>
              <a:rPr lang="en-US" sz="800" dirty="0">
                <a:solidFill>
                  <a:schemeClr val="bg1"/>
                </a:solidFill>
              </a:rPr>
              <a:t>Course foundation 2</a:t>
            </a:r>
          </a:p>
        </p:txBody>
      </p:sp>
      <p:sp>
        <p:nvSpPr>
          <p:cNvPr id="301" name="TextBox 300">
            <a:extLst>
              <a:ext uri="{FF2B5EF4-FFF2-40B4-BE49-F238E27FC236}">
                <a16:creationId xmlns:a16="http://schemas.microsoft.com/office/drawing/2014/main" id="{D8E69AA5-26B3-4474-B10D-303EC789B024}"/>
              </a:ext>
            </a:extLst>
          </p:cNvPr>
          <p:cNvSpPr txBox="1"/>
          <p:nvPr userDrawn="1"/>
        </p:nvSpPr>
        <p:spPr>
          <a:xfrm>
            <a:off x="386232" y="5053521"/>
            <a:ext cx="709636" cy="215444"/>
          </a:xfrm>
          <a:prstGeom prst="rect">
            <a:avLst/>
          </a:prstGeom>
          <a:noFill/>
        </p:spPr>
        <p:txBody>
          <a:bodyPr wrap="square" lIns="0" rIns="0">
            <a:noAutofit/>
          </a:bodyPr>
          <a:lstStyle/>
          <a:p>
            <a:pPr algn="ctr"/>
            <a:r>
              <a:rPr lang="en-US" sz="800" dirty="0">
                <a:solidFill>
                  <a:schemeClr val="bg1"/>
                </a:solidFill>
              </a:rPr>
              <a:t>Equal</a:t>
            </a:r>
          </a:p>
        </p:txBody>
      </p:sp>
      <p:sp>
        <p:nvSpPr>
          <p:cNvPr id="303" name="TextBox 302">
            <a:extLst>
              <a:ext uri="{FF2B5EF4-FFF2-40B4-BE49-F238E27FC236}">
                <a16:creationId xmlns:a16="http://schemas.microsoft.com/office/drawing/2014/main" id="{64580ABD-6720-4432-AB0F-030830C7FE46}"/>
              </a:ext>
            </a:extLst>
          </p:cNvPr>
          <p:cNvSpPr txBox="1"/>
          <p:nvPr userDrawn="1"/>
        </p:nvSpPr>
        <p:spPr>
          <a:xfrm>
            <a:off x="386232" y="5877738"/>
            <a:ext cx="709636" cy="215444"/>
          </a:xfrm>
          <a:prstGeom prst="rect">
            <a:avLst/>
          </a:prstGeom>
          <a:noFill/>
        </p:spPr>
        <p:txBody>
          <a:bodyPr wrap="square" lIns="0" rIns="0">
            <a:noAutofit/>
          </a:bodyPr>
          <a:lstStyle/>
          <a:p>
            <a:pPr algn="ctr"/>
            <a:r>
              <a:rPr lang="en-US" sz="800" dirty="0">
                <a:solidFill>
                  <a:schemeClr val="bg1"/>
                </a:solidFill>
              </a:rPr>
              <a:t>Health</a:t>
            </a:r>
          </a:p>
        </p:txBody>
      </p:sp>
      <p:sp>
        <p:nvSpPr>
          <p:cNvPr id="305" name="TextBox 304">
            <a:extLst>
              <a:ext uri="{FF2B5EF4-FFF2-40B4-BE49-F238E27FC236}">
                <a16:creationId xmlns:a16="http://schemas.microsoft.com/office/drawing/2014/main" id="{717B56DC-45A1-46B1-8009-B49EEB12B3C0}"/>
              </a:ext>
            </a:extLst>
          </p:cNvPr>
          <p:cNvSpPr txBox="1"/>
          <p:nvPr userDrawn="1"/>
        </p:nvSpPr>
        <p:spPr>
          <a:xfrm>
            <a:off x="386232" y="3367961"/>
            <a:ext cx="709636" cy="215444"/>
          </a:xfrm>
          <a:prstGeom prst="rect">
            <a:avLst/>
          </a:prstGeom>
          <a:noFill/>
        </p:spPr>
        <p:txBody>
          <a:bodyPr wrap="square" lIns="0" rIns="0">
            <a:noAutofit/>
          </a:bodyPr>
          <a:lstStyle/>
          <a:p>
            <a:pPr algn="ctr"/>
            <a:r>
              <a:rPr lang="en-US" sz="800" dirty="0">
                <a:solidFill>
                  <a:schemeClr val="bg1"/>
                </a:solidFill>
              </a:rPr>
              <a:t>Chart</a:t>
            </a:r>
          </a:p>
        </p:txBody>
      </p:sp>
      <p:sp>
        <p:nvSpPr>
          <p:cNvPr id="307" name="TextBox 306">
            <a:extLst>
              <a:ext uri="{FF2B5EF4-FFF2-40B4-BE49-F238E27FC236}">
                <a16:creationId xmlns:a16="http://schemas.microsoft.com/office/drawing/2014/main" id="{5B37DF35-1C4E-4138-98BD-EBE5232ACE08}"/>
              </a:ext>
            </a:extLst>
          </p:cNvPr>
          <p:cNvSpPr txBox="1"/>
          <p:nvPr userDrawn="1"/>
        </p:nvSpPr>
        <p:spPr>
          <a:xfrm>
            <a:off x="386232" y="4216498"/>
            <a:ext cx="709636" cy="338554"/>
          </a:xfrm>
          <a:prstGeom prst="rect">
            <a:avLst/>
          </a:prstGeom>
          <a:noFill/>
        </p:spPr>
        <p:txBody>
          <a:bodyPr wrap="square" lIns="0" rIns="0">
            <a:noAutofit/>
          </a:bodyPr>
          <a:lstStyle/>
          <a:p>
            <a:pPr algn="ctr"/>
            <a:r>
              <a:rPr lang="en-US" sz="800" dirty="0">
                <a:solidFill>
                  <a:schemeClr val="bg1"/>
                </a:solidFill>
              </a:rPr>
              <a:t>Course foundation 3</a:t>
            </a:r>
          </a:p>
        </p:txBody>
      </p:sp>
      <p:sp>
        <p:nvSpPr>
          <p:cNvPr id="309" name="TextBox 308">
            <a:extLst>
              <a:ext uri="{FF2B5EF4-FFF2-40B4-BE49-F238E27FC236}">
                <a16:creationId xmlns:a16="http://schemas.microsoft.com/office/drawing/2014/main" id="{932E09EE-C78C-43A9-8B3D-018A7ADA7BFF}"/>
              </a:ext>
            </a:extLst>
          </p:cNvPr>
          <p:cNvSpPr txBox="1"/>
          <p:nvPr userDrawn="1"/>
        </p:nvSpPr>
        <p:spPr>
          <a:xfrm>
            <a:off x="1094199" y="5053521"/>
            <a:ext cx="709636" cy="215444"/>
          </a:xfrm>
          <a:prstGeom prst="rect">
            <a:avLst/>
          </a:prstGeom>
          <a:noFill/>
        </p:spPr>
        <p:txBody>
          <a:bodyPr wrap="square" lIns="0" rIns="0">
            <a:noAutofit/>
          </a:bodyPr>
          <a:lstStyle/>
          <a:p>
            <a:pPr algn="ctr"/>
            <a:r>
              <a:rPr lang="en-US" sz="800" dirty="0">
                <a:solidFill>
                  <a:schemeClr val="bg1"/>
                </a:solidFill>
              </a:rPr>
              <a:t>Error</a:t>
            </a:r>
          </a:p>
        </p:txBody>
      </p:sp>
      <p:sp>
        <p:nvSpPr>
          <p:cNvPr id="311" name="TextBox 310">
            <a:extLst>
              <a:ext uri="{FF2B5EF4-FFF2-40B4-BE49-F238E27FC236}">
                <a16:creationId xmlns:a16="http://schemas.microsoft.com/office/drawing/2014/main" id="{1C5EDAB4-6AD7-4491-B73B-2113B1A5F3B9}"/>
              </a:ext>
            </a:extLst>
          </p:cNvPr>
          <p:cNvSpPr txBox="1"/>
          <p:nvPr userDrawn="1"/>
        </p:nvSpPr>
        <p:spPr>
          <a:xfrm>
            <a:off x="1094199" y="5877738"/>
            <a:ext cx="709636" cy="215444"/>
          </a:xfrm>
          <a:prstGeom prst="rect">
            <a:avLst/>
          </a:prstGeom>
          <a:noFill/>
        </p:spPr>
        <p:txBody>
          <a:bodyPr wrap="square" lIns="0" rIns="0">
            <a:noAutofit/>
          </a:bodyPr>
          <a:lstStyle/>
          <a:p>
            <a:pPr algn="ctr"/>
            <a:r>
              <a:rPr lang="en-US" sz="800" dirty="0">
                <a:solidFill>
                  <a:schemeClr val="bg1"/>
                </a:solidFill>
              </a:rPr>
              <a:t>Heart</a:t>
            </a:r>
          </a:p>
        </p:txBody>
      </p:sp>
      <p:sp>
        <p:nvSpPr>
          <p:cNvPr id="313" name="TextBox 312">
            <a:extLst>
              <a:ext uri="{FF2B5EF4-FFF2-40B4-BE49-F238E27FC236}">
                <a16:creationId xmlns:a16="http://schemas.microsoft.com/office/drawing/2014/main" id="{675EA841-2F61-4151-B78F-EB65F2211DE4}"/>
              </a:ext>
            </a:extLst>
          </p:cNvPr>
          <p:cNvSpPr txBox="1"/>
          <p:nvPr userDrawn="1"/>
        </p:nvSpPr>
        <p:spPr>
          <a:xfrm>
            <a:off x="1094199" y="3367961"/>
            <a:ext cx="709636" cy="215444"/>
          </a:xfrm>
          <a:prstGeom prst="rect">
            <a:avLst/>
          </a:prstGeom>
          <a:noFill/>
        </p:spPr>
        <p:txBody>
          <a:bodyPr wrap="square" lIns="0" rIns="0">
            <a:noAutofit/>
          </a:bodyPr>
          <a:lstStyle/>
          <a:p>
            <a:pPr algn="ctr"/>
            <a:r>
              <a:rPr lang="en-US" sz="800" dirty="0">
                <a:solidFill>
                  <a:schemeClr val="bg1"/>
                </a:solidFill>
              </a:rPr>
              <a:t>Clock</a:t>
            </a:r>
          </a:p>
        </p:txBody>
      </p:sp>
      <p:sp>
        <p:nvSpPr>
          <p:cNvPr id="315" name="TextBox 314">
            <a:extLst>
              <a:ext uri="{FF2B5EF4-FFF2-40B4-BE49-F238E27FC236}">
                <a16:creationId xmlns:a16="http://schemas.microsoft.com/office/drawing/2014/main" id="{57A906BB-AC45-482E-A326-460F3B05A122}"/>
              </a:ext>
            </a:extLst>
          </p:cNvPr>
          <p:cNvSpPr txBox="1"/>
          <p:nvPr userDrawn="1"/>
        </p:nvSpPr>
        <p:spPr>
          <a:xfrm>
            <a:off x="1094199" y="4216498"/>
            <a:ext cx="709636" cy="338554"/>
          </a:xfrm>
          <a:prstGeom prst="rect">
            <a:avLst/>
          </a:prstGeom>
          <a:noFill/>
        </p:spPr>
        <p:txBody>
          <a:bodyPr wrap="square" lIns="0" rIns="0">
            <a:noAutofit/>
          </a:bodyPr>
          <a:lstStyle/>
          <a:p>
            <a:pPr algn="ctr"/>
            <a:r>
              <a:rPr lang="en-US" sz="800" dirty="0">
                <a:solidFill>
                  <a:schemeClr val="bg1"/>
                </a:solidFill>
              </a:rPr>
              <a:t>Course-orchestrator</a:t>
            </a:r>
          </a:p>
        </p:txBody>
      </p:sp>
      <p:sp>
        <p:nvSpPr>
          <p:cNvPr id="317" name="TextBox 316">
            <a:extLst>
              <a:ext uri="{FF2B5EF4-FFF2-40B4-BE49-F238E27FC236}">
                <a16:creationId xmlns:a16="http://schemas.microsoft.com/office/drawing/2014/main" id="{12DC0C76-B831-4C56-BD6B-CAE38F65F940}"/>
              </a:ext>
            </a:extLst>
          </p:cNvPr>
          <p:cNvSpPr txBox="1"/>
          <p:nvPr userDrawn="1"/>
        </p:nvSpPr>
        <p:spPr>
          <a:xfrm>
            <a:off x="1808609" y="5053521"/>
            <a:ext cx="709636" cy="338554"/>
          </a:xfrm>
          <a:prstGeom prst="rect">
            <a:avLst/>
          </a:prstGeom>
          <a:noFill/>
        </p:spPr>
        <p:txBody>
          <a:bodyPr wrap="square" lIns="0" rIns="0">
            <a:noAutofit/>
          </a:bodyPr>
          <a:lstStyle/>
          <a:p>
            <a:pPr algn="ctr"/>
            <a:r>
              <a:rPr lang="en-US" sz="800" dirty="0">
                <a:solidFill>
                  <a:schemeClr val="bg1"/>
                </a:solidFill>
              </a:rPr>
              <a:t>Exception handling</a:t>
            </a:r>
          </a:p>
        </p:txBody>
      </p:sp>
      <p:sp>
        <p:nvSpPr>
          <p:cNvPr id="319" name="TextBox 318">
            <a:extLst>
              <a:ext uri="{FF2B5EF4-FFF2-40B4-BE49-F238E27FC236}">
                <a16:creationId xmlns:a16="http://schemas.microsoft.com/office/drawing/2014/main" id="{ADAF4DCD-FDF2-40DE-8122-170B5DE78F69}"/>
              </a:ext>
            </a:extLst>
          </p:cNvPr>
          <p:cNvSpPr txBox="1"/>
          <p:nvPr userDrawn="1"/>
        </p:nvSpPr>
        <p:spPr>
          <a:xfrm>
            <a:off x="1808609" y="5877738"/>
            <a:ext cx="709636" cy="215444"/>
          </a:xfrm>
          <a:prstGeom prst="rect">
            <a:avLst/>
          </a:prstGeom>
          <a:noFill/>
        </p:spPr>
        <p:txBody>
          <a:bodyPr wrap="square" lIns="0" rIns="0">
            <a:noAutofit/>
          </a:bodyPr>
          <a:lstStyle/>
          <a:p>
            <a:pPr algn="ctr"/>
            <a:r>
              <a:rPr lang="en-US" sz="800" dirty="0">
                <a:solidFill>
                  <a:schemeClr val="bg1"/>
                </a:solidFill>
              </a:rPr>
              <a:t>Home</a:t>
            </a:r>
          </a:p>
        </p:txBody>
      </p:sp>
      <p:sp>
        <p:nvSpPr>
          <p:cNvPr id="321" name="TextBox 320">
            <a:extLst>
              <a:ext uri="{FF2B5EF4-FFF2-40B4-BE49-F238E27FC236}">
                <a16:creationId xmlns:a16="http://schemas.microsoft.com/office/drawing/2014/main" id="{2635136B-36D5-41F1-AAB3-4530B41F96CF}"/>
              </a:ext>
            </a:extLst>
          </p:cNvPr>
          <p:cNvSpPr txBox="1"/>
          <p:nvPr userDrawn="1"/>
        </p:nvSpPr>
        <p:spPr>
          <a:xfrm>
            <a:off x="1808609" y="3367961"/>
            <a:ext cx="709636" cy="338554"/>
          </a:xfrm>
          <a:prstGeom prst="rect">
            <a:avLst/>
          </a:prstGeom>
          <a:noFill/>
        </p:spPr>
        <p:txBody>
          <a:bodyPr wrap="square" lIns="0" rIns="0">
            <a:noAutofit/>
          </a:bodyPr>
          <a:lstStyle/>
          <a:p>
            <a:pPr algn="ctr"/>
            <a:r>
              <a:rPr lang="en-US" sz="800" dirty="0">
                <a:solidFill>
                  <a:schemeClr val="bg1"/>
                </a:solidFill>
              </a:rPr>
              <a:t>Cloud </a:t>
            </a:r>
          </a:p>
          <a:p>
            <a:pPr algn="ctr"/>
            <a:r>
              <a:rPr lang="en-US" sz="800" dirty="0">
                <a:solidFill>
                  <a:schemeClr val="bg1"/>
                </a:solidFill>
              </a:rPr>
              <a:t>app</a:t>
            </a:r>
          </a:p>
        </p:txBody>
      </p:sp>
      <p:sp>
        <p:nvSpPr>
          <p:cNvPr id="323" name="TextBox 322">
            <a:extLst>
              <a:ext uri="{FF2B5EF4-FFF2-40B4-BE49-F238E27FC236}">
                <a16:creationId xmlns:a16="http://schemas.microsoft.com/office/drawing/2014/main" id="{F5964800-661B-4696-8F8F-015208D39989}"/>
              </a:ext>
            </a:extLst>
          </p:cNvPr>
          <p:cNvSpPr txBox="1"/>
          <p:nvPr userDrawn="1"/>
        </p:nvSpPr>
        <p:spPr>
          <a:xfrm>
            <a:off x="1808609" y="4216498"/>
            <a:ext cx="709636" cy="215444"/>
          </a:xfrm>
          <a:prstGeom prst="rect">
            <a:avLst/>
          </a:prstGeom>
          <a:noFill/>
        </p:spPr>
        <p:txBody>
          <a:bodyPr wrap="square" lIns="0" rIns="0">
            <a:noAutofit/>
          </a:bodyPr>
          <a:lstStyle/>
          <a:p>
            <a:pPr algn="ctr"/>
            <a:r>
              <a:rPr lang="en-US" sz="800" dirty="0">
                <a:solidFill>
                  <a:schemeClr val="bg1"/>
                </a:solidFill>
              </a:rPr>
              <a:t>CRM</a:t>
            </a:r>
          </a:p>
        </p:txBody>
      </p:sp>
      <p:sp>
        <p:nvSpPr>
          <p:cNvPr id="325" name="TextBox 324">
            <a:extLst>
              <a:ext uri="{FF2B5EF4-FFF2-40B4-BE49-F238E27FC236}">
                <a16:creationId xmlns:a16="http://schemas.microsoft.com/office/drawing/2014/main" id="{95217A9F-E08F-40F4-AC3B-0E23E65F0A48}"/>
              </a:ext>
            </a:extLst>
          </p:cNvPr>
          <p:cNvSpPr txBox="1"/>
          <p:nvPr userDrawn="1"/>
        </p:nvSpPr>
        <p:spPr>
          <a:xfrm>
            <a:off x="2524257" y="5053521"/>
            <a:ext cx="709636" cy="215444"/>
          </a:xfrm>
          <a:prstGeom prst="rect">
            <a:avLst/>
          </a:prstGeom>
          <a:noFill/>
        </p:spPr>
        <p:txBody>
          <a:bodyPr wrap="square" lIns="0" rIns="0">
            <a:noAutofit/>
          </a:bodyPr>
          <a:lstStyle/>
          <a:p>
            <a:pPr algn="ctr"/>
            <a:r>
              <a:rPr lang="en-US" sz="800" dirty="0">
                <a:solidFill>
                  <a:schemeClr val="bg1"/>
                </a:solidFill>
              </a:rPr>
              <a:t>Fast ROI</a:t>
            </a:r>
          </a:p>
        </p:txBody>
      </p:sp>
      <p:sp>
        <p:nvSpPr>
          <p:cNvPr id="327" name="TextBox 326">
            <a:extLst>
              <a:ext uri="{FF2B5EF4-FFF2-40B4-BE49-F238E27FC236}">
                <a16:creationId xmlns:a16="http://schemas.microsoft.com/office/drawing/2014/main" id="{B48C75E9-5ECF-4D27-9B51-F833AB63E3E0}"/>
              </a:ext>
            </a:extLst>
          </p:cNvPr>
          <p:cNvSpPr txBox="1"/>
          <p:nvPr userDrawn="1"/>
        </p:nvSpPr>
        <p:spPr>
          <a:xfrm>
            <a:off x="2524257" y="5877738"/>
            <a:ext cx="709636" cy="215444"/>
          </a:xfrm>
          <a:prstGeom prst="rect">
            <a:avLst/>
          </a:prstGeom>
          <a:noFill/>
        </p:spPr>
        <p:txBody>
          <a:bodyPr wrap="square" lIns="0" rIns="0">
            <a:noAutofit/>
          </a:bodyPr>
          <a:lstStyle/>
          <a:p>
            <a:pPr algn="ctr"/>
            <a:r>
              <a:rPr lang="en-US" sz="800" dirty="0">
                <a:solidFill>
                  <a:schemeClr val="bg1"/>
                </a:solidFill>
              </a:rPr>
              <a:t>Hourglass</a:t>
            </a:r>
          </a:p>
        </p:txBody>
      </p:sp>
      <p:sp>
        <p:nvSpPr>
          <p:cNvPr id="329" name="TextBox 328">
            <a:extLst>
              <a:ext uri="{FF2B5EF4-FFF2-40B4-BE49-F238E27FC236}">
                <a16:creationId xmlns:a16="http://schemas.microsoft.com/office/drawing/2014/main" id="{099BACDB-7E38-4EC7-9A2F-74E7990270D4}"/>
              </a:ext>
            </a:extLst>
          </p:cNvPr>
          <p:cNvSpPr txBox="1"/>
          <p:nvPr userDrawn="1"/>
        </p:nvSpPr>
        <p:spPr>
          <a:xfrm>
            <a:off x="4667488" y="3367961"/>
            <a:ext cx="709636" cy="215444"/>
          </a:xfrm>
          <a:prstGeom prst="rect">
            <a:avLst/>
          </a:prstGeom>
          <a:noFill/>
        </p:spPr>
        <p:txBody>
          <a:bodyPr wrap="square" lIns="0" rIns="0">
            <a:noAutofit/>
          </a:bodyPr>
          <a:lstStyle/>
          <a:p>
            <a:pPr algn="ctr"/>
            <a:r>
              <a:rPr lang="en-US" sz="800" dirty="0">
                <a:solidFill>
                  <a:schemeClr val="bg1"/>
                </a:solidFill>
              </a:rPr>
              <a:t>Code</a:t>
            </a:r>
          </a:p>
        </p:txBody>
      </p:sp>
      <p:sp>
        <p:nvSpPr>
          <p:cNvPr id="331" name="TextBox 330">
            <a:extLst>
              <a:ext uri="{FF2B5EF4-FFF2-40B4-BE49-F238E27FC236}">
                <a16:creationId xmlns:a16="http://schemas.microsoft.com/office/drawing/2014/main" id="{6478CC05-91C7-4A8B-B7B4-DF054BFF97C3}"/>
              </a:ext>
            </a:extLst>
          </p:cNvPr>
          <p:cNvSpPr txBox="1"/>
          <p:nvPr userDrawn="1"/>
        </p:nvSpPr>
        <p:spPr>
          <a:xfrm>
            <a:off x="4667488" y="4216498"/>
            <a:ext cx="709636" cy="338554"/>
          </a:xfrm>
          <a:prstGeom prst="rect">
            <a:avLst/>
          </a:prstGeom>
          <a:noFill/>
        </p:spPr>
        <p:txBody>
          <a:bodyPr wrap="square" lIns="0" rIns="0">
            <a:noAutofit/>
          </a:bodyPr>
          <a:lstStyle/>
          <a:p>
            <a:pPr algn="ctr"/>
            <a:r>
              <a:rPr lang="en-US" sz="800" dirty="0">
                <a:solidFill>
                  <a:schemeClr val="bg1"/>
                </a:solidFill>
              </a:rPr>
              <a:t>Desktop program</a:t>
            </a:r>
          </a:p>
        </p:txBody>
      </p:sp>
      <p:sp>
        <p:nvSpPr>
          <p:cNvPr id="333" name="TextBox 332">
            <a:extLst>
              <a:ext uri="{FF2B5EF4-FFF2-40B4-BE49-F238E27FC236}">
                <a16:creationId xmlns:a16="http://schemas.microsoft.com/office/drawing/2014/main" id="{848E7C20-B646-4CFA-92B8-687B61AD50DD}"/>
              </a:ext>
            </a:extLst>
          </p:cNvPr>
          <p:cNvSpPr txBox="1"/>
          <p:nvPr userDrawn="1"/>
        </p:nvSpPr>
        <p:spPr>
          <a:xfrm>
            <a:off x="5381899" y="5053521"/>
            <a:ext cx="709636" cy="215444"/>
          </a:xfrm>
          <a:prstGeom prst="rect">
            <a:avLst/>
          </a:prstGeom>
          <a:noFill/>
        </p:spPr>
        <p:txBody>
          <a:bodyPr wrap="square" lIns="0" rIns="0">
            <a:noAutofit/>
          </a:bodyPr>
          <a:lstStyle/>
          <a:p>
            <a:pPr algn="ctr"/>
            <a:r>
              <a:rPr lang="en-US" sz="800" dirty="0">
                <a:solidFill>
                  <a:schemeClr val="bg1"/>
                </a:solidFill>
              </a:rPr>
              <a:t>First-link</a:t>
            </a:r>
          </a:p>
        </p:txBody>
      </p:sp>
      <p:sp>
        <p:nvSpPr>
          <p:cNvPr id="335" name="TextBox 334">
            <a:extLst>
              <a:ext uri="{FF2B5EF4-FFF2-40B4-BE49-F238E27FC236}">
                <a16:creationId xmlns:a16="http://schemas.microsoft.com/office/drawing/2014/main" id="{445C01EC-D8F3-4912-A74D-9B81139B6ADA}"/>
              </a:ext>
            </a:extLst>
          </p:cNvPr>
          <p:cNvSpPr txBox="1"/>
          <p:nvPr userDrawn="1"/>
        </p:nvSpPr>
        <p:spPr>
          <a:xfrm>
            <a:off x="4667488" y="2580873"/>
            <a:ext cx="709636" cy="338554"/>
          </a:xfrm>
          <a:prstGeom prst="rect">
            <a:avLst/>
          </a:prstGeom>
          <a:noFill/>
        </p:spPr>
        <p:txBody>
          <a:bodyPr wrap="square" lIns="0" rIns="0">
            <a:noAutofit/>
          </a:bodyPr>
          <a:lstStyle/>
          <a:p>
            <a:pPr algn="ctr"/>
            <a:r>
              <a:rPr lang="en-US" sz="800" dirty="0">
                <a:solidFill>
                  <a:schemeClr val="bg1"/>
                </a:solidFill>
              </a:rPr>
              <a:t>Automated data entry</a:t>
            </a:r>
          </a:p>
        </p:txBody>
      </p:sp>
      <p:sp>
        <p:nvSpPr>
          <p:cNvPr id="337" name="TextBox 336">
            <a:extLst>
              <a:ext uri="{FF2B5EF4-FFF2-40B4-BE49-F238E27FC236}">
                <a16:creationId xmlns:a16="http://schemas.microsoft.com/office/drawing/2014/main" id="{8EEC322D-C3BF-49A8-AA5C-E355315A967C}"/>
              </a:ext>
            </a:extLst>
          </p:cNvPr>
          <p:cNvSpPr txBox="1"/>
          <p:nvPr userDrawn="1"/>
        </p:nvSpPr>
        <p:spPr>
          <a:xfrm>
            <a:off x="5381899" y="1753079"/>
            <a:ext cx="709636" cy="215444"/>
          </a:xfrm>
          <a:prstGeom prst="rect">
            <a:avLst/>
          </a:prstGeom>
          <a:noFill/>
        </p:spPr>
        <p:txBody>
          <a:bodyPr wrap="square" lIns="0" rIns="0">
            <a:noAutofit/>
          </a:bodyPr>
          <a:lstStyle/>
          <a:p>
            <a:pPr algn="ctr"/>
            <a:r>
              <a:rPr lang="en-US" sz="800" dirty="0">
                <a:solidFill>
                  <a:schemeClr val="bg1"/>
                </a:solidFill>
              </a:rPr>
              <a:t>AI </a:t>
            </a:r>
          </a:p>
        </p:txBody>
      </p:sp>
      <p:sp>
        <p:nvSpPr>
          <p:cNvPr id="339" name="TextBox 338">
            <a:extLst>
              <a:ext uri="{FF2B5EF4-FFF2-40B4-BE49-F238E27FC236}">
                <a16:creationId xmlns:a16="http://schemas.microsoft.com/office/drawing/2014/main" id="{32C70CF3-0806-44CA-8B40-0890D945FA9B}"/>
              </a:ext>
            </a:extLst>
          </p:cNvPr>
          <p:cNvSpPr txBox="1"/>
          <p:nvPr userDrawn="1"/>
        </p:nvSpPr>
        <p:spPr>
          <a:xfrm>
            <a:off x="5381899" y="5877738"/>
            <a:ext cx="709636" cy="215444"/>
          </a:xfrm>
          <a:prstGeom prst="rect">
            <a:avLst/>
          </a:prstGeom>
          <a:noFill/>
        </p:spPr>
        <p:txBody>
          <a:bodyPr wrap="square" lIns="0" rIns="0">
            <a:noAutofit/>
          </a:bodyPr>
          <a:lstStyle/>
          <a:p>
            <a:pPr algn="ctr"/>
            <a:r>
              <a:rPr lang="en-US" sz="800" dirty="0">
                <a:solidFill>
                  <a:schemeClr val="bg1"/>
                </a:solidFill>
              </a:rPr>
              <a:t>Keyboard</a:t>
            </a:r>
          </a:p>
        </p:txBody>
      </p:sp>
      <p:sp>
        <p:nvSpPr>
          <p:cNvPr id="341" name="TextBox 340">
            <a:extLst>
              <a:ext uri="{FF2B5EF4-FFF2-40B4-BE49-F238E27FC236}">
                <a16:creationId xmlns:a16="http://schemas.microsoft.com/office/drawing/2014/main" id="{F6DB3435-C3F7-47FD-8D54-A4A936F9488C}"/>
              </a:ext>
            </a:extLst>
          </p:cNvPr>
          <p:cNvSpPr txBox="1"/>
          <p:nvPr userDrawn="1"/>
        </p:nvSpPr>
        <p:spPr>
          <a:xfrm>
            <a:off x="5381899" y="3367961"/>
            <a:ext cx="709636" cy="338554"/>
          </a:xfrm>
          <a:prstGeom prst="rect">
            <a:avLst/>
          </a:prstGeom>
          <a:noFill/>
        </p:spPr>
        <p:txBody>
          <a:bodyPr wrap="square" lIns="0" rIns="0">
            <a:noAutofit/>
          </a:bodyPr>
          <a:lstStyle/>
          <a:p>
            <a:pPr algn="ctr"/>
            <a:r>
              <a:rPr lang="en-US" sz="800" dirty="0">
                <a:solidFill>
                  <a:schemeClr val="bg1"/>
                </a:solidFill>
              </a:rPr>
              <a:t>Complete </a:t>
            </a:r>
          </a:p>
          <a:p>
            <a:pPr algn="ctr"/>
            <a:r>
              <a:rPr lang="en-US" sz="800" dirty="0">
                <a:solidFill>
                  <a:schemeClr val="bg1"/>
                </a:solidFill>
              </a:rPr>
              <a:t>audit</a:t>
            </a:r>
          </a:p>
        </p:txBody>
      </p:sp>
      <p:sp>
        <p:nvSpPr>
          <p:cNvPr id="343" name="TextBox 342">
            <a:extLst>
              <a:ext uri="{FF2B5EF4-FFF2-40B4-BE49-F238E27FC236}">
                <a16:creationId xmlns:a16="http://schemas.microsoft.com/office/drawing/2014/main" id="{B7F76A57-2609-4FC0-9405-93FF52E326C2}"/>
              </a:ext>
            </a:extLst>
          </p:cNvPr>
          <p:cNvSpPr txBox="1"/>
          <p:nvPr userDrawn="1"/>
        </p:nvSpPr>
        <p:spPr>
          <a:xfrm>
            <a:off x="5381899" y="4216498"/>
            <a:ext cx="709636" cy="338554"/>
          </a:xfrm>
          <a:prstGeom prst="rect">
            <a:avLst/>
          </a:prstGeom>
          <a:noFill/>
        </p:spPr>
        <p:txBody>
          <a:bodyPr wrap="square" lIns="0" rIns="0">
            <a:noAutofit/>
          </a:bodyPr>
          <a:lstStyle/>
          <a:p>
            <a:pPr algn="ctr"/>
            <a:r>
              <a:rPr lang="en-US" sz="800" dirty="0">
                <a:solidFill>
                  <a:schemeClr val="bg1"/>
                </a:solidFill>
              </a:rPr>
              <a:t>Document </a:t>
            </a:r>
            <a:br>
              <a:rPr lang="en-US" sz="800" dirty="0">
                <a:solidFill>
                  <a:schemeClr val="bg1"/>
                </a:solidFill>
              </a:rPr>
            </a:br>
            <a:endParaRPr lang="en-US" sz="800" dirty="0">
              <a:solidFill>
                <a:schemeClr val="bg1"/>
              </a:solidFill>
            </a:endParaRPr>
          </a:p>
        </p:txBody>
      </p:sp>
      <p:sp>
        <p:nvSpPr>
          <p:cNvPr id="345" name="TextBox 344">
            <a:extLst>
              <a:ext uri="{FF2B5EF4-FFF2-40B4-BE49-F238E27FC236}">
                <a16:creationId xmlns:a16="http://schemas.microsoft.com/office/drawing/2014/main" id="{6EFB18A7-0C14-44D2-9DAF-73D7A49A8DAD}"/>
              </a:ext>
            </a:extLst>
          </p:cNvPr>
          <p:cNvSpPr txBox="1"/>
          <p:nvPr userDrawn="1"/>
        </p:nvSpPr>
        <p:spPr>
          <a:xfrm>
            <a:off x="6096309" y="5053521"/>
            <a:ext cx="709636" cy="215444"/>
          </a:xfrm>
          <a:prstGeom prst="rect">
            <a:avLst/>
          </a:prstGeom>
          <a:noFill/>
        </p:spPr>
        <p:txBody>
          <a:bodyPr wrap="square" lIns="0" rIns="0">
            <a:noAutofit/>
          </a:bodyPr>
          <a:lstStyle/>
          <a:p>
            <a:pPr algn="ctr"/>
            <a:r>
              <a:rPr lang="en-US" sz="800" dirty="0">
                <a:solidFill>
                  <a:schemeClr val="bg1"/>
                </a:solidFill>
              </a:rPr>
              <a:t>First-mention</a:t>
            </a:r>
          </a:p>
        </p:txBody>
      </p:sp>
      <p:sp>
        <p:nvSpPr>
          <p:cNvPr id="347" name="TextBox 346">
            <a:extLst>
              <a:ext uri="{FF2B5EF4-FFF2-40B4-BE49-F238E27FC236}">
                <a16:creationId xmlns:a16="http://schemas.microsoft.com/office/drawing/2014/main" id="{BF3EA2B1-FD7B-4013-A489-136CBC5B4C43}"/>
              </a:ext>
            </a:extLst>
          </p:cNvPr>
          <p:cNvSpPr txBox="1"/>
          <p:nvPr userDrawn="1"/>
        </p:nvSpPr>
        <p:spPr>
          <a:xfrm>
            <a:off x="5381899" y="2580873"/>
            <a:ext cx="709636" cy="215444"/>
          </a:xfrm>
          <a:prstGeom prst="rect">
            <a:avLst/>
          </a:prstGeom>
          <a:noFill/>
        </p:spPr>
        <p:txBody>
          <a:bodyPr wrap="square" lIns="0" rIns="0">
            <a:noAutofit/>
          </a:bodyPr>
          <a:lstStyle/>
          <a:p>
            <a:pPr algn="ctr"/>
            <a:r>
              <a:rPr lang="en-US" sz="800" dirty="0">
                <a:solidFill>
                  <a:schemeClr val="bg1"/>
                </a:solidFill>
              </a:rPr>
              <a:t>Automation</a:t>
            </a:r>
          </a:p>
        </p:txBody>
      </p:sp>
      <p:sp>
        <p:nvSpPr>
          <p:cNvPr id="349" name="TextBox 348">
            <a:extLst>
              <a:ext uri="{FF2B5EF4-FFF2-40B4-BE49-F238E27FC236}">
                <a16:creationId xmlns:a16="http://schemas.microsoft.com/office/drawing/2014/main" id="{70DB2E18-E083-4F34-BA59-8AC444422822}"/>
              </a:ext>
            </a:extLst>
          </p:cNvPr>
          <p:cNvSpPr txBox="1"/>
          <p:nvPr userDrawn="1"/>
        </p:nvSpPr>
        <p:spPr>
          <a:xfrm>
            <a:off x="6096309" y="1753079"/>
            <a:ext cx="709636" cy="215444"/>
          </a:xfrm>
          <a:prstGeom prst="rect">
            <a:avLst/>
          </a:prstGeom>
          <a:noFill/>
        </p:spPr>
        <p:txBody>
          <a:bodyPr wrap="square" lIns="0" rIns="0">
            <a:noAutofit/>
          </a:bodyPr>
          <a:lstStyle/>
          <a:p>
            <a:pPr algn="ctr"/>
            <a:r>
              <a:rPr lang="en-US" sz="800" dirty="0">
                <a:solidFill>
                  <a:schemeClr val="bg1"/>
                </a:solidFill>
              </a:rPr>
              <a:t>AI Alt</a:t>
            </a:r>
          </a:p>
        </p:txBody>
      </p:sp>
      <p:sp>
        <p:nvSpPr>
          <p:cNvPr id="351" name="TextBox 350">
            <a:extLst>
              <a:ext uri="{FF2B5EF4-FFF2-40B4-BE49-F238E27FC236}">
                <a16:creationId xmlns:a16="http://schemas.microsoft.com/office/drawing/2014/main" id="{4E733983-4B84-4206-9B4C-1326E9C07CAE}"/>
              </a:ext>
            </a:extLst>
          </p:cNvPr>
          <p:cNvSpPr txBox="1"/>
          <p:nvPr userDrawn="1"/>
        </p:nvSpPr>
        <p:spPr>
          <a:xfrm>
            <a:off x="6096309" y="5877738"/>
            <a:ext cx="709636" cy="215444"/>
          </a:xfrm>
          <a:prstGeom prst="rect">
            <a:avLst/>
          </a:prstGeom>
          <a:noFill/>
        </p:spPr>
        <p:txBody>
          <a:bodyPr wrap="square" lIns="0" rIns="0">
            <a:noAutofit/>
          </a:bodyPr>
          <a:lstStyle/>
          <a:p>
            <a:pPr algn="ctr"/>
            <a:r>
              <a:rPr lang="en-US" sz="800" dirty="0">
                <a:solidFill>
                  <a:schemeClr val="bg1"/>
                </a:solidFill>
              </a:rPr>
              <a:t>Label</a:t>
            </a:r>
          </a:p>
        </p:txBody>
      </p:sp>
      <p:sp>
        <p:nvSpPr>
          <p:cNvPr id="353" name="TextBox 352">
            <a:extLst>
              <a:ext uri="{FF2B5EF4-FFF2-40B4-BE49-F238E27FC236}">
                <a16:creationId xmlns:a16="http://schemas.microsoft.com/office/drawing/2014/main" id="{13AFA605-90CB-4AC7-87F1-07FD8EF7F929}"/>
              </a:ext>
            </a:extLst>
          </p:cNvPr>
          <p:cNvSpPr txBox="1"/>
          <p:nvPr userDrawn="1"/>
        </p:nvSpPr>
        <p:spPr>
          <a:xfrm>
            <a:off x="6096309" y="3367961"/>
            <a:ext cx="709636" cy="338554"/>
          </a:xfrm>
          <a:prstGeom prst="rect">
            <a:avLst/>
          </a:prstGeom>
          <a:noFill/>
        </p:spPr>
        <p:txBody>
          <a:bodyPr wrap="square" lIns="0" rIns="0">
            <a:noAutofit/>
          </a:bodyPr>
          <a:lstStyle/>
          <a:p>
            <a:pPr algn="ctr"/>
            <a:r>
              <a:rPr lang="en-US" sz="800" dirty="0">
                <a:solidFill>
                  <a:schemeClr val="bg1"/>
                </a:solidFill>
              </a:rPr>
              <a:t>Contact</a:t>
            </a:r>
          </a:p>
          <a:p>
            <a:pPr algn="ctr"/>
            <a:r>
              <a:rPr lang="en-US" sz="800" dirty="0">
                <a:solidFill>
                  <a:schemeClr val="bg1"/>
                </a:solidFill>
              </a:rPr>
              <a:t>email</a:t>
            </a:r>
          </a:p>
        </p:txBody>
      </p:sp>
      <p:sp>
        <p:nvSpPr>
          <p:cNvPr id="355" name="TextBox 354">
            <a:extLst>
              <a:ext uri="{FF2B5EF4-FFF2-40B4-BE49-F238E27FC236}">
                <a16:creationId xmlns:a16="http://schemas.microsoft.com/office/drawing/2014/main" id="{01E610FF-04CC-480F-AC21-B1F5E1610624}"/>
              </a:ext>
            </a:extLst>
          </p:cNvPr>
          <p:cNvSpPr txBox="1"/>
          <p:nvPr userDrawn="1"/>
        </p:nvSpPr>
        <p:spPr>
          <a:xfrm>
            <a:off x="6096309" y="4216498"/>
            <a:ext cx="709636" cy="215444"/>
          </a:xfrm>
          <a:prstGeom prst="rect">
            <a:avLst/>
          </a:prstGeom>
          <a:noFill/>
        </p:spPr>
        <p:txBody>
          <a:bodyPr wrap="square" lIns="0" rIns="0">
            <a:noAutofit/>
          </a:bodyPr>
          <a:lstStyle/>
          <a:p>
            <a:pPr algn="ctr"/>
            <a:r>
              <a:rPr lang="en-US" sz="800" dirty="0">
                <a:solidFill>
                  <a:schemeClr val="bg1"/>
                </a:solidFill>
              </a:rPr>
              <a:t>Done</a:t>
            </a:r>
          </a:p>
        </p:txBody>
      </p:sp>
      <p:sp>
        <p:nvSpPr>
          <p:cNvPr id="357" name="TextBox 356">
            <a:extLst>
              <a:ext uri="{FF2B5EF4-FFF2-40B4-BE49-F238E27FC236}">
                <a16:creationId xmlns:a16="http://schemas.microsoft.com/office/drawing/2014/main" id="{FF55EBF2-EF4B-4F98-A36D-780219BBC4EB}"/>
              </a:ext>
            </a:extLst>
          </p:cNvPr>
          <p:cNvSpPr txBox="1"/>
          <p:nvPr userDrawn="1"/>
        </p:nvSpPr>
        <p:spPr>
          <a:xfrm>
            <a:off x="6810720" y="5053521"/>
            <a:ext cx="709636" cy="215444"/>
          </a:xfrm>
          <a:prstGeom prst="rect">
            <a:avLst/>
          </a:prstGeom>
          <a:noFill/>
        </p:spPr>
        <p:txBody>
          <a:bodyPr wrap="square" lIns="0" rIns="0">
            <a:noAutofit/>
          </a:bodyPr>
          <a:lstStyle/>
          <a:p>
            <a:pPr algn="ctr"/>
            <a:r>
              <a:rPr lang="en-US" sz="800" dirty="0">
                <a:solidFill>
                  <a:schemeClr val="bg1"/>
                </a:solidFill>
              </a:rPr>
              <a:t>First-</a:t>
            </a:r>
            <a:r>
              <a:rPr lang="en-US" sz="800" dirty="0" err="1">
                <a:solidFill>
                  <a:schemeClr val="bg1"/>
                </a:solidFill>
              </a:rPr>
              <a:t>onebox</a:t>
            </a:r>
            <a:endParaRPr lang="en-US" sz="800" dirty="0">
              <a:solidFill>
                <a:schemeClr val="bg1"/>
              </a:solidFill>
            </a:endParaRPr>
          </a:p>
        </p:txBody>
      </p:sp>
      <p:sp>
        <p:nvSpPr>
          <p:cNvPr id="359" name="TextBox 358">
            <a:extLst>
              <a:ext uri="{FF2B5EF4-FFF2-40B4-BE49-F238E27FC236}">
                <a16:creationId xmlns:a16="http://schemas.microsoft.com/office/drawing/2014/main" id="{227BC9DF-042F-4718-A11B-7C80BFEB231E}"/>
              </a:ext>
            </a:extLst>
          </p:cNvPr>
          <p:cNvSpPr txBox="1"/>
          <p:nvPr userDrawn="1"/>
        </p:nvSpPr>
        <p:spPr>
          <a:xfrm>
            <a:off x="6096309" y="2580873"/>
            <a:ext cx="709636" cy="338554"/>
          </a:xfrm>
          <a:prstGeom prst="rect">
            <a:avLst/>
          </a:prstGeom>
          <a:noFill/>
        </p:spPr>
        <p:txBody>
          <a:bodyPr wrap="square" lIns="0" rIns="0">
            <a:noAutofit/>
          </a:bodyPr>
          <a:lstStyle/>
          <a:p>
            <a:pPr algn="ctr"/>
            <a:r>
              <a:rPr lang="en-US" sz="800" dirty="0">
                <a:solidFill>
                  <a:schemeClr val="bg1"/>
                </a:solidFill>
              </a:rPr>
              <a:t>Background automation</a:t>
            </a:r>
          </a:p>
        </p:txBody>
      </p:sp>
      <p:sp>
        <p:nvSpPr>
          <p:cNvPr id="361" name="TextBox 360">
            <a:extLst>
              <a:ext uri="{FF2B5EF4-FFF2-40B4-BE49-F238E27FC236}">
                <a16:creationId xmlns:a16="http://schemas.microsoft.com/office/drawing/2014/main" id="{02932810-D34E-44B5-A09C-8502BF7848D4}"/>
              </a:ext>
            </a:extLst>
          </p:cNvPr>
          <p:cNvSpPr txBox="1"/>
          <p:nvPr userDrawn="1"/>
        </p:nvSpPr>
        <p:spPr>
          <a:xfrm>
            <a:off x="6810720" y="1753079"/>
            <a:ext cx="709636" cy="215444"/>
          </a:xfrm>
          <a:prstGeom prst="rect">
            <a:avLst/>
          </a:prstGeom>
          <a:noFill/>
        </p:spPr>
        <p:txBody>
          <a:bodyPr wrap="square" lIns="0" rIns="0">
            <a:noAutofit/>
          </a:bodyPr>
          <a:lstStyle/>
          <a:p>
            <a:pPr algn="ctr"/>
            <a:r>
              <a:rPr lang="en-US" sz="800" dirty="0">
                <a:solidFill>
                  <a:schemeClr val="bg1"/>
                </a:solidFill>
              </a:rPr>
              <a:t>AI Enabled</a:t>
            </a:r>
          </a:p>
        </p:txBody>
      </p:sp>
      <p:sp>
        <p:nvSpPr>
          <p:cNvPr id="363" name="TextBox 362">
            <a:extLst>
              <a:ext uri="{FF2B5EF4-FFF2-40B4-BE49-F238E27FC236}">
                <a16:creationId xmlns:a16="http://schemas.microsoft.com/office/drawing/2014/main" id="{A88ED0E5-4A3E-48C8-850F-CFF2D74ACADF}"/>
              </a:ext>
            </a:extLst>
          </p:cNvPr>
          <p:cNvSpPr txBox="1"/>
          <p:nvPr userDrawn="1"/>
        </p:nvSpPr>
        <p:spPr>
          <a:xfrm>
            <a:off x="6810720" y="5877738"/>
            <a:ext cx="709636" cy="215444"/>
          </a:xfrm>
          <a:prstGeom prst="rect">
            <a:avLst/>
          </a:prstGeom>
          <a:noFill/>
        </p:spPr>
        <p:txBody>
          <a:bodyPr wrap="square" lIns="0" rIns="0">
            <a:noAutofit/>
          </a:bodyPr>
          <a:lstStyle/>
          <a:p>
            <a:pPr algn="ctr"/>
            <a:r>
              <a:rPr lang="en-US" sz="800" dirty="0">
                <a:solidFill>
                  <a:schemeClr val="bg1"/>
                </a:solidFill>
              </a:rPr>
              <a:t>Label alt</a:t>
            </a:r>
          </a:p>
        </p:txBody>
      </p:sp>
      <p:sp>
        <p:nvSpPr>
          <p:cNvPr id="365" name="TextBox 364">
            <a:extLst>
              <a:ext uri="{FF2B5EF4-FFF2-40B4-BE49-F238E27FC236}">
                <a16:creationId xmlns:a16="http://schemas.microsoft.com/office/drawing/2014/main" id="{7B8203C8-F4A3-4AFF-B288-92169C7747F9}"/>
              </a:ext>
            </a:extLst>
          </p:cNvPr>
          <p:cNvSpPr txBox="1"/>
          <p:nvPr userDrawn="1"/>
        </p:nvSpPr>
        <p:spPr>
          <a:xfrm>
            <a:off x="8959652" y="3367961"/>
            <a:ext cx="709636" cy="215444"/>
          </a:xfrm>
          <a:prstGeom prst="rect">
            <a:avLst/>
          </a:prstGeom>
          <a:noFill/>
        </p:spPr>
        <p:txBody>
          <a:bodyPr wrap="square" lIns="0" rIns="0">
            <a:noAutofit/>
          </a:bodyPr>
          <a:lstStyle/>
          <a:p>
            <a:pPr algn="ctr"/>
            <a:r>
              <a:rPr lang="en-US" sz="800" dirty="0">
                <a:solidFill>
                  <a:schemeClr val="bg1"/>
                </a:solidFill>
              </a:rPr>
              <a:t>Cost low</a:t>
            </a:r>
          </a:p>
        </p:txBody>
      </p:sp>
      <p:sp>
        <p:nvSpPr>
          <p:cNvPr id="367" name="TextBox 366">
            <a:extLst>
              <a:ext uri="{FF2B5EF4-FFF2-40B4-BE49-F238E27FC236}">
                <a16:creationId xmlns:a16="http://schemas.microsoft.com/office/drawing/2014/main" id="{26507E6B-1C2B-4A60-9A07-3D525B32BE9D}"/>
              </a:ext>
            </a:extLst>
          </p:cNvPr>
          <p:cNvSpPr txBox="1"/>
          <p:nvPr userDrawn="1"/>
        </p:nvSpPr>
        <p:spPr>
          <a:xfrm>
            <a:off x="8959652" y="4216498"/>
            <a:ext cx="709636" cy="215444"/>
          </a:xfrm>
          <a:prstGeom prst="rect">
            <a:avLst/>
          </a:prstGeom>
          <a:noFill/>
        </p:spPr>
        <p:txBody>
          <a:bodyPr wrap="square" lIns="0" rIns="0">
            <a:noAutofit/>
          </a:bodyPr>
          <a:lstStyle/>
          <a:p>
            <a:pPr algn="ctr"/>
            <a:r>
              <a:rPr lang="en-US" sz="800" dirty="0">
                <a:solidFill>
                  <a:schemeClr val="bg1"/>
                </a:solidFill>
              </a:rPr>
              <a:t>Editor</a:t>
            </a:r>
          </a:p>
        </p:txBody>
      </p:sp>
      <p:sp>
        <p:nvSpPr>
          <p:cNvPr id="369" name="TextBox 368">
            <a:extLst>
              <a:ext uri="{FF2B5EF4-FFF2-40B4-BE49-F238E27FC236}">
                <a16:creationId xmlns:a16="http://schemas.microsoft.com/office/drawing/2014/main" id="{373AB452-BC5E-4E48-A8F0-B6E1ACDDB33C}"/>
              </a:ext>
            </a:extLst>
          </p:cNvPr>
          <p:cNvSpPr txBox="1"/>
          <p:nvPr userDrawn="1"/>
        </p:nvSpPr>
        <p:spPr>
          <a:xfrm>
            <a:off x="9672676" y="5053521"/>
            <a:ext cx="709636" cy="215444"/>
          </a:xfrm>
          <a:prstGeom prst="rect">
            <a:avLst/>
          </a:prstGeom>
          <a:noFill/>
        </p:spPr>
        <p:txBody>
          <a:bodyPr wrap="square" lIns="0" rIns="0">
            <a:noAutofit/>
          </a:bodyPr>
          <a:lstStyle/>
          <a:p>
            <a:pPr algn="ctr"/>
            <a:r>
              <a:rPr lang="en-US" sz="800" dirty="0">
                <a:solidFill>
                  <a:schemeClr val="bg1"/>
                </a:solidFill>
              </a:rPr>
              <a:t>Goals</a:t>
            </a:r>
          </a:p>
        </p:txBody>
      </p:sp>
      <p:sp>
        <p:nvSpPr>
          <p:cNvPr id="371" name="TextBox 370">
            <a:extLst>
              <a:ext uri="{FF2B5EF4-FFF2-40B4-BE49-F238E27FC236}">
                <a16:creationId xmlns:a16="http://schemas.microsoft.com/office/drawing/2014/main" id="{02469338-110D-47CC-9317-6A4426BFA917}"/>
              </a:ext>
            </a:extLst>
          </p:cNvPr>
          <p:cNvSpPr txBox="1"/>
          <p:nvPr userDrawn="1"/>
        </p:nvSpPr>
        <p:spPr>
          <a:xfrm>
            <a:off x="8959652" y="2580873"/>
            <a:ext cx="709636" cy="338554"/>
          </a:xfrm>
          <a:prstGeom prst="rect">
            <a:avLst/>
          </a:prstGeom>
          <a:noFill/>
        </p:spPr>
        <p:txBody>
          <a:bodyPr wrap="square" lIns="0" rIns="0">
            <a:noAutofit/>
          </a:bodyPr>
          <a:lstStyle/>
          <a:p>
            <a:pPr algn="ctr"/>
            <a:r>
              <a:rPr lang="en-US" sz="800" dirty="0">
                <a:solidFill>
                  <a:schemeClr val="bg1"/>
                </a:solidFill>
              </a:rPr>
              <a:t>Business partner-up alt</a:t>
            </a:r>
          </a:p>
        </p:txBody>
      </p:sp>
      <p:sp>
        <p:nvSpPr>
          <p:cNvPr id="373" name="TextBox 372">
            <a:extLst>
              <a:ext uri="{FF2B5EF4-FFF2-40B4-BE49-F238E27FC236}">
                <a16:creationId xmlns:a16="http://schemas.microsoft.com/office/drawing/2014/main" id="{BC8ABBD0-8FAE-4B8C-B89D-4BA3454D801C}"/>
              </a:ext>
            </a:extLst>
          </p:cNvPr>
          <p:cNvSpPr txBox="1"/>
          <p:nvPr userDrawn="1"/>
        </p:nvSpPr>
        <p:spPr>
          <a:xfrm>
            <a:off x="9672676" y="1753079"/>
            <a:ext cx="709636" cy="338554"/>
          </a:xfrm>
          <a:prstGeom prst="rect">
            <a:avLst/>
          </a:prstGeom>
          <a:noFill/>
        </p:spPr>
        <p:txBody>
          <a:bodyPr wrap="square" lIns="0" rIns="0">
            <a:noAutofit/>
          </a:bodyPr>
          <a:lstStyle/>
          <a:p>
            <a:pPr algn="ctr"/>
            <a:r>
              <a:rPr lang="en-US" sz="800" dirty="0">
                <a:solidFill>
                  <a:schemeClr val="bg1"/>
                </a:solidFill>
              </a:rPr>
              <a:t>App-3rd-party  2</a:t>
            </a:r>
          </a:p>
        </p:txBody>
      </p:sp>
      <p:sp>
        <p:nvSpPr>
          <p:cNvPr id="375" name="TextBox 374">
            <a:extLst>
              <a:ext uri="{FF2B5EF4-FFF2-40B4-BE49-F238E27FC236}">
                <a16:creationId xmlns:a16="http://schemas.microsoft.com/office/drawing/2014/main" id="{C5C19617-191C-43CD-88A9-C993E496AE51}"/>
              </a:ext>
            </a:extLst>
          </p:cNvPr>
          <p:cNvSpPr txBox="1"/>
          <p:nvPr userDrawn="1"/>
        </p:nvSpPr>
        <p:spPr>
          <a:xfrm>
            <a:off x="10387591" y="5877738"/>
            <a:ext cx="709636" cy="338554"/>
          </a:xfrm>
          <a:prstGeom prst="rect">
            <a:avLst/>
          </a:prstGeom>
          <a:noFill/>
        </p:spPr>
        <p:txBody>
          <a:bodyPr wrap="square" lIns="0" rIns="0">
            <a:noAutofit/>
          </a:bodyPr>
          <a:lstStyle/>
          <a:p>
            <a:pPr algn="ctr"/>
            <a:r>
              <a:rPr lang="en-US" sz="800" dirty="0">
                <a:solidFill>
                  <a:schemeClr val="bg1"/>
                </a:solidFill>
              </a:rPr>
              <a:t>Link </a:t>
            </a:r>
          </a:p>
          <a:p>
            <a:pPr algn="ctr"/>
            <a:r>
              <a:rPr lang="en-US" sz="800" dirty="0">
                <a:solidFill>
                  <a:schemeClr val="bg1"/>
                </a:solidFill>
              </a:rPr>
              <a:t>special</a:t>
            </a:r>
          </a:p>
        </p:txBody>
      </p:sp>
      <p:sp>
        <p:nvSpPr>
          <p:cNvPr id="377" name="TextBox 376">
            <a:extLst>
              <a:ext uri="{FF2B5EF4-FFF2-40B4-BE49-F238E27FC236}">
                <a16:creationId xmlns:a16="http://schemas.microsoft.com/office/drawing/2014/main" id="{74CC0254-9713-4D1E-9792-B0499E96D642}"/>
              </a:ext>
            </a:extLst>
          </p:cNvPr>
          <p:cNvSpPr txBox="1"/>
          <p:nvPr userDrawn="1"/>
        </p:nvSpPr>
        <p:spPr>
          <a:xfrm>
            <a:off x="2524257" y="3367961"/>
            <a:ext cx="709636" cy="338554"/>
          </a:xfrm>
          <a:prstGeom prst="rect">
            <a:avLst/>
          </a:prstGeom>
          <a:noFill/>
        </p:spPr>
        <p:txBody>
          <a:bodyPr wrap="square" lIns="0" rIns="0">
            <a:noAutofit/>
          </a:bodyPr>
          <a:lstStyle/>
          <a:p>
            <a:pPr algn="ctr"/>
            <a:r>
              <a:rPr lang="en-US" sz="800" dirty="0">
                <a:solidFill>
                  <a:schemeClr val="bg1"/>
                </a:solidFill>
              </a:rPr>
              <a:t>Cloud download</a:t>
            </a:r>
          </a:p>
        </p:txBody>
      </p:sp>
      <p:sp>
        <p:nvSpPr>
          <p:cNvPr id="379" name="TextBox 378">
            <a:extLst>
              <a:ext uri="{FF2B5EF4-FFF2-40B4-BE49-F238E27FC236}">
                <a16:creationId xmlns:a16="http://schemas.microsoft.com/office/drawing/2014/main" id="{90367A62-FCD8-4536-B482-C6985DE57C6D}"/>
              </a:ext>
            </a:extLst>
          </p:cNvPr>
          <p:cNvSpPr txBox="1"/>
          <p:nvPr userDrawn="1"/>
        </p:nvSpPr>
        <p:spPr>
          <a:xfrm>
            <a:off x="2524257" y="4216498"/>
            <a:ext cx="709636" cy="215444"/>
          </a:xfrm>
          <a:prstGeom prst="rect">
            <a:avLst/>
          </a:prstGeom>
          <a:noFill/>
        </p:spPr>
        <p:txBody>
          <a:bodyPr wrap="square" lIns="0" rIns="0">
            <a:noAutofit/>
          </a:bodyPr>
          <a:lstStyle/>
          <a:p>
            <a:pPr algn="ctr"/>
            <a:r>
              <a:rPr lang="en-US" sz="800" dirty="0">
                <a:solidFill>
                  <a:schemeClr val="bg1"/>
                </a:solidFill>
              </a:rPr>
              <a:t>Crown</a:t>
            </a:r>
          </a:p>
        </p:txBody>
      </p:sp>
      <p:sp>
        <p:nvSpPr>
          <p:cNvPr id="381" name="TextBox 380">
            <a:extLst>
              <a:ext uri="{FF2B5EF4-FFF2-40B4-BE49-F238E27FC236}">
                <a16:creationId xmlns:a16="http://schemas.microsoft.com/office/drawing/2014/main" id="{E9DA5E44-198B-4EA0-8862-01B80AD26BFB}"/>
              </a:ext>
            </a:extLst>
          </p:cNvPr>
          <p:cNvSpPr txBox="1"/>
          <p:nvPr userDrawn="1"/>
        </p:nvSpPr>
        <p:spPr>
          <a:xfrm>
            <a:off x="3241239" y="5053521"/>
            <a:ext cx="709636" cy="215444"/>
          </a:xfrm>
          <a:prstGeom prst="rect">
            <a:avLst/>
          </a:prstGeom>
          <a:noFill/>
        </p:spPr>
        <p:txBody>
          <a:bodyPr wrap="square" lIns="0" rIns="0">
            <a:noAutofit/>
          </a:bodyPr>
          <a:lstStyle/>
          <a:p>
            <a:pPr algn="ctr"/>
            <a:r>
              <a:rPr lang="en-US" sz="800" dirty="0">
                <a:solidFill>
                  <a:schemeClr val="bg1"/>
                </a:solidFill>
              </a:rPr>
              <a:t>First Emoji</a:t>
            </a:r>
          </a:p>
        </p:txBody>
      </p:sp>
      <p:sp>
        <p:nvSpPr>
          <p:cNvPr id="383" name="TextBox 382">
            <a:extLst>
              <a:ext uri="{FF2B5EF4-FFF2-40B4-BE49-F238E27FC236}">
                <a16:creationId xmlns:a16="http://schemas.microsoft.com/office/drawing/2014/main" id="{2DF569CF-FFFA-4E39-B9D6-B772947C8F66}"/>
              </a:ext>
            </a:extLst>
          </p:cNvPr>
          <p:cNvSpPr txBox="1"/>
          <p:nvPr userDrawn="1"/>
        </p:nvSpPr>
        <p:spPr>
          <a:xfrm>
            <a:off x="11099777" y="1753079"/>
            <a:ext cx="709636" cy="215444"/>
          </a:xfrm>
          <a:prstGeom prst="rect">
            <a:avLst/>
          </a:prstGeom>
          <a:noFill/>
        </p:spPr>
        <p:txBody>
          <a:bodyPr wrap="square" lIns="0" rIns="0">
            <a:noAutofit/>
          </a:bodyPr>
          <a:lstStyle/>
          <a:p>
            <a:pPr algn="ctr"/>
            <a:r>
              <a:rPr lang="en-US" sz="800" dirty="0">
                <a:solidFill>
                  <a:schemeClr val="bg1"/>
                </a:solidFill>
              </a:rPr>
              <a:t>Assessment</a:t>
            </a:r>
          </a:p>
        </p:txBody>
      </p:sp>
      <p:sp>
        <p:nvSpPr>
          <p:cNvPr id="385" name="TextBox 384">
            <a:extLst>
              <a:ext uri="{FF2B5EF4-FFF2-40B4-BE49-F238E27FC236}">
                <a16:creationId xmlns:a16="http://schemas.microsoft.com/office/drawing/2014/main" id="{9C819BE3-A96F-4379-9B22-D0296A58E75A}"/>
              </a:ext>
            </a:extLst>
          </p:cNvPr>
          <p:cNvSpPr txBox="1"/>
          <p:nvPr userDrawn="1"/>
        </p:nvSpPr>
        <p:spPr>
          <a:xfrm>
            <a:off x="3241239" y="1753079"/>
            <a:ext cx="709636" cy="215444"/>
          </a:xfrm>
          <a:prstGeom prst="rect">
            <a:avLst/>
          </a:prstGeom>
          <a:noFill/>
        </p:spPr>
        <p:txBody>
          <a:bodyPr wrap="square" lIns="0" rIns="0">
            <a:noAutofit/>
          </a:bodyPr>
          <a:lstStyle/>
          <a:p>
            <a:pPr algn="ctr"/>
            <a:r>
              <a:rPr lang="en-US" sz="800" dirty="0">
                <a:solidFill>
                  <a:schemeClr val="bg1"/>
                </a:solidFill>
              </a:rPr>
              <a:t>Abstract</a:t>
            </a:r>
          </a:p>
        </p:txBody>
      </p:sp>
      <p:sp>
        <p:nvSpPr>
          <p:cNvPr id="387" name="TextBox 386">
            <a:extLst>
              <a:ext uri="{FF2B5EF4-FFF2-40B4-BE49-F238E27FC236}">
                <a16:creationId xmlns:a16="http://schemas.microsoft.com/office/drawing/2014/main" id="{760E27AD-12EF-4C09-93C0-31471C7AF0E3}"/>
              </a:ext>
            </a:extLst>
          </p:cNvPr>
          <p:cNvSpPr txBox="1"/>
          <p:nvPr userDrawn="1"/>
        </p:nvSpPr>
        <p:spPr>
          <a:xfrm>
            <a:off x="3241239" y="5877738"/>
            <a:ext cx="709636" cy="215444"/>
          </a:xfrm>
          <a:prstGeom prst="rect">
            <a:avLst/>
          </a:prstGeom>
          <a:noFill/>
        </p:spPr>
        <p:txBody>
          <a:bodyPr wrap="square" lIns="0" rIns="0">
            <a:noAutofit/>
          </a:bodyPr>
          <a:lstStyle/>
          <a:p>
            <a:pPr algn="ctr"/>
            <a:r>
              <a:rPr lang="en-US" sz="800" dirty="0">
                <a:solidFill>
                  <a:schemeClr val="bg1"/>
                </a:solidFill>
              </a:rPr>
              <a:t>Information</a:t>
            </a:r>
          </a:p>
        </p:txBody>
      </p:sp>
      <p:sp>
        <p:nvSpPr>
          <p:cNvPr id="389" name="TextBox 388">
            <a:extLst>
              <a:ext uri="{FF2B5EF4-FFF2-40B4-BE49-F238E27FC236}">
                <a16:creationId xmlns:a16="http://schemas.microsoft.com/office/drawing/2014/main" id="{CAC0382A-B148-4523-B831-DBE4771D7B00}"/>
              </a:ext>
            </a:extLst>
          </p:cNvPr>
          <p:cNvSpPr txBox="1"/>
          <p:nvPr userDrawn="1"/>
        </p:nvSpPr>
        <p:spPr>
          <a:xfrm>
            <a:off x="3932072" y="3367961"/>
            <a:ext cx="709636" cy="338554"/>
          </a:xfrm>
          <a:prstGeom prst="rect">
            <a:avLst/>
          </a:prstGeom>
          <a:noFill/>
        </p:spPr>
        <p:txBody>
          <a:bodyPr wrap="square" lIns="0" rIns="0">
            <a:noAutofit/>
          </a:bodyPr>
          <a:lstStyle/>
          <a:p>
            <a:pPr algn="ctr"/>
            <a:r>
              <a:rPr lang="en-US" sz="800" dirty="0">
                <a:solidFill>
                  <a:schemeClr val="bg1"/>
                </a:solidFill>
              </a:rPr>
              <a:t>Cloud </a:t>
            </a:r>
          </a:p>
          <a:p>
            <a:pPr algn="ctr"/>
            <a:r>
              <a:rPr lang="en-US" sz="800" dirty="0">
                <a:solidFill>
                  <a:schemeClr val="bg1"/>
                </a:solidFill>
              </a:rPr>
              <a:t>upload</a:t>
            </a:r>
          </a:p>
        </p:txBody>
      </p:sp>
      <p:sp>
        <p:nvSpPr>
          <p:cNvPr id="391" name="TextBox 390">
            <a:extLst>
              <a:ext uri="{FF2B5EF4-FFF2-40B4-BE49-F238E27FC236}">
                <a16:creationId xmlns:a16="http://schemas.microsoft.com/office/drawing/2014/main" id="{03B1F479-1CEB-4427-A8CC-DAB95EBDB3AA}"/>
              </a:ext>
            </a:extLst>
          </p:cNvPr>
          <p:cNvSpPr txBox="1"/>
          <p:nvPr userDrawn="1"/>
        </p:nvSpPr>
        <p:spPr>
          <a:xfrm>
            <a:off x="3932072" y="4216498"/>
            <a:ext cx="709636" cy="215444"/>
          </a:xfrm>
          <a:prstGeom prst="rect">
            <a:avLst/>
          </a:prstGeom>
          <a:noFill/>
        </p:spPr>
        <p:txBody>
          <a:bodyPr wrap="square" lIns="0" rIns="0">
            <a:noAutofit/>
          </a:bodyPr>
          <a:lstStyle/>
          <a:p>
            <a:pPr algn="ctr"/>
            <a:r>
              <a:rPr lang="en-US" sz="800" dirty="0">
                <a:solidFill>
                  <a:schemeClr val="bg1"/>
                </a:solidFill>
              </a:rPr>
              <a:t>Decrease</a:t>
            </a:r>
          </a:p>
        </p:txBody>
      </p:sp>
      <p:sp>
        <p:nvSpPr>
          <p:cNvPr id="393" name="TextBox 392">
            <a:extLst>
              <a:ext uri="{FF2B5EF4-FFF2-40B4-BE49-F238E27FC236}">
                <a16:creationId xmlns:a16="http://schemas.microsoft.com/office/drawing/2014/main" id="{4C6538F6-318C-4897-8FB1-ECDB51724407}"/>
              </a:ext>
            </a:extLst>
          </p:cNvPr>
          <p:cNvSpPr txBox="1"/>
          <p:nvPr userDrawn="1"/>
        </p:nvSpPr>
        <p:spPr>
          <a:xfrm>
            <a:off x="4667488" y="5053521"/>
            <a:ext cx="709636" cy="215444"/>
          </a:xfrm>
          <a:prstGeom prst="rect">
            <a:avLst/>
          </a:prstGeom>
          <a:noFill/>
        </p:spPr>
        <p:txBody>
          <a:bodyPr wrap="square" lIns="0" rIns="0">
            <a:noAutofit/>
          </a:bodyPr>
          <a:lstStyle/>
          <a:p>
            <a:pPr algn="ctr"/>
            <a:r>
              <a:rPr lang="en-US" sz="800" dirty="0">
                <a:solidFill>
                  <a:schemeClr val="bg1"/>
                </a:solidFill>
              </a:rPr>
              <a:t>First-like</a:t>
            </a:r>
          </a:p>
        </p:txBody>
      </p:sp>
      <p:sp>
        <p:nvSpPr>
          <p:cNvPr id="395" name="TextBox 394">
            <a:extLst>
              <a:ext uri="{FF2B5EF4-FFF2-40B4-BE49-F238E27FC236}">
                <a16:creationId xmlns:a16="http://schemas.microsoft.com/office/drawing/2014/main" id="{21DE5928-FF83-4400-BE86-DBA42D3EEBD4}"/>
              </a:ext>
            </a:extLst>
          </p:cNvPr>
          <p:cNvSpPr txBox="1"/>
          <p:nvPr userDrawn="1"/>
        </p:nvSpPr>
        <p:spPr>
          <a:xfrm>
            <a:off x="3932072" y="2580873"/>
            <a:ext cx="709636" cy="215444"/>
          </a:xfrm>
          <a:prstGeom prst="rect">
            <a:avLst/>
          </a:prstGeom>
          <a:noFill/>
        </p:spPr>
        <p:txBody>
          <a:bodyPr wrap="square" lIns="0" rIns="0">
            <a:noAutofit/>
          </a:bodyPr>
          <a:lstStyle/>
          <a:p>
            <a:pPr algn="ctr"/>
            <a:r>
              <a:rPr lang="en-US" sz="800" dirty="0">
                <a:solidFill>
                  <a:schemeClr val="bg1"/>
                </a:solidFill>
              </a:rPr>
              <a:t>Autobiographer</a:t>
            </a:r>
          </a:p>
        </p:txBody>
      </p:sp>
      <p:sp>
        <p:nvSpPr>
          <p:cNvPr id="397" name="TextBox 396">
            <a:extLst>
              <a:ext uri="{FF2B5EF4-FFF2-40B4-BE49-F238E27FC236}">
                <a16:creationId xmlns:a16="http://schemas.microsoft.com/office/drawing/2014/main" id="{95496E97-9B73-477B-B766-41C4515FFC03}"/>
              </a:ext>
            </a:extLst>
          </p:cNvPr>
          <p:cNvSpPr txBox="1"/>
          <p:nvPr userDrawn="1"/>
        </p:nvSpPr>
        <p:spPr>
          <a:xfrm>
            <a:off x="4667488" y="1753079"/>
            <a:ext cx="709636" cy="338554"/>
          </a:xfrm>
          <a:prstGeom prst="rect">
            <a:avLst/>
          </a:prstGeom>
          <a:noFill/>
        </p:spPr>
        <p:txBody>
          <a:bodyPr wrap="square" lIns="0" rIns="0">
            <a:noAutofit/>
          </a:bodyPr>
          <a:lstStyle/>
          <a:p>
            <a:pPr algn="ctr"/>
            <a:r>
              <a:rPr lang="en-US" sz="800" dirty="0">
                <a:solidFill>
                  <a:schemeClr val="bg1"/>
                </a:solidFill>
              </a:rPr>
              <a:t>Advanced </a:t>
            </a:r>
          </a:p>
          <a:p>
            <a:pPr algn="ctr"/>
            <a:r>
              <a:rPr lang="en-US" sz="800" dirty="0">
                <a:solidFill>
                  <a:schemeClr val="bg1"/>
                </a:solidFill>
              </a:rPr>
              <a:t>OCR</a:t>
            </a:r>
          </a:p>
        </p:txBody>
      </p:sp>
      <p:sp>
        <p:nvSpPr>
          <p:cNvPr id="399" name="TextBox 398">
            <a:extLst>
              <a:ext uri="{FF2B5EF4-FFF2-40B4-BE49-F238E27FC236}">
                <a16:creationId xmlns:a16="http://schemas.microsoft.com/office/drawing/2014/main" id="{FDE70475-47F8-43D0-A774-BF626208DEF3}"/>
              </a:ext>
            </a:extLst>
          </p:cNvPr>
          <p:cNvSpPr txBox="1"/>
          <p:nvPr userDrawn="1"/>
        </p:nvSpPr>
        <p:spPr>
          <a:xfrm>
            <a:off x="4667488" y="5877738"/>
            <a:ext cx="709636" cy="215444"/>
          </a:xfrm>
          <a:prstGeom prst="rect">
            <a:avLst/>
          </a:prstGeom>
          <a:noFill/>
        </p:spPr>
        <p:txBody>
          <a:bodyPr wrap="square" lIns="0" rIns="0">
            <a:noAutofit/>
          </a:bodyPr>
          <a:lstStyle/>
          <a:p>
            <a:pPr algn="ctr"/>
            <a:r>
              <a:rPr lang="en-US" sz="800" dirty="0">
                <a:solidFill>
                  <a:schemeClr val="bg1"/>
                </a:solidFill>
              </a:rPr>
              <a:t>Institutionalize</a:t>
            </a:r>
          </a:p>
        </p:txBody>
      </p:sp>
      <p:sp>
        <p:nvSpPr>
          <p:cNvPr id="401" name="TextBox 400">
            <a:extLst>
              <a:ext uri="{FF2B5EF4-FFF2-40B4-BE49-F238E27FC236}">
                <a16:creationId xmlns:a16="http://schemas.microsoft.com/office/drawing/2014/main" id="{88CBAD70-9703-44D9-830A-EC106E6059C6}"/>
              </a:ext>
            </a:extLst>
          </p:cNvPr>
          <p:cNvSpPr txBox="1"/>
          <p:nvPr userDrawn="1"/>
        </p:nvSpPr>
        <p:spPr>
          <a:xfrm>
            <a:off x="3241239" y="3367961"/>
            <a:ext cx="709636" cy="338554"/>
          </a:xfrm>
          <a:prstGeom prst="rect">
            <a:avLst/>
          </a:prstGeom>
          <a:noFill/>
        </p:spPr>
        <p:txBody>
          <a:bodyPr wrap="square" lIns="0" rIns="0">
            <a:noAutofit/>
          </a:bodyPr>
          <a:lstStyle/>
          <a:p>
            <a:pPr algn="ctr"/>
            <a:r>
              <a:rPr lang="en-US" sz="800" dirty="0">
                <a:solidFill>
                  <a:schemeClr val="bg1"/>
                </a:solidFill>
              </a:rPr>
              <a:t>Cloud </a:t>
            </a:r>
          </a:p>
          <a:p>
            <a:pPr algn="ctr"/>
            <a:r>
              <a:rPr lang="en-US" sz="800" dirty="0">
                <a:solidFill>
                  <a:schemeClr val="bg1"/>
                </a:solidFill>
              </a:rPr>
              <a:t>secure</a:t>
            </a:r>
          </a:p>
        </p:txBody>
      </p:sp>
      <p:sp>
        <p:nvSpPr>
          <p:cNvPr id="403" name="TextBox 402">
            <a:extLst>
              <a:ext uri="{FF2B5EF4-FFF2-40B4-BE49-F238E27FC236}">
                <a16:creationId xmlns:a16="http://schemas.microsoft.com/office/drawing/2014/main" id="{E7C14DC3-20E0-4858-A382-52D3C29865EF}"/>
              </a:ext>
            </a:extLst>
          </p:cNvPr>
          <p:cNvSpPr txBox="1"/>
          <p:nvPr userDrawn="1"/>
        </p:nvSpPr>
        <p:spPr>
          <a:xfrm>
            <a:off x="3241239" y="4216498"/>
            <a:ext cx="709636" cy="338554"/>
          </a:xfrm>
          <a:prstGeom prst="rect">
            <a:avLst/>
          </a:prstGeom>
          <a:noFill/>
        </p:spPr>
        <p:txBody>
          <a:bodyPr wrap="square" lIns="0" rIns="0">
            <a:noAutofit/>
          </a:bodyPr>
          <a:lstStyle/>
          <a:p>
            <a:pPr algn="ctr"/>
            <a:r>
              <a:rPr lang="en-US" sz="800" dirty="0">
                <a:solidFill>
                  <a:schemeClr val="bg1"/>
                </a:solidFill>
              </a:rPr>
              <a:t>Cultural acceptance</a:t>
            </a:r>
          </a:p>
        </p:txBody>
      </p:sp>
      <p:sp>
        <p:nvSpPr>
          <p:cNvPr id="405" name="TextBox 404">
            <a:extLst>
              <a:ext uri="{FF2B5EF4-FFF2-40B4-BE49-F238E27FC236}">
                <a16:creationId xmlns:a16="http://schemas.microsoft.com/office/drawing/2014/main" id="{0CC4D9FB-D022-461D-9366-C8CD74612039}"/>
              </a:ext>
            </a:extLst>
          </p:cNvPr>
          <p:cNvSpPr txBox="1"/>
          <p:nvPr userDrawn="1"/>
        </p:nvSpPr>
        <p:spPr>
          <a:xfrm>
            <a:off x="3932072" y="5053521"/>
            <a:ext cx="709636" cy="215444"/>
          </a:xfrm>
          <a:prstGeom prst="rect">
            <a:avLst/>
          </a:prstGeom>
          <a:noFill/>
        </p:spPr>
        <p:txBody>
          <a:bodyPr wrap="square" lIns="0" rIns="0">
            <a:noAutofit/>
          </a:bodyPr>
          <a:lstStyle/>
          <a:p>
            <a:pPr algn="ctr"/>
            <a:r>
              <a:rPr lang="en-US" sz="800" dirty="0">
                <a:solidFill>
                  <a:schemeClr val="bg1"/>
                </a:solidFill>
              </a:rPr>
              <a:t>First Flag</a:t>
            </a:r>
          </a:p>
        </p:txBody>
      </p:sp>
      <p:sp>
        <p:nvSpPr>
          <p:cNvPr id="407" name="TextBox 406">
            <a:extLst>
              <a:ext uri="{FF2B5EF4-FFF2-40B4-BE49-F238E27FC236}">
                <a16:creationId xmlns:a16="http://schemas.microsoft.com/office/drawing/2014/main" id="{8716872F-F885-4AA4-A216-14ECBF712486}"/>
              </a:ext>
            </a:extLst>
          </p:cNvPr>
          <p:cNvSpPr txBox="1"/>
          <p:nvPr userDrawn="1"/>
        </p:nvSpPr>
        <p:spPr>
          <a:xfrm>
            <a:off x="3241239" y="2580873"/>
            <a:ext cx="709636" cy="215444"/>
          </a:xfrm>
          <a:prstGeom prst="rect">
            <a:avLst/>
          </a:prstGeom>
          <a:noFill/>
        </p:spPr>
        <p:txBody>
          <a:bodyPr wrap="square" lIns="0" rIns="0">
            <a:noAutofit/>
          </a:bodyPr>
          <a:lstStyle/>
          <a:p>
            <a:pPr algn="ctr"/>
            <a:r>
              <a:rPr lang="en-US" sz="800" dirty="0">
                <a:solidFill>
                  <a:schemeClr val="bg1"/>
                </a:solidFill>
              </a:rPr>
              <a:t>Atom</a:t>
            </a:r>
          </a:p>
        </p:txBody>
      </p:sp>
      <p:sp>
        <p:nvSpPr>
          <p:cNvPr id="409" name="TextBox 408">
            <a:extLst>
              <a:ext uri="{FF2B5EF4-FFF2-40B4-BE49-F238E27FC236}">
                <a16:creationId xmlns:a16="http://schemas.microsoft.com/office/drawing/2014/main" id="{98D2CF27-1C39-4069-82E0-5F7B5054EC9E}"/>
              </a:ext>
            </a:extLst>
          </p:cNvPr>
          <p:cNvSpPr txBox="1"/>
          <p:nvPr userDrawn="1"/>
        </p:nvSpPr>
        <p:spPr>
          <a:xfrm>
            <a:off x="3932072" y="1753079"/>
            <a:ext cx="709636" cy="215444"/>
          </a:xfrm>
          <a:prstGeom prst="rect">
            <a:avLst/>
          </a:prstGeom>
          <a:noFill/>
        </p:spPr>
        <p:txBody>
          <a:bodyPr wrap="square" lIns="0" rIns="0">
            <a:noAutofit/>
          </a:bodyPr>
          <a:lstStyle/>
          <a:p>
            <a:pPr algn="ctr"/>
            <a:r>
              <a:rPr lang="en-US" sz="800" dirty="0">
                <a:solidFill>
                  <a:schemeClr val="bg1"/>
                </a:solidFill>
              </a:rPr>
              <a:t>Add</a:t>
            </a:r>
          </a:p>
        </p:txBody>
      </p:sp>
      <p:sp>
        <p:nvSpPr>
          <p:cNvPr id="411" name="TextBox 410">
            <a:extLst>
              <a:ext uri="{FF2B5EF4-FFF2-40B4-BE49-F238E27FC236}">
                <a16:creationId xmlns:a16="http://schemas.microsoft.com/office/drawing/2014/main" id="{038B9D5C-4EF3-414D-97D8-EB33CA1F6357}"/>
              </a:ext>
            </a:extLst>
          </p:cNvPr>
          <p:cNvSpPr txBox="1"/>
          <p:nvPr userDrawn="1"/>
        </p:nvSpPr>
        <p:spPr>
          <a:xfrm>
            <a:off x="3932072" y="5877738"/>
            <a:ext cx="709636" cy="215444"/>
          </a:xfrm>
          <a:prstGeom prst="rect">
            <a:avLst/>
          </a:prstGeom>
          <a:noFill/>
        </p:spPr>
        <p:txBody>
          <a:bodyPr wrap="square" lIns="0" rIns="0">
            <a:noAutofit/>
          </a:bodyPr>
          <a:lstStyle/>
          <a:p>
            <a:pPr algn="ctr"/>
            <a:r>
              <a:rPr lang="en-US" sz="800" dirty="0">
                <a:solidFill>
                  <a:schemeClr val="bg1"/>
                </a:solidFill>
              </a:rPr>
              <a:t>Input</a:t>
            </a:r>
          </a:p>
        </p:txBody>
      </p:sp>
      <p:sp>
        <p:nvSpPr>
          <p:cNvPr id="413" name="TextBox 412">
            <a:extLst>
              <a:ext uri="{FF2B5EF4-FFF2-40B4-BE49-F238E27FC236}">
                <a16:creationId xmlns:a16="http://schemas.microsoft.com/office/drawing/2014/main" id="{C47B2501-DEF0-485E-9DC7-635935BAA2E2}"/>
              </a:ext>
            </a:extLst>
          </p:cNvPr>
          <p:cNvSpPr txBox="1"/>
          <p:nvPr userDrawn="1"/>
        </p:nvSpPr>
        <p:spPr>
          <a:xfrm>
            <a:off x="6810720" y="3367961"/>
            <a:ext cx="709636" cy="338554"/>
          </a:xfrm>
          <a:prstGeom prst="rect">
            <a:avLst/>
          </a:prstGeom>
          <a:noFill/>
        </p:spPr>
        <p:txBody>
          <a:bodyPr wrap="square" lIns="0" rIns="0">
            <a:noAutofit/>
          </a:bodyPr>
          <a:lstStyle/>
          <a:p>
            <a:pPr algn="ctr"/>
            <a:r>
              <a:rPr lang="en-US" sz="800" dirty="0">
                <a:solidFill>
                  <a:schemeClr val="bg1"/>
                </a:solidFill>
              </a:rPr>
              <a:t>Contact </a:t>
            </a:r>
          </a:p>
          <a:p>
            <a:pPr algn="ctr"/>
            <a:r>
              <a:rPr lang="en-US" sz="800" dirty="0">
                <a:solidFill>
                  <a:schemeClr val="bg1"/>
                </a:solidFill>
              </a:rPr>
              <a:t>email alt</a:t>
            </a:r>
          </a:p>
        </p:txBody>
      </p:sp>
      <p:sp>
        <p:nvSpPr>
          <p:cNvPr id="415" name="TextBox 414">
            <a:extLst>
              <a:ext uri="{FF2B5EF4-FFF2-40B4-BE49-F238E27FC236}">
                <a16:creationId xmlns:a16="http://schemas.microsoft.com/office/drawing/2014/main" id="{277328AC-2E13-4879-B539-87781F9467D9}"/>
              </a:ext>
            </a:extLst>
          </p:cNvPr>
          <p:cNvSpPr txBox="1"/>
          <p:nvPr userDrawn="1"/>
        </p:nvSpPr>
        <p:spPr>
          <a:xfrm>
            <a:off x="6810720" y="4216498"/>
            <a:ext cx="709636" cy="338554"/>
          </a:xfrm>
          <a:prstGeom prst="rect">
            <a:avLst/>
          </a:prstGeom>
          <a:noFill/>
        </p:spPr>
        <p:txBody>
          <a:bodyPr wrap="square" lIns="0" rIns="0">
            <a:noAutofit/>
          </a:bodyPr>
          <a:lstStyle/>
          <a:p>
            <a:pPr algn="ctr"/>
            <a:r>
              <a:rPr lang="en-US" sz="800" dirty="0">
                <a:solidFill>
                  <a:schemeClr val="bg1"/>
                </a:solidFill>
              </a:rPr>
              <a:t>Ease </a:t>
            </a:r>
          </a:p>
          <a:p>
            <a:pPr algn="ctr"/>
            <a:r>
              <a:rPr lang="en-US" sz="800" dirty="0">
                <a:solidFill>
                  <a:schemeClr val="bg1"/>
                </a:solidFill>
              </a:rPr>
              <a:t>of use</a:t>
            </a:r>
          </a:p>
        </p:txBody>
      </p:sp>
      <p:sp>
        <p:nvSpPr>
          <p:cNvPr id="417" name="TextBox 416">
            <a:extLst>
              <a:ext uri="{FF2B5EF4-FFF2-40B4-BE49-F238E27FC236}">
                <a16:creationId xmlns:a16="http://schemas.microsoft.com/office/drawing/2014/main" id="{5DB71552-F798-4CE8-8F5D-11ED55CED894}"/>
              </a:ext>
            </a:extLst>
          </p:cNvPr>
          <p:cNvSpPr txBox="1"/>
          <p:nvPr userDrawn="1"/>
        </p:nvSpPr>
        <p:spPr>
          <a:xfrm>
            <a:off x="7525130" y="5053521"/>
            <a:ext cx="709636" cy="215444"/>
          </a:xfrm>
          <a:prstGeom prst="rect">
            <a:avLst/>
          </a:prstGeom>
          <a:noFill/>
        </p:spPr>
        <p:txBody>
          <a:bodyPr wrap="square" lIns="0" rIns="0">
            <a:noAutofit/>
          </a:bodyPr>
          <a:lstStyle/>
          <a:p>
            <a:pPr algn="ctr"/>
            <a:r>
              <a:rPr lang="en-US" sz="800" dirty="0">
                <a:solidFill>
                  <a:schemeClr val="bg1"/>
                </a:solidFill>
              </a:rPr>
              <a:t>First-quote</a:t>
            </a:r>
          </a:p>
        </p:txBody>
      </p:sp>
      <p:sp>
        <p:nvSpPr>
          <p:cNvPr id="419" name="TextBox 418">
            <a:extLst>
              <a:ext uri="{FF2B5EF4-FFF2-40B4-BE49-F238E27FC236}">
                <a16:creationId xmlns:a16="http://schemas.microsoft.com/office/drawing/2014/main" id="{8F017A92-C891-4F09-81AE-0B07602332F1}"/>
              </a:ext>
            </a:extLst>
          </p:cNvPr>
          <p:cNvSpPr txBox="1"/>
          <p:nvPr userDrawn="1"/>
        </p:nvSpPr>
        <p:spPr>
          <a:xfrm>
            <a:off x="6810720" y="2580873"/>
            <a:ext cx="709636" cy="215444"/>
          </a:xfrm>
          <a:prstGeom prst="rect">
            <a:avLst/>
          </a:prstGeom>
          <a:noFill/>
        </p:spPr>
        <p:txBody>
          <a:bodyPr wrap="square" lIns="0" rIns="0">
            <a:noAutofit/>
          </a:bodyPr>
          <a:lstStyle/>
          <a:p>
            <a:pPr algn="ctr"/>
            <a:r>
              <a:rPr lang="en-US" sz="800" dirty="0">
                <a:solidFill>
                  <a:schemeClr val="bg1"/>
                </a:solidFill>
              </a:rPr>
              <a:t>Big scale</a:t>
            </a:r>
          </a:p>
        </p:txBody>
      </p:sp>
      <p:sp>
        <p:nvSpPr>
          <p:cNvPr id="421" name="TextBox 420">
            <a:extLst>
              <a:ext uri="{FF2B5EF4-FFF2-40B4-BE49-F238E27FC236}">
                <a16:creationId xmlns:a16="http://schemas.microsoft.com/office/drawing/2014/main" id="{BE80C217-590F-4866-AB75-5D2EF5680C94}"/>
              </a:ext>
            </a:extLst>
          </p:cNvPr>
          <p:cNvSpPr txBox="1"/>
          <p:nvPr userDrawn="1"/>
        </p:nvSpPr>
        <p:spPr>
          <a:xfrm>
            <a:off x="7525130" y="1753079"/>
            <a:ext cx="709636" cy="338554"/>
          </a:xfrm>
          <a:prstGeom prst="rect">
            <a:avLst/>
          </a:prstGeom>
          <a:noFill/>
        </p:spPr>
        <p:txBody>
          <a:bodyPr wrap="square" lIns="0" rIns="0">
            <a:noAutofit/>
          </a:bodyPr>
          <a:lstStyle/>
          <a:p>
            <a:pPr algn="ctr"/>
            <a:r>
              <a:rPr lang="en-US" sz="800" dirty="0">
                <a:solidFill>
                  <a:schemeClr val="bg1"/>
                </a:solidFill>
              </a:rPr>
              <a:t>Alert </a:t>
            </a:r>
          </a:p>
          <a:p>
            <a:pPr algn="ctr"/>
            <a:r>
              <a:rPr lang="en-US" sz="800" dirty="0">
                <a:solidFill>
                  <a:schemeClr val="bg1"/>
                </a:solidFill>
              </a:rPr>
              <a:t>Alarm</a:t>
            </a:r>
          </a:p>
        </p:txBody>
      </p:sp>
      <p:sp>
        <p:nvSpPr>
          <p:cNvPr id="423" name="TextBox 422">
            <a:extLst>
              <a:ext uri="{FF2B5EF4-FFF2-40B4-BE49-F238E27FC236}">
                <a16:creationId xmlns:a16="http://schemas.microsoft.com/office/drawing/2014/main" id="{93BF7EB0-604B-428B-A5D3-36F01291DB67}"/>
              </a:ext>
            </a:extLst>
          </p:cNvPr>
          <p:cNvSpPr txBox="1"/>
          <p:nvPr userDrawn="1"/>
        </p:nvSpPr>
        <p:spPr>
          <a:xfrm>
            <a:off x="7525130" y="5877738"/>
            <a:ext cx="709636" cy="215444"/>
          </a:xfrm>
          <a:prstGeom prst="rect">
            <a:avLst/>
          </a:prstGeom>
          <a:noFill/>
        </p:spPr>
        <p:txBody>
          <a:bodyPr wrap="square" lIns="0" rIns="0">
            <a:noAutofit/>
          </a:bodyPr>
          <a:lstStyle/>
          <a:p>
            <a:pPr algn="ctr"/>
            <a:r>
              <a:rPr lang="en-US" sz="800" dirty="0">
                <a:solidFill>
                  <a:schemeClr val="bg1"/>
                </a:solidFill>
              </a:rPr>
              <a:t>Leader</a:t>
            </a:r>
          </a:p>
        </p:txBody>
      </p:sp>
      <p:sp>
        <p:nvSpPr>
          <p:cNvPr id="425" name="TextBox 424">
            <a:extLst>
              <a:ext uri="{FF2B5EF4-FFF2-40B4-BE49-F238E27FC236}">
                <a16:creationId xmlns:a16="http://schemas.microsoft.com/office/drawing/2014/main" id="{6620A372-13FD-482E-8BF9-37C5DE45EAA3}"/>
              </a:ext>
            </a:extLst>
          </p:cNvPr>
          <p:cNvSpPr txBox="1"/>
          <p:nvPr userDrawn="1"/>
        </p:nvSpPr>
        <p:spPr>
          <a:xfrm>
            <a:off x="8239541" y="3367961"/>
            <a:ext cx="709636" cy="215444"/>
          </a:xfrm>
          <a:prstGeom prst="rect">
            <a:avLst/>
          </a:prstGeom>
          <a:noFill/>
        </p:spPr>
        <p:txBody>
          <a:bodyPr wrap="square" lIns="0" rIns="0">
            <a:noAutofit/>
          </a:bodyPr>
          <a:lstStyle/>
          <a:p>
            <a:pPr algn="ctr"/>
            <a:r>
              <a:rPr lang="en-US" sz="800" dirty="0">
                <a:solidFill>
                  <a:schemeClr val="bg1"/>
                </a:solidFill>
              </a:rPr>
              <a:t>Cost high</a:t>
            </a:r>
          </a:p>
        </p:txBody>
      </p:sp>
      <p:sp>
        <p:nvSpPr>
          <p:cNvPr id="427" name="TextBox 426">
            <a:extLst>
              <a:ext uri="{FF2B5EF4-FFF2-40B4-BE49-F238E27FC236}">
                <a16:creationId xmlns:a16="http://schemas.microsoft.com/office/drawing/2014/main" id="{351204F3-F0CD-4DFC-9DBB-ACA0F810EC8A}"/>
              </a:ext>
            </a:extLst>
          </p:cNvPr>
          <p:cNvSpPr txBox="1"/>
          <p:nvPr userDrawn="1"/>
        </p:nvSpPr>
        <p:spPr>
          <a:xfrm>
            <a:off x="8239541" y="4216498"/>
            <a:ext cx="709636" cy="215444"/>
          </a:xfrm>
          <a:prstGeom prst="rect">
            <a:avLst/>
          </a:prstGeom>
          <a:noFill/>
        </p:spPr>
        <p:txBody>
          <a:bodyPr wrap="square" lIns="0" rIns="0">
            <a:noAutofit/>
          </a:bodyPr>
          <a:lstStyle/>
          <a:p>
            <a:pPr algn="ctr"/>
            <a:r>
              <a:rPr lang="en-US" sz="800" dirty="0">
                <a:solidFill>
                  <a:schemeClr val="bg1"/>
                </a:solidFill>
              </a:rPr>
              <a:t>Edit</a:t>
            </a:r>
          </a:p>
        </p:txBody>
      </p:sp>
      <p:sp>
        <p:nvSpPr>
          <p:cNvPr id="429" name="TextBox 428">
            <a:extLst>
              <a:ext uri="{FF2B5EF4-FFF2-40B4-BE49-F238E27FC236}">
                <a16:creationId xmlns:a16="http://schemas.microsoft.com/office/drawing/2014/main" id="{E91D9B54-7E28-44B3-B020-2A65D044E175}"/>
              </a:ext>
            </a:extLst>
          </p:cNvPr>
          <p:cNvSpPr txBox="1"/>
          <p:nvPr userDrawn="1"/>
        </p:nvSpPr>
        <p:spPr>
          <a:xfrm>
            <a:off x="8959652" y="5053521"/>
            <a:ext cx="709636" cy="215444"/>
          </a:xfrm>
          <a:prstGeom prst="rect">
            <a:avLst/>
          </a:prstGeom>
          <a:noFill/>
        </p:spPr>
        <p:txBody>
          <a:bodyPr wrap="square" lIns="0" rIns="0">
            <a:noAutofit/>
          </a:bodyPr>
          <a:lstStyle/>
          <a:p>
            <a:pPr algn="ctr"/>
            <a:r>
              <a:rPr lang="en-US" sz="800" dirty="0">
                <a:solidFill>
                  <a:schemeClr val="bg1"/>
                </a:solidFill>
              </a:rPr>
              <a:t>Flexibility</a:t>
            </a:r>
          </a:p>
        </p:txBody>
      </p:sp>
      <p:sp>
        <p:nvSpPr>
          <p:cNvPr id="431" name="TextBox 430">
            <a:extLst>
              <a:ext uri="{FF2B5EF4-FFF2-40B4-BE49-F238E27FC236}">
                <a16:creationId xmlns:a16="http://schemas.microsoft.com/office/drawing/2014/main" id="{AD643864-9FF4-4A8C-8CB1-B7BCFBE3E250}"/>
              </a:ext>
            </a:extLst>
          </p:cNvPr>
          <p:cNvSpPr txBox="1"/>
          <p:nvPr userDrawn="1"/>
        </p:nvSpPr>
        <p:spPr>
          <a:xfrm>
            <a:off x="8239541" y="2580873"/>
            <a:ext cx="709636" cy="338554"/>
          </a:xfrm>
          <a:prstGeom prst="rect">
            <a:avLst/>
          </a:prstGeom>
          <a:noFill/>
        </p:spPr>
        <p:txBody>
          <a:bodyPr wrap="square" lIns="0" rIns="0">
            <a:noAutofit/>
          </a:bodyPr>
          <a:lstStyle/>
          <a:p>
            <a:pPr algn="ctr"/>
            <a:r>
              <a:rPr lang="en-US" sz="800" dirty="0">
                <a:solidFill>
                  <a:schemeClr val="bg1"/>
                </a:solidFill>
              </a:rPr>
              <a:t>Business partner-up</a:t>
            </a:r>
          </a:p>
        </p:txBody>
      </p:sp>
      <p:sp>
        <p:nvSpPr>
          <p:cNvPr id="433" name="TextBox 432">
            <a:extLst>
              <a:ext uri="{FF2B5EF4-FFF2-40B4-BE49-F238E27FC236}">
                <a16:creationId xmlns:a16="http://schemas.microsoft.com/office/drawing/2014/main" id="{BCEF4B94-E763-4437-AB2C-BD2227611692}"/>
              </a:ext>
            </a:extLst>
          </p:cNvPr>
          <p:cNvSpPr txBox="1"/>
          <p:nvPr userDrawn="1"/>
        </p:nvSpPr>
        <p:spPr>
          <a:xfrm>
            <a:off x="8959652" y="1753079"/>
            <a:ext cx="709636" cy="215444"/>
          </a:xfrm>
          <a:prstGeom prst="rect">
            <a:avLst/>
          </a:prstGeom>
          <a:noFill/>
        </p:spPr>
        <p:txBody>
          <a:bodyPr wrap="square" lIns="0" rIns="0">
            <a:noAutofit/>
          </a:bodyPr>
          <a:lstStyle/>
          <a:p>
            <a:pPr algn="ctr"/>
            <a:r>
              <a:rPr lang="en-US" sz="800" dirty="0">
                <a:solidFill>
                  <a:schemeClr val="bg1"/>
                </a:solidFill>
              </a:rPr>
              <a:t>App-3rd-party</a:t>
            </a:r>
          </a:p>
        </p:txBody>
      </p:sp>
      <p:sp>
        <p:nvSpPr>
          <p:cNvPr id="435" name="TextBox 434">
            <a:extLst>
              <a:ext uri="{FF2B5EF4-FFF2-40B4-BE49-F238E27FC236}">
                <a16:creationId xmlns:a16="http://schemas.microsoft.com/office/drawing/2014/main" id="{3C4FC071-C9F6-41EB-9D2C-063F8ABDB1B6}"/>
              </a:ext>
            </a:extLst>
          </p:cNvPr>
          <p:cNvSpPr txBox="1"/>
          <p:nvPr userDrawn="1"/>
        </p:nvSpPr>
        <p:spPr>
          <a:xfrm>
            <a:off x="9672676" y="5877738"/>
            <a:ext cx="709636" cy="215444"/>
          </a:xfrm>
          <a:prstGeom prst="rect">
            <a:avLst/>
          </a:prstGeom>
          <a:noFill/>
        </p:spPr>
        <p:txBody>
          <a:bodyPr wrap="square" lIns="0" rIns="0">
            <a:noAutofit/>
          </a:bodyPr>
          <a:lstStyle/>
          <a:p>
            <a:pPr algn="ctr"/>
            <a:r>
              <a:rPr lang="en-US" sz="800" dirty="0">
                <a:solidFill>
                  <a:schemeClr val="bg1"/>
                </a:solidFill>
              </a:rPr>
              <a:t>Link alt</a:t>
            </a:r>
          </a:p>
        </p:txBody>
      </p:sp>
      <p:sp>
        <p:nvSpPr>
          <p:cNvPr id="437" name="TextBox 436">
            <a:extLst>
              <a:ext uri="{FF2B5EF4-FFF2-40B4-BE49-F238E27FC236}">
                <a16:creationId xmlns:a16="http://schemas.microsoft.com/office/drawing/2014/main" id="{BEAF721F-5FC3-4CC6-8583-4C6AC3963D30}"/>
              </a:ext>
            </a:extLst>
          </p:cNvPr>
          <p:cNvSpPr txBox="1"/>
          <p:nvPr userDrawn="1"/>
        </p:nvSpPr>
        <p:spPr>
          <a:xfrm>
            <a:off x="7525130" y="3367961"/>
            <a:ext cx="709636" cy="215444"/>
          </a:xfrm>
          <a:prstGeom prst="rect">
            <a:avLst/>
          </a:prstGeom>
          <a:noFill/>
        </p:spPr>
        <p:txBody>
          <a:bodyPr wrap="square" lIns="0" rIns="0">
            <a:noAutofit/>
          </a:bodyPr>
          <a:lstStyle/>
          <a:p>
            <a:pPr algn="ctr"/>
            <a:r>
              <a:rPr lang="en-US" sz="800" dirty="0">
                <a:solidFill>
                  <a:schemeClr val="bg1"/>
                </a:solidFill>
              </a:rPr>
              <a:t>Corporation</a:t>
            </a:r>
          </a:p>
        </p:txBody>
      </p:sp>
      <p:sp>
        <p:nvSpPr>
          <p:cNvPr id="439" name="TextBox 438">
            <a:extLst>
              <a:ext uri="{FF2B5EF4-FFF2-40B4-BE49-F238E27FC236}">
                <a16:creationId xmlns:a16="http://schemas.microsoft.com/office/drawing/2014/main" id="{44533EA0-9DAF-4773-AF82-B9B6C1AC9304}"/>
              </a:ext>
            </a:extLst>
          </p:cNvPr>
          <p:cNvSpPr txBox="1"/>
          <p:nvPr userDrawn="1"/>
        </p:nvSpPr>
        <p:spPr>
          <a:xfrm>
            <a:off x="7525130" y="4216498"/>
            <a:ext cx="709636" cy="215444"/>
          </a:xfrm>
          <a:prstGeom prst="rect">
            <a:avLst/>
          </a:prstGeom>
          <a:noFill/>
        </p:spPr>
        <p:txBody>
          <a:bodyPr wrap="square" lIns="0" rIns="0">
            <a:noAutofit/>
          </a:bodyPr>
          <a:lstStyle/>
          <a:p>
            <a:pPr algn="ctr"/>
            <a:r>
              <a:rPr lang="en-US" sz="800" dirty="0">
                <a:solidFill>
                  <a:schemeClr val="bg1"/>
                </a:solidFill>
              </a:rPr>
              <a:t>Ecosystem</a:t>
            </a:r>
          </a:p>
        </p:txBody>
      </p:sp>
      <p:sp>
        <p:nvSpPr>
          <p:cNvPr id="441" name="TextBox 440">
            <a:extLst>
              <a:ext uri="{FF2B5EF4-FFF2-40B4-BE49-F238E27FC236}">
                <a16:creationId xmlns:a16="http://schemas.microsoft.com/office/drawing/2014/main" id="{152E9F76-F332-48D5-83D5-B75ED947C883}"/>
              </a:ext>
            </a:extLst>
          </p:cNvPr>
          <p:cNvSpPr txBox="1"/>
          <p:nvPr userDrawn="1"/>
        </p:nvSpPr>
        <p:spPr>
          <a:xfrm>
            <a:off x="8239541" y="5053521"/>
            <a:ext cx="709636" cy="338554"/>
          </a:xfrm>
          <a:prstGeom prst="rect">
            <a:avLst/>
          </a:prstGeom>
          <a:noFill/>
        </p:spPr>
        <p:txBody>
          <a:bodyPr wrap="square" lIns="0" rIns="0">
            <a:noAutofit/>
          </a:bodyPr>
          <a:lstStyle/>
          <a:p>
            <a:pPr algn="ctr"/>
            <a:r>
              <a:rPr lang="en-US" sz="800" dirty="0">
                <a:solidFill>
                  <a:schemeClr val="bg1"/>
                </a:solidFill>
              </a:rPr>
              <a:t>First-reply-</a:t>
            </a:r>
          </a:p>
          <a:p>
            <a:pPr algn="ctr"/>
            <a:r>
              <a:rPr lang="en-US" sz="800" dirty="0">
                <a:solidFill>
                  <a:schemeClr val="bg1"/>
                </a:solidFill>
              </a:rPr>
              <a:t>by-email</a:t>
            </a:r>
          </a:p>
        </p:txBody>
      </p:sp>
      <p:sp>
        <p:nvSpPr>
          <p:cNvPr id="443" name="TextBox 442">
            <a:extLst>
              <a:ext uri="{FF2B5EF4-FFF2-40B4-BE49-F238E27FC236}">
                <a16:creationId xmlns:a16="http://schemas.microsoft.com/office/drawing/2014/main" id="{F2A3B974-746B-4A03-AFD2-5B8FBA526BF8}"/>
              </a:ext>
            </a:extLst>
          </p:cNvPr>
          <p:cNvSpPr txBox="1"/>
          <p:nvPr userDrawn="1"/>
        </p:nvSpPr>
        <p:spPr>
          <a:xfrm>
            <a:off x="7525130" y="2580873"/>
            <a:ext cx="709636" cy="215444"/>
          </a:xfrm>
          <a:prstGeom prst="rect">
            <a:avLst/>
          </a:prstGeom>
          <a:noFill/>
        </p:spPr>
        <p:txBody>
          <a:bodyPr wrap="square" lIns="0" rIns="0">
            <a:noAutofit/>
          </a:bodyPr>
          <a:lstStyle/>
          <a:p>
            <a:pPr algn="ctr"/>
            <a:r>
              <a:rPr lang="en-US" sz="800" dirty="0">
                <a:solidFill>
                  <a:schemeClr val="bg1"/>
                </a:solidFill>
              </a:rPr>
              <a:t>Bookmark</a:t>
            </a:r>
          </a:p>
        </p:txBody>
      </p:sp>
      <p:sp>
        <p:nvSpPr>
          <p:cNvPr id="445" name="TextBox 444">
            <a:extLst>
              <a:ext uri="{FF2B5EF4-FFF2-40B4-BE49-F238E27FC236}">
                <a16:creationId xmlns:a16="http://schemas.microsoft.com/office/drawing/2014/main" id="{8D5ECFC4-704C-4A8C-9DF3-942A637E9B12}"/>
              </a:ext>
            </a:extLst>
          </p:cNvPr>
          <p:cNvSpPr txBox="1"/>
          <p:nvPr userDrawn="1"/>
        </p:nvSpPr>
        <p:spPr>
          <a:xfrm>
            <a:off x="8239541" y="1753079"/>
            <a:ext cx="709636" cy="215444"/>
          </a:xfrm>
          <a:prstGeom prst="rect">
            <a:avLst/>
          </a:prstGeom>
          <a:noFill/>
        </p:spPr>
        <p:txBody>
          <a:bodyPr wrap="square" lIns="0" rIns="0">
            <a:noAutofit/>
          </a:bodyPr>
          <a:lstStyle/>
          <a:p>
            <a:pPr algn="ctr"/>
            <a:r>
              <a:rPr lang="en-US" sz="800" dirty="0">
                <a:solidFill>
                  <a:schemeClr val="bg1"/>
                </a:solidFill>
              </a:rPr>
              <a:t>Anniversary</a:t>
            </a:r>
          </a:p>
        </p:txBody>
      </p:sp>
      <p:sp>
        <p:nvSpPr>
          <p:cNvPr id="447" name="TextBox 446">
            <a:extLst>
              <a:ext uri="{FF2B5EF4-FFF2-40B4-BE49-F238E27FC236}">
                <a16:creationId xmlns:a16="http://schemas.microsoft.com/office/drawing/2014/main" id="{49DCB5EE-583E-463F-AB92-D7BA788107E3}"/>
              </a:ext>
            </a:extLst>
          </p:cNvPr>
          <p:cNvSpPr txBox="1"/>
          <p:nvPr userDrawn="1"/>
        </p:nvSpPr>
        <p:spPr>
          <a:xfrm>
            <a:off x="8959652" y="5877738"/>
            <a:ext cx="709636" cy="215444"/>
          </a:xfrm>
          <a:prstGeom prst="rect">
            <a:avLst/>
          </a:prstGeom>
          <a:noFill/>
        </p:spPr>
        <p:txBody>
          <a:bodyPr wrap="square" lIns="0" rIns="0">
            <a:noAutofit/>
          </a:bodyPr>
          <a:lstStyle/>
          <a:p>
            <a:pPr algn="ctr"/>
            <a:r>
              <a:rPr lang="en-US" sz="800" dirty="0">
                <a:solidFill>
                  <a:schemeClr val="bg1"/>
                </a:solidFill>
              </a:rPr>
              <a:t>Link</a:t>
            </a:r>
          </a:p>
        </p:txBody>
      </p:sp>
      <p:sp>
        <p:nvSpPr>
          <p:cNvPr id="449" name="TextBox 448">
            <a:extLst>
              <a:ext uri="{FF2B5EF4-FFF2-40B4-BE49-F238E27FC236}">
                <a16:creationId xmlns:a16="http://schemas.microsoft.com/office/drawing/2014/main" id="{872A9E9E-223F-41CD-8EB4-BDB4D0F70240}"/>
              </a:ext>
            </a:extLst>
          </p:cNvPr>
          <p:cNvSpPr txBox="1"/>
          <p:nvPr userDrawn="1"/>
        </p:nvSpPr>
        <p:spPr>
          <a:xfrm>
            <a:off x="9672676" y="3367961"/>
            <a:ext cx="709636" cy="338554"/>
          </a:xfrm>
          <a:prstGeom prst="rect">
            <a:avLst/>
          </a:prstGeom>
          <a:noFill/>
        </p:spPr>
        <p:txBody>
          <a:bodyPr wrap="square" lIns="0" rIns="0">
            <a:noAutofit/>
          </a:bodyPr>
          <a:lstStyle/>
          <a:p>
            <a:pPr algn="ctr"/>
            <a:r>
              <a:rPr lang="en-US" sz="800" dirty="0">
                <a:solidFill>
                  <a:schemeClr val="bg1"/>
                </a:solidFill>
              </a:rPr>
              <a:t>Course-advanced</a:t>
            </a:r>
          </a:p>
        </p:txBody>
      </p:sp>
      <p:sp>
        <p:nvSpPr>
          <p:cNvPr id="451" name="TextBox 450">
            <a:extLst>
              <a:ext uri="{FF2B5EF4-FFF2-40B4-BE49-F238E27FC236}">
                <a16:creationId xmlns:a16="http://schemas.microsoft.com/office/drawing/2014/main" id="{9155E6CB-64DE-46B8-A8DB-3D4C72FADCFF}"/>
              </a:ext>
            </a:extLst>
          </p:cNvPr>
          <p:cNvSpPr txBox="1"/>
          <p:nvPr userDrawn="1"/>
        </p:nvSpPr>
        <p:spPr>
          <a:xfrm>
            <a:off x="10387591" y="4216498"/>
            <a:ext cx="709636" cy="338554"/>
          </a:xfrm>
          <a:prstGeom prst="rect">
            <a:avLst/>
          </a:prstGeom>
          <a:noFill/>
        </p:spPr>
        <p:txBody>
          <a:bodyPr wrap="square" lIns="0" rIns="0">
            <a:noAutofit/>
          </a:bodyPr>
          <a:lstStyle/>
          <a:p>
            <a:pPr algn="ctr"/>
            <a:r>
              <a:rPr lang="en-US" sz="800" dirty="0">
                <a:solidFill>
                  <a:schemeClr val="bg1"/>
                </a:solidFill>
              </a:rPr>
              <a:t>Enterprise competency</a:t>
            </a:r>
          </a:p>
        </p:txBody>
      </p:sp>
      <p:sp>
        <p:nvSpPr>
          <p:cNvPr id="453" name="TextBox 452">
            <a:extLst>
              <a:ext uri="{FF2B5EF4-FFF2-40B4-BE49-F238E27FC236}">
                <a16:creationId xmlns:a16="http://schemas.microsoft.com/office/drawing/2014/main" id="{0B4FAC28-771A-4CA8-8DE5-E0230A54992F}"/>
              </a:ext>
            </a:extLst>
          </p:cNvPr>
          <p:cNvSpPr txBox="1"/>
          <p:nvPr userDrawn="1"/>
        </p:nvSpPr>
        <p:spPr>
          <a:xfrm>
            <a:off x="10387591" y="5053521"/>
            <a:ext cx="709636" cy="338554"/>
          </a:xfrm>
          <a:prstGeom prst="rect">
            <a:avLst/>
          </a:prstGeom>
          <a:noFill/>
        </p:spPr>
        <p:txBody>
          <a:bodyPr wrap="square" lIns="0" rIns="0">
            <a:noAutofit/>
          </a:bodyPr>
          <a:lstStyle/>
          <a:p>
            <a:pPr algn="ctr"/>
            <a:r>
              <a:rPr lang="en-US" sz="800" dirty="0">
                <a:solidFill>
                  <a:schemeClr val="bg1"/>
                </a:solidFill>
              </a:rPr>
              <a:t>Group </a:t>
            </a:r>
          </a:p>
          <a:p>
            <a:pPr algn="ctr"/>
            <a:r>
              <a:rPr lang="en-US" sz="800" dirty="0">
                <a:solidFill>
                  <a:schemeClr val="bg1"/>
                </a:solidFill>
              </a:rPr>
              <a:t>of users</a:t>
            </a:r>
          </a:p>
        </p:txBody>
      </p:sp>
      <p:sp>
        <p:nvSpPr>
          <p:cNvPr id="455" name="TextBox 454">
            <a:extLst>
              <a:ext uri="{FF2B5EF4-FFF2-40B4-BE49-F238E27FC236}">
                <a16:creationId xmlns:a16="http://schemas.microsoft.com/office/drawing/2014/main" id="{B7743FBA-C57C-4AD9-8354-59144CB360A0}"/>
              </a:ext>
            </a:extLst>
          </p:cNvPr>
          <p:cNvSpPr txBox="1"/>
          <p:nvPr userDrawn="1"/>
        </p:nvSpPr>
        <p:spPr>
          <a:xfrm>
            <a:off x="9672676" y="2580873"/>
            <a:ext cx="709636" cy="338554"/>
          </a:xfrm>
          <a:prstGeom prst="rect">
            <a:avLst/>
          </a:prstGeom>
          <a:noFill/>
        </p:spPr>
        <p:txBody>
          <a:bodyPr wrap="square" lIns="0" rIns="0">
            <a:noAutofit/>
          </a:bodyPr>
          <a:lstStyle/>
          <a:p>
            <a:pPr algn="ctr"/>
            <a:r>
              <a:rPr lang="en-US" sz="800" dirty="0">
                <a:solidFill>
                  <a:schemeClr val="bg1"/>
                </a:solidFill>
              </a:rPr>
              <a:t>Business partner alt 2</a:t>
            </a:r>
          </a:p>
        </p:txBody>
      </p:sp>
      <p:sp>
        <p:nvSpPr>
          <p:cNvPr id="457" name="TextBox 456">
            <a:extLst>
              <a:ext uri="{FF2B5EF4-FFF2-40B4-BE49-F238E27FC236}">
                <a16:creationId xmlns:a16="http://schemas.microsoft.com/office/drawing/2014/main" id="{F0B55C7F-1169-48C1-B64C-0EEC8FE8E590}"/>
              </a:ext>
            </a:extLst>
          </p:cNvPr>
          <p:cNvSpPr txBox="1"/>
          <p:nvPr userDrawn="1"/>
        </p:nvSpPr>
        <p:spPr>
          <a:xfrm>
            <a:off x="10387591" y="1753079"/>
            <a:ext cx="709636" cy="338554"/>
          </a:xfrm>
          <a:prstGeom prst="rect">
            <a:avLst/>
          </a:prstGeom>
          <a:noFill/>
        </p:spPr>
        <p:txBody>
          <a:bodyPr wrap="square" lIns="0" rIns="0">
            <a:noAutofit/>
          </a:bodyPr>
          <a:lstStyle/>
          <a:p>
            <a:pPr algn="ctr"/>
            <a:r>
              <a:rPr lang="en-US" sz="800" dirty="0">
                <a:solidFill>
                  <a:schemeClr val="bg1"/>
                </a:solidFill>
              </a:rPr>
              <a:t>App-3rd-party  3</a:t>
            </a:r>
          </a:p>
        </p:txBody>
      </p:sp>
      <p:sp>
        <p:nvSpPr>
          <p:cNvPr id="459" name="TextBox 458">
            <a:extLst>
              <a:ext uri="{FF2B5EF4-FFF2-40B4-BE49-F238E27FC236}">
                <a16:creationId xmlns:a16="http://schemas.microsoft.com/office/drawing/2014/main" id="{25DCE611-6B45-49DB-8496-04DC98F8F103}"/>
              </a:ext>
            </a:extLst>
          </p:cNvPr>
          <p:cNvSpPr txBox="1"/>
          <p:nvPr userDrawn="1"/>
        </p:nvSpPr>
        <p:spPr>
          <a:xfrm>
            <a:off x="8239541" y="5871746"/>
            <a:ext cx="709636" cy="338554"/>
          </a:xfrm>
          <a:prstGeom prst="rect">
            <a:avLst/>
          </a:prstGeom>
          <a:noFill/>
        </p:spPr>
        <p:txBody>
          <a:bodyPr wrap="square" lIns="0" rIns="0">
            <a:noAutofit/>
          </a:bodyPr>
          <a:lstStyle/>
          <a:p>
            <a:pPr algn="ctr"/>
            <a:r>
              <a:rPr lang="en-US" sz="800" dirty="0">
                <a:solidFill>
                  <a:schemeClr val="bg1"/>
                </a:solidFill>
              </a:rPr>
              <a:t>Light bulb</a:t>
            </a:r>
          </a:p>
        </p:txBody>
      </p:sp>
      <p:sp>
        <p:nvSpPr>
          <p:cNvPr id="461" name="TextBox 460">
            <a:extLst>
              <a:ext uri="{FF2B5EF4-FFF2-40B4-BE49-F238E27FC236}">
                <a16:creationId xmlns:a16="http://schemas.microsoft.com/office/drawing/2014/main" id="{4BE5FBF7-CE27-4403-A481-86EC9E22585A}"/>
              </a:ext>
            </a:extLst>
          </p:cNvPr>
          <p:cNvSpPr txBox="1"/>
          <p:nvPr userDrawn="1"/>
        </p:nvSpPr>
        <p:spPr>
          <a:xfrm>
            <a:off x="9672676" y="4216498"/>
            <a:ext cx="709636" cy="215444"/>
          </a:xfrm>
          <a:prstGeom prst="rect">
            <a:avLst/>
          </a:prstGeom>
          <a:noFill/>
        </p:spPr>
        <p:txBody>
          <a:bodyPr wrap="square" lIns="0" rIns="0">
            <a:noAutofit/>
          </a:bodyPr>
          <a:lstStyle/>
          <a:p>
            <a:pPr algn="ctr"/>
            <a:r>
              <a:rPr lang="en-US" sz="800" dirty="0">
                <a:solidFill>
                  <a:schemeClr val="bg1"/>
                </a:solidFill>
              </a:rPr>
              <a:t>Emoji</a:t>
            </a:r>
          </a:p>
        </p:txBody>
      </p:sp>
      <p:sp>
        <p:nvSpPr>
          <p:cNvPr id="463" name="TextBox 462">
            <a:extLst>
              <a:ext uri="{FF2B5EF4-FFF2-40B4-BE49-F238E27FC236}">
                <a16:creationId xmlns:a16="http://schemas.microsoft.com/office/drawing/2014/main" id="{7FCB3897-8EA2-4241-A06D-7E7D1169656F}"/>
              </a:ext>
            </a:extLst>
          </p:cNvPr>
          <p:cNvSpPr txBox="1"/>
          <p:nvPr userDrawn="1"/>
        </p:nvSpPr>
        <p:spPr>
          <a:xfrm>
            <a:off x="11099777" y="5871457"/>
            <a:ext cx="709636" cy="338328"/>
          </a:xfrm>
          <a:prstGeom prst="rect">
            <a:avLst/>
          </a:prstGeom>
          <a:noFill/>
        </p:spPr>
        <p:txBody>
          <a:bodyPr wrap="square" lIns="0" rIns="0">
            <a:noAutofit/>
          </a:bodyPr>
          <a:lstStyle/>
          <a:p>
            <a:pPr algn="ctr"/>
            <a:r>
              <a:rPr lang="en-US" sz="800" dirty="0">
                <a:solidFill>
                  <a:schemeClr val="bg1"/>
                </a:solidFill>
              </a:rPr>
              <a:t>Link </a:t>
            </a:r>
          </a:p>
          <a:p>
            <a:pPr algn="ctr"/>
            <a:r>
              <a:rPr lang="en-US" sz="800" dirty="0">
                <a:solidFill>
                  <a:schemeClr val="bg1"/>
                </a:solidFill>
              </a:rPr>
              <a:t>special alt</a:t>
            </a:r>
          </a:p>
        </p:txBody>
      </p:sp>
      <p:sp>
        <p:nvSpPr>
          <p:cNvPr id="2" name="Title 1">
            <a:extLst>
              <a:ext uri="{FF2B5EF4-FFF2-40B4-BE49-F238E27FC236}">
                <a16:creationId xmlns:a16="http://schemas.microsoft.com/office/drawing/2014/main" id="{26CE4BE1-6651-4527-A1D9-1648C976CC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418131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Icons 2">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57B0019-D30C-4B94-87CD-554B877C691D}"/>
              </a:ext>
            </a:extLst>
          </p:cNvPr>
          <p:cNvSpPr/>
          <p:nvPr userDrawn="1"/>
        </p:nvSpPr>
        <p:spPr>
          <a:xfrm>
            <a:off x="0" y="1143000"/>
            <a:ext cx="12188825" cy="5671457"/>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dirty="0" err="1">
              <a:latin typeface="Arial"/>
              <a:cs typeface="Arial"/>
            </a:endParaRPr>
          </a:p>
        </p:txBody>
      </p:sp>
      <p:sp>
        <p:nvSpPr>
          <p:cNvPr id="18" name="TextBox 17">
            <a:extLst>
              <a:ext uri="{FF2B5EF4-FFF2-40B4-BE49-F238E27FC236}">
                <a16:creationId xmlns:a16="http://schemas.microsoft.com/office/drawing/2014/main" id="{90CF7BEC-2ABE-4EF6-A184-360BC0F0353C}"/>
              </a:ext>
            </a:extLst>
          </p:cNvPr>
          <p:cNvSpPr txBox="1"/>
          <p:nvPr userDrawn="1"/>
        </p:nvSpPr>
        <p:spPr>
          <a:xfrm>
            <a:off x="11099777" y="3402693"/>
            <a:ext cx="713232" cy="338328"/>
          </a:xfrm>
          <a:prstGeom prst="rect">
            <a:avLst/>
          </a:prstGeom>
          <a:noFill/>
        </p:spPr>
        <p:txBody>
          <a:bodyPr wrap="square" lIns="0" rIns="0">
            <a:noAutofit/>
          </a:bodyPr>
          <a:lstStyle/>
          <a:p>
            <a:pPr algn="ctr"/>
            <a:r>
              <a:rPr lang="en-US" sz="800" dirty="0">
                <a:solidFill>
                  <a:schemeClr val="bg1"/>
                </a:solidFill>
              </a:rPr>
              <a:t>RPA </a:t>
            </a:r>
          </a:p>
          <a:p>
            <a:pPr algn="ctr"/>
            <a:r>
              <a:rPr lang="en-US" sz="800" dirty="0">
                <a:solidFill>
                  <a:schemeClr val="bg1"/>
                </a:solidFill>
              </a:rPr>
              <a:t>champion</a:t>
            </a:r>
          </a:p>
        </p:txBody>
      </p:sp>
      <p:sp>
        <p:nvSpPr>
          <p:cNvPr id="20" name="TextBox 19">
            <a:extLst>
              <a:ext uri="{FF2B5EF4-FFF2-40B4-BE49-F238E27FC236}">
                <a16:creationId xmlns:a16="http://schemas.microsoft.com/office/drawing/2014/main" id="{39F87A46-2624-4F14-B15B-CF454F756CB1}"/>
              </a:ext>
            </a:extLst>
          </p:cNvPr>
          <p:cNvSpPr txBox="1"/>
          <p:nvPr userDrawn="1"/>
        </p:nvSpPr>
        <p:spPr>
          <a:xfrm>
            <a:off x="387912" y="3402693"/>
            <a:ext cx="713232" cy="338328"/>
          </a:xfrm>
          <a:prstGeom prst="rect">
            <a:avLst/>
          </a:prstGeom>
          <a:noFill/>
        </p:spPr>
        <p:txBody>
          <a:bodyPr wrap="square" lIns="0" rIns="0">
            <a:noAutofit/>
          </a:bodyPr>
          <a:lstStyle/>
          <a:p>
            <a:pPr algn="ctr"/>
            <a:r>
              <a:rPr lang="en-US" sz="800" dirty="0">
                <a:solidFill>
                  <a:schemeClr val="bg1"/>
                </a:solidFill>
              </a:rPr>
              <a:t>Question and answer</a:t>
            </a:r>
          </a:p>
        </p:txBody>
      </p:sp>
      <p:sp>
        <p:nvSpPr>
          <p:cNvPr id="22" name="TextBox 21">
            <a:extLst>
              <a:ext uri="{FF2B5EF4-FFF2-40B4-BE49-F238E27FC236}">
                <a16:creationId xmlns:a16="http://schemas.microsoft.com/office/drawing/2014/main" id="{780E9DC0-3B87-4641-BEC8-B6B9077757A8}"/>
              </a:ext>
            </a:extLst>
          </p:cNvPr>
          <p:cNvSpPr txBox="1"/>
          <p:nvPr userDrawn="1"/>
        </p:nvSpPr>
        <p:spPr>
          <a:xfrm>
            <a:off x="1102036" y="3402693"/>
            <a:ext cx="713232" cy="338328"/>
          </a:xfrm>
          <a:prstGeom prst="rect">
            <a:avLst/>
          </a:prstGeom>
          <a:noFill/>
        </p:spPr>
        <p:txBody>
          <a:bodyPr wrap="square" lIns="0" rIns="0">
            <a:noAutofit/>
          </a:bodyPr>
          <a:lstStyle/>
          <a:p>
            <a:pPr algn="ctr"/>
            <a:r>
              <a:rPr lang="en-US" sz="800" dirty="0">
                <a:solidFill>
                  <a:schemeClr val="bg1"/>
                </a:solidFill>
              </a:rPr>
              <a:t>Question and answer 2</a:t>
            </a:r>
          </a:p>
        </p:txBody>
      </p:sp>
      <p:sp>
        <p:nvSpPr>
          <p:cNvPr id="24" name="TextBox 23">
            <a:extLst>
              <a:ext uri="{FF2B5EF4-FFF2-40B4-BE49-F238E27FC236}">
                <a16:creationId xmlns:a16="http://schemas.microsoft.com/office/drawing/2014/main" id="{763A8086-34B3-44A6-9D68-24F07695DFD1}"/>
              </a:ext>
            </a:extLst>
          </p:cNvPr>
          <p:cNvSpPr txBox="1"/>
          <p:nvPr userDrawn="1"/>
        </p:nvSpPr>
        <p:spPr>
          <a:xfrm>
            <a:off x="1816160" y="3402693"/>
            <a:ext cx="713232" cy="338328"/>
          </a:xfrm>
          <a:prstGeom prst="rect">
            <a:avLst/>
          </a:prstGeom>
          <a:noFill/>
        </p:spPr>
        <p:txBody>
          <a:bodyPr wrap="square" lIns="0" rIns="0">
            <a:noAutofit/>
          </a:bodyPr>
          <a:lstStyle/>
          <a:p>
            <a:pPr algn="ctr"/>
            <a:r>
              <a:rPr lang="en-US" sz="800" dirty="0">
                <a:solidFill>
                  <a:schemeClr val="bg1"/>
                </a:solidFill>
              </a:rPr>
              <a:t>Ramp up</a:t>
            </a:r>
          </a:p>
        </p:txBody>
      </p:sp>
      <p:sp>
        <p:nvSpPr>
          <p:cNvPr id="25" name="TextBox 24">
            <a:extLst>
              <a:ext uri="{FF2B5EF4-FFF2-40B4-BE49-F238E27FC236}">
                <a16:creationId xmlns:a16="http://schemas.microsoft.com/office/drawing/2014/main" id="{01D88B68-108F-4A1A-A364-E3582FDD14CD}"/>
              </a:ext>
            </a:extLst>
          </p:cNvPr>
          <p:cNvSpPr txBox="1"/>
          <p:nvPr userDrawn="1"/>
        </p:nvSpPr>
        <p:spPr>
          <a:xfrm>
            <a:off x="2530284" y="3402693"/>
            <a:ext cx="713232" cy="338328"/>
          </a:xfrm>
          <a:prstGeom prst="rect">
            <a:avLst/>
          </a:prstGeom>
          <a:noFill/>
        </p:spPr>
        <p:txBody>
          <a:bodyPr wrap="square" lIns="0" rIns="0">
            <a:noAutofit/>
          </a:bodyPr>
          <a:lstStyle/>
          <a:p>
            <a:pPr algn="ctr"/>
            <a:r>
              <a:rPr lang="en-US" sz="800" dirty="0">
                <a:solidFill>
                  <a:schemeClr val="bg1"/>
                </a:solidFill>
              </a:rPr>
              <a:t>Ramp up alt</a:t>
            </a:r>
          </a:p>
        </p:txBody>
      </p:sp>
      <p:sp>
        <p:nvSpPr>
          <p:cNvPr id="27" name="TextBox 26">
            <a:extLst>
              <a:ext uri="{FF2B5EF4-FFF2-40B4-BE49-F238E27FC236}">
                <a16:creationId xmlns:a16="http://schemas.microsoft.com/office/drawing/2014/main" id="{A04CD87A-5EA0-4344-90B8-4D8A53FF99FE}"/>
              </a:ext>
            </a:extLst>
          </p:cNvPr>
          <p:cNvSpPr txBox="1"/>
          <p:nvPr userDrawn="1"/>
        </p:nvSpPr>
        <p:spPr>
          <a:xfrm>
            <a:off x="3958532" y="3402693"/>
            <a:ext cx="713232" cy="338328"/>
          </a:xfrm>
          <a:prstGeom prst="rect">
            <a:avLst/>
          </a:prstGeom>
          <a:noFill/>
        </p:spPr>
        <p:txBody>
          <a:bodyPr wrap="square" lIns="0" rIns="0">
            <a:noAutofit/>
          </a:bodyPr>
          <a:lstStyle/>
          <a:p>
            <a:pPr algn="ctr"/>
            <a:r>
              <a:rPr lang="en-US" sz="800" dirty="0">
                <a:solidFill>
                  <a:schemeClr val="bg1"/>
                </a:solidFill>
              </a:rPr>
              <a:t>Read guidelines</a:t>
            </a:r>
          </a:p>
        </p:txBody>
      </p:sp>
      <p:sp>
        <p:nvSpPr>
          <p:cNvPr id="29" name="TextBox 28">
            <a:extLst>
              <a:ext uri="{FF2B5EF4-FFF2-40B4-BE49-F238E27FC236}">
                <a16:creationId xmlns:a16="http://schemas.microsoft.com/office/drawing/2014/main" id="{9F711ED1-7950-46AE-BD91-DA71677ECB0C}"/>
              </a:ext>
            </a:extLst>
          </p:cNvPr>
          <p:cNvSpPr txBox="1"/>
          <p:nvPr userDrawn="1"/>
        </p:nvSpPr>
        <p:spPr>
          <a:xfrm>
            <a:off x="8957400" y="3402693"/>
            <a:ext cx="713232" cy="338328"/>
          </a:xfrm>
          <a:prstGeom prst="rect">
            <a:avLst/>
          </a:prstGeom>
          <a:noFill/>
        </p:spPr>
        <p:txBody>
          <a:bodyPr wrap="square" lIns="0" rIns="0">
            <a:noAutofit/>
          </a:bodyPr>
          <a:lstStyle/>
          <a:p>
            <a:pPr algn="ctr"/>
            <a:r>
              <a:rPr lang="en-US" sz="800" dirty="0">
                <a:solidFill>
                  <a:schemeClr val="bg1"/>
                </a:solidFill>
              </a:rPr>
              <a:t>Reply</a:t>
            </a:r>
          </a:p>
        </p:txBody>
      </p:sp>
      <p:sp>
        <p:nvSpPr>
          <p:cNvPr id="31" name="TextBox 30">
            <a:extLst>
              <a:ext uri="{FF2B5EF4-FFF2-40B4-BE49-F238E27FC236}">
                <a16:creationId xmlns:a16="http://schemas.microsoft.com/office/drawing/2014/main" id="{05E03A70-E7B9-4F4E-9B94-59F759BE79B2}"/>
              </a:ext>
            </a:extLst>
          </p:cNvPr>
          <p:cNvSpPr txBox="1"/>
          <p:nvPr userDrawn="1"/>
        </p:nvSpPr>
        <p:spPr>
          <a:xfrm>
            <a:off x="9671524" y="3402693"/>
            <a:ext cx="713232" cy="338328"/>
          </a:xfrm>
          <a:prstGeom prst="rect">
            <a:avLst/>
          </a:prstGeom>
          <a:noFill/>
        </p:spPr>
        <p:txBody>
          <a:bodyPr wrap="square" lIns="0" rIns="0">
            <a:noAutofit/>
          </a:bodyPr>
          <a:lstStyle/>
          <a:p>
            <a:pPr algn="ctr"/>
            <a:r>
              <a:rPr lang="en-US" sz="800" dirty="0">
                <a:solidFill>
                  <a:schemeClr val="bg1"/>
                </a:solidFill>
              </a:rPr>
              <a:t>Resource</a:t>
            </a:r>
          </a:p>
        </p:txBody>
      </p:sp>
      <p:sp>
        <p:nvSpPr>
          <p:cNvPr id="33" name="TextBox 32">
            <a:extLst>
              <a:ext uri="{FF2B5EF4-FFF2-40B4-BE49-F238E27FC236}">
                <a16:creationId xmlns:a16="http://schemas.microsoft.com/office/drawing/2014/main" id="{AA5B1D6A-D929-44AF-8958-C0D70F8CFA4C}"/>
              </a:ext>
            </a:extLst>
          </p:cNvPr>
          <p:cNvSpPr txBox="1"/>
          <p:nvPr userDrawn="1"/>
        </p:nvSpPr>
        <p:spPr>
          <a:xfrm>
            <a:off x="4672656" y="3402693"/>
            <a:ext cx="713232" cy="338328"/>
          </a:xfrm>
          <a:prstGeom prst="rect">
            <a:avLst/>
          </a:prstGeom>
          <a:noFill/>
        </p:spPr>
        <p:txBody>
          <a:bodyPr wrap="square" lIns="0" rIns="0">
            <a:noAutofit/>
          </a:bodyPr>
          <a:lstStyle/>
          <a:p>
            <a:pPr algn="ctr"/>
            <a:r>
              <a:rPr lang="en-US" sz="800" dirty="0">
                <a:solidFill>
                  <a:schemeClr val="bg1"/>
                </a:solidFill>
              </a:rPr>
              <a:t>Redesign</a:t>
            </a:r>
          </a:p>
        </p:txBody>
      </p:sp>
      <p:sp>
        <p:nvSpPr>
          <p:cNvPr id="34" name="TextBox 33">
            <a:extLst>
              <a:ext uri="{FF2B5EF4-FFF2-40B4-BE49-F238E27FC236}">
                <a16:creationId xmlns:a16="http://schemas.microsoft.com/office/drawing/2014/main" id="{BB90B05D-3E58-40E3-93DD-6F4A143282D3}"/>
              </a:ext>
            </a:extLst>
          </p:cNvPr>
          <p:cNvSpPr txBox="1"/>
          <p:nvPr userDrawn="1"/>
        </p:nvSpPr>
        <p:spPr>
          <a:xfrm>
            <a:off x="5386780" y="3402693"/>
            <a:ext cx="713232" cy="338328"/>
          </a:xfrm>
          <a:prstGeom prst="rect">
            <a:avLst/>
          </a:prstGeom>
          <a:noFill/>
        </p:spPr>
        <p:txBody>
          <a:bodyPr wrap="square" lIns="0" rIns="0">
            <a:noAutofit/>
          </a:bodyPr>
          <a:lstStyle/>
          <a:p>
            <a:pPr algn="ctr"/>
            <a:r>
              <a:rPr lang="en-US" sz="800" dirty="0">
                <a:solidFill>
                  <a:schemeClr val="bg1"/>
                </a:solidFill>
              </a:rPr>
              <a:t>Redesign alt</a:t>
            </a:r>
          </a:p>
        </p:txBody>
      </p:sp>
      <p:sp>
        <p:nvSpPr>
          <p:cNvPr id="35" name="TextBox 34">
            <a:extLst>
              <a:ext uri="{FF2B5EF4-FFF2-40B4-BE49-F238E27FC236}">
                <a16:creationId xmlns:a16="http://schemas.microsoft.com/office/drawing/2014/main" id="{C4C194D1-4ABA-4A5E-9DF6-2029CE6306C5}"/>
              </a:ext>
            </a:extLst>
          </p:cNvPr>
          <p:cNvSpPr txBox="1"/>
          <p:nvPr userDrawn="1"/>
        </p:nvSpPr>
        <p:spPr>
          <a:xfrm>
            <a:off x="6100904" y="3402693"/>
            <a:ext cx="713232" cy="338328"/>
          </a:xfrm>
          <a:prstGeom prst="rect">
            <a:avLst/>
          </a:prstGeom>
          <a:noFill/>
        </p:spPr>
        <p:txBody>
          <a:bodyPr wrap="square" lIns="0" rIns="0">
            <a:noAutofit/>
          </a:bodyPr>
          <a:lstStyle/>
          <a:p>
            <a:pPr algn="ctr"/>
            <a:r>
              <a:rPr lang="en-US" sz="800" dirty="0">
                <a:solidFill>
                  <a:schemeClr val="bg1"/>
                </a:solidFill>
              </a:rPr>
              <a:t>Refresh</a:t>
            </a:r>
          </a:p>
        </p:txBody>
      </p:sp>
      <p:sp>
        <p:nvSpPr>
          <p:cNvPr id="36" name="TextBox 35">
            <a:extLst>
              <a:ext uri="{FF2B5EF4-FFF2-40B4-BE49-F238E27FC236}">
                <a16:creationId xmlns:a16="http://schemas.microsoft.com/office/drawing/2014/main" id="{84916C4D-95A1-43CC-9904-49E2F6A0347E}"/>
              </a:ext>
            </a:extLst>
          </p:cNvPr>
          <p:cNvSpPr txBox="1"/>
          <p:nvPr userDrawn="1"/>
        </p:nvSpPr>
        <p:spPr>
          <a:xfrm>
            <a:off x="6815028" y="3402693"/>
            <a:ext cx="713232" cy="338328"/>
          </a:xfrm>
          <a:prstGeom prst="rect">
            <a:avLst/>
          </a:prstGeom>
          <a:noFill/>
        </p:spPr>
        <p:txBody>
          <a:bodyPr wrap="square" lIns="0" rIns="0">
            <a:noAutofit/>
          </a:bodyPr>
          <a:lstStyle/>
          <a:p>
            <a:pPr algn="ctr"/>
            <a:r>
              <a:rPr lang="en-US" sz="800" dirty="0">
                <a:solidFill>
                  <a:schemeClr val="bg1"/>
                </a:solidFill>
              </a:rPr>
              <a:t>Refresh 2</a:t>
            </a:r>
          </a:p>
        </p:txBody>
      </p:sp>
      <p:sp>
        <p:nvSpPr>
          <p:cNvPr id="37" name="TextBox 36">
            <a:extLst>
              <a:ext uri="{FF2B5EF4-FFF2-40B4-BE49-F238E27FC236}">
                <a16:creationId xmlns:a16="http://schemas.microsoft.com/office/drawing/2014/main" id="{18939518-D257-4BA9-AE37-437474BA51D1}"/>
              </a:ext>
            </a:extLst>
          </p:cNvPr>
          <p:cNvSpPr txBox="1"/>
          <p:nvPr userDrawn="1"/>
        </p:nvSpPr>
        <p:spPr>
          <a:xfrm>
            <a:off x="7529152" y="3402693"/>
            <a:ext cx="713232" cy="338328"/>
          </a:xfrm>
          <a:prstGeom prst="rect">
            <a:avLst/>
          </a:prstGeom>
          <a:noFill/>
        </p:spPr>
        <p:txBody>
          <a:bodyPr wrap="square" lIns="0" rIns="0">
            <a:noAutofit/>
          </a:bodyPr>
          <a:lstStyle/>
          <a:p>
            <a:pPr algn="ctr"/>
            <a:r>
              <a:rPr lang="en-US" sz="800" dirty="0">
                <a:solidFill>
                  <a:schemeClr val="bg1"/>
                </a:solidFill>
              </a:rPr>
              <a:t>Remove</a:t>
            </a:r>
          </a:p>
        </p:txBody>
      </p:sp>
      <p:sp>
        <p:nvSpPr>
          <p:cNvPr id="38" name="TextBox 37">
            <a:extLst>
              <a:ext uri="{FF2B5EF4-FFF2-40B4-BE49-F238E27FC236}">
                <a16:creationId xmlns:a16="http://schemas.microsoft.com/office/drawing/2014/main" id="{AE174C2A-BB96-4E19-975A-CC2E6385660C}"/>
              </a:ext>
            </a:extLst>
          </p:cNvPr>
          <p:cNvSpPr txBox="1"/>
          <p:nvPr userDrawn="1"/>
        </p:nvSpPr>
        <p:spPr>
          <a:xfrm>
            <a:off x="8243276" y="3402693"/>
            <a:ext cx="713232" cy="338328"/>
          </a:xfrm>
          <a:prstGeom prst="rect">
            <a:avLst/>
          </a:prstGeom>
          <a:noFill/>
        </p:spPr>
        <p:txBody>
          <a:bodyPr wrap="square" lIns="0" rIns="0">
            <a:noAutofit/>
          </a:bodyPr>
          <a:lstStyle/>
          <a:p>
            <a:pPr algn="ctr"/>
            <a:r>
              <a:rPr lang="en-US" sz="800" dirty="0">
                <a:solidFill>
                  <a:schemeClr val="bg1"/>
                </a:solidFill>
              </a:rPr>
              <a:t>Remove alt</a:t>
            </a:r>
          </a:p>
        </p:txBody>
      </p:sp>
      <p:sp>
        <p:nvSpPr>
          <p:cNvPr id="39" name="TextBox 38">
            <a:extLst>
              <a:ext uri="{FF2B5EF4-FFF2-40B4-BE49-F238E27FC236}">
                <a16:creationId xmlns:a16="http://schemas.microsoft.com/office/drawing/2014/main" id="{9517A348-5A5C-4D78-BE48-CF2F87D6468D}"/>
              </a:ext>
            </a:extLst>
          </p:cNvPr>
          <p:cNvSpPr txBox="1"/>
          <p:nvPr userDrawn="1"/>
        </p:nvSpPr>
        <p:spPr>
          <a:xfrm>
            <a:off x="10385648" y="3402693"/>
            <a:ext cx="713232" cy="338328"/>
          </a:xfrm>
          <a:prstGeom prst="rect">
            <a:avLst/>
          </a:prstGeom>
          <a:noFill/>
        </p:spPr>
        <p:txBody>
          <a:bodyPr wrap="square" lIns="0" rIns="0">
            <a:noAutofit/>
          </a:bodyPr>
          <a:lstStyle/>
          <a:p>
            <a:pPr algn="ctr"/>
            <a:r>
              <a:rPr lang="en-US" sz="800" dirty="0">
                <a:solidFill>
                  <a:schemeClr val="bg1"/>
                </a:solidFill>
              </a:rPr>
              <a:t>RPA business analyst</a:t>
            </a:r>
          </a:p>
        </p:txBody>
      </p:sp>
      <p:sp>
        <p:nvSpPr>
          <p:cNvPr id="41" name="TextBox 40">
            <a:extLst>
              <a:ext uri="{FF2B5EF4-FFF2-40B4-BE49-F238E27FC236}">
                <a16:creationId xmlns:a16="http://schemas.microsoft.com/office/drawing/2014/main" id="{5E213064-FE24-4481-923E-87C3CA7815CD}"/>
              </a:ext>
            </a:extLst>
          </p:cNvPr>
          <p:cNvSpPr txBox="1"/>
          <p:nvPr userDrawn="1"/>
        </p:nvSpPr>
        <p:spPr>
          <a:xfrm>
            <a:off x="3244408" y="3402693"/>
            <a:ext cx="713232" cy="338328"/>
          </a:xfrm>
          <a:prstGeom prst="rect">
            <a:avLst/>
          </a:prstGeom>
          <a:noFill/>
        </p:spPr>
        <p:txBody>
          <a:bodyPr wrap="square" lIns="0" rIns="0">
            <a:noAutofit/>
          </a:bodyPr>
          <a:lstStyle/>
          <a:p>
            <a:pPr algn="ctr"/>
            <a:r>
              <a:rPr lang="en-US" sz="800" dirty="0">
                <a:solidFill>
                  <a:schemeClr val="bg1"/>
                </a:solidFill>
              </a:rPr>
              <a:t>Reader</a:t>
            </a:r>
          </a:p>
        </p:txBody>
      </p:sp>
      <p:sp>
        <p:nvSpPr>
          <p:cNvPr id="43" name="TextBox 42">
            <a:extLst>
              <a:ext uri="{FF2B5EF4-FFF2-40B4-BE49-F238E27FC236}">
                <a16:creationId xmlns:a16="http://schemas.microsoft.com/office/drawing/2014/main" id="{2522F10D-83D1-4480-BC2B-C3FFBD3443A1}"/>
              </a:ext>
            </a:extLst>
          </p:cNvPr>
          <p:cNvSpPr txBox="1"/>
          <p:nvPr userDrawn="1"/>
        </p:nvSpPr>
        <p:spPr>
          <a:xfrm>
            <a:off x="11099777" y="4225711"/>
            <a:ext cx="713232" cy="338328"/>
          </a:xfrm>
          <a:prstGeom prst="rect">
            <a:avLst/>
          </a:prstGeom>
          <a:noFill/>
        </p:spPr>
        <p:txBody>
          <a:bodyPr wrap="square" lIns="0" rIns="0">
            <a:noAutofit/>
          </a:bodyPr>
          <a:lstStyle/>
          <a:p>
            <a:pPr algn="ctr"/>
            <a:r>
              <a:rPr lang="en-US" sz="800" dirty="0">
                <a:solidFill>
                  <a:schemeClr val="bg1"/>
                </a:solidFill>
              </a:rPr>
              <a:t>Solutions 2</a:t>
            </a:r>
          </a:p>
        </p:txBody>
      </p:sp>
      <p:sp>
        <p:nvSpPr>
          <p:cNvPr id="45" name="TextBox 44">
            <a:extLst>
              <a:ext uri="{FF2B5EF4-FFF2-40B4-BE49-F238E27FC236}">
                <a16:creationId xmlns:a16="http://schemas.microsoft.com/office/drawing/2014/main" id="{92AC8B25-FF1B-43CF-B3BA-9C0D657E17CE}"/>
              </a:ext>
            </a:extLst>
          </p:cNvPr>
          <p:cNvSpPr txBox="1"/>
          <p:nvPr userDrawn="1"/>
        </p:nvSpPr>
        <p:spPr>
          <a:xfrm>
            <a:off x="387912" y="4225711"/>
            <a:ext cx="713232" cy="338328"/>
          </a:xfrm>
          <a:prstGeom prst="rect">
            <a:avLst/>
          </a:prstGeom>
          <a:noFill/>
        </p:spPr>
        <p:txBody>
          <a:bodyPr wrap="square" lIns="0" rIns="0">
            <a:noAutofit/>
          </a:bodyPr>
          <a:lstStyle/>
          <a:p>
            <a:pPr algn="ctr"/>
            <a:r>
              <a:rPr lang="en-US" sz="800" dirty="0">
                <a:solidFill>
                  <a:schemeClr val="bg1"/>
                </a:solidFill>
              </a:rPr>
              <a:t>RPA </a:t>
            </a:r>
          </a:p>
          <a:p>
            <a:pPr algn="ctr"/>
            <a:r>
              <a:rPr lang="en-US" sz="800" dirty="0">
                <a:solidFill>
                  <a:schemeClr val="bg1"/>
                </a:solidFill>
              </a:rPr>
              <a:t>developer</a:t>
            </a:r>
          </a:p>
        </p:txBody>
      </p:sp>
      <p:sp>
        <p:nvSpPr>
          <p:cNvPr id="47" name="TextBox 46">
            <a:extLst>
              <a:ext uri="{FF2B5EF4-FFF2-40B4-BE49-F238E27FC236}">
                <a16:creationId xmlns:a16="http://schemas.microsoft.com/office/drawing/2014/main" id="{AECEEDDB-2E54-4E30-A9F4-65C37AE1AE23}"/>
              </a:ext>
            </a:extLst>
          </p:cNvPr>
          <p:cNvSpPr txBox="1"/>
          <p:nvPr userDrawn="1"/>
        </p:nvSpPr>
        <p:spPr>
          <a:xfrm>
            <a:off x="1102036" y="4225711"/>
            <a:ext cx="713232" cy="338328"/>
          </a:xfrm>
          <a:prstGeom prst="rect">
            <a:avLst/>
          </a:prstGeom>
          <a:noFill/>
        </p:spPr>
        <p:txBody>
          <a:bodyPr wrap="square" lIns="0" rIns="0">
            <a:noAutofit/>
          </a:bodyPr>
          <a:lstStyle/>
          <a:p>
            <a:pPr algn="ctr"/>
            <a:r>
              <a:rPr lang="en-US" sz="800" dirty="0">
                <a:solidFill>
                  <a:schemeClr val="bg1"/>
                </a:solidFill>
              </a:rPr>
              <a:t>RPA infrastructure engineer</a:t>
            </a:r>
          </a:p>
        </p:txBody>
      </p:sp>
      <p:sp>
        <p:nvSpPr>
          <p:cNvPr id="49" name="TextBox 48">
            <a:extLst>
              <a:ext uri="{FF2B5EF4-FFF2-40B4-BE49-F238E27FC236}">
                <a16:creationId xmlns:a16="http://schemas.microsoft.com/office/drawing/2014/main" id="{B67306E7-458D-49A6-BBAC-933A18D63A55}"/>
              </a:ext>
            </a:extLst>
          </p:cNvPr>
          <p:cNvSpPr txBox="1"/>
          <p:nvPr userDrawn="1"/>
        </p:nvSpPr>
        <p:spPr>
          <a:xfrm>
            <a:off x="1816160" y="4225711"/>
            <a:ext cx="713232" cy="338328"/>
          </a:xfrm>
          <a:prstGeom prst="rect">
            <a:avLst/>
          </a:prstGeom>
          <a:noFill/>
        </p:spPr>
        <p:txBody>
          <a:bodyPr wrap="square" lIns="0" rIns="0">
            <a:noAutofit/>
          </a:bodyPr>
          <a:lstStyle/>
          <a:p>
            <a:pPr algn="ctr"/>
            <a:r>
              <a:rPr lang="en-US" sz="800" dirty="0">
                <a:solidFill>
                  <a:schemeClr val="bg1"/>
                </a:solidFill>
              </a:rPr>
              <a:t>RPA service support</a:t>
            </a:r>
          </a:p>
        </p:txBody>
      </p:sp>
      <p:sp>
        <p:nvSpPr>
          <p:cNvPr id="51" name="TextBox 50">
            <a:extLst>
              <a:ext uri="{FF2B5EF4-FFF2-40B4-BE49-F238E27FC236}">
                <a16:creationId xmlns:a16="http://schemas.microsoft.com/office/drawing/2014/main" id="{902D68D5-2AC1-4A82-9602-033F406E69FA}"/>
              </a:ext>
            </a:extLst>
          </p:cNvPr>
          <p:cNvSpPr txBox="1"/>
          <p:nvPr userDrawn="1"/>
        </p:nvSpPr>
        <p:spPr>
          <a:xfrm>
            <a:off x="2530284" y="4225711"/>
            <a:ext cx="713232" cy="338328"/>
          </a:xfrm>
          <a:prstGeom prst="rect">
            <a:avLst/>
          </a:prstGeom>
          <a:noFill/>
        </p:spPr>
        <p:txBody>
          <a:bodyPr wrap="square" lIns="0" rIns="0">
            <a:noAutofit/>
          </a:bodyPr>
          <a:lstStyle/>
          <a:p>
            <a:pPr algn="ctr"/>
            <a:r>
              <a:rPr lang="en-US" sz="800" dirty="0">
                <a:solidFill>
                  <a:schemeClr val="bg1"/>
                </a:solidFill>
              </a:rPr>
              <a:t>RPA solution architect</a:t>
            </a:r>
          </a:p>
        </p:txBody>
      </p:sp>
      <p:sp>
        <p:nvSpPr>
          <p:cNvPr id="53" name="TextBox 52">
            <a:extLst>
              <a:ext uri="{FF2B5EF4-FFF2-40B4-BE49-F238E27FC236}">
                <a16:creationId xmlns:a16="http://schemas.microsoft.com/office/drawing/2014/main" id="{5C82730C-D3AC-470F-A110-15092B022273}"/>
              </a:ext>
            </a:extLst>
          </p:cNvPr>
          <p:cNvSpPr txBox="1"/>
          <p:nvPr userDrawn="1"/>
        </p:nvSpPr>
        <p:spPr>
          <a:xfrm>
            <a:off x="3958532" y="4225711"/>
            <a:ext cx="713232" cy="338328"/>
          </a:xfrm>
          <a:prstGeom prst="rect">
            <a:avLst/>
          </a:prstGeom>
          <a:noFill/>
        </p:spPr>
        <p:txBody>
          <a:bodyPr wrap="square" lIns="0" rIns="0">
            <a:noAutofit/>
          </a:bodyPr>
          <a:lstStyle/>
          <a:p>
            <a:pPr algn="ctr"/>
            <a:r>
              <a:rPr lang="en-US" sz="800" dirty="0">
                <a:solidFill>
                  <a:schemeClr val="bg1"/>
                </a:solidFill>
              </a:rPr>
              <a:t>Satellite</a:t>
            </a:r>
          </a:p>
        </p:txBody>
      </p:sp>
      <p:sp>
        <p:nvSpPr>
          <p:cNvPr id="55" name="TextBox 54">
            <a:extLst>
              <a:ext uri="{FF2B5EF4-FFF2-40B4-BE49-F238E27FC236}">
                <a16:creationId xmlns:a16="http://schemas.microsoft.com/office/drawing/2014/main" id="{60C21AB4-BBA4-4650-A765-EA34F568644D}"/>
              </a:ext>
            </a:extLst>
          </p:cNvPr>
          <p:cNvSpPr txBox="1"/>
          <p:nvPr userDrawn="1"/>
        </p:nvSpPr>
        <p:spPr>
          <a:xfrm>
            <a:off x="8957400" y="4225711"/>
            <a:ext cx="713232" cy="338328"/>
          </a:xfrm>
          <a:prstGeom prst="rect">
            <a:avLst/>
          </a:prstGeom>
          <a:noFill/>
        </p:spPr>
        <p:txBody>
          <a:bodyPr wrap="square" lIns="0" rIns="0">
            <a:noAutofit/>
          </a:bodyPr>
          <a:lstStyle/>
          <a:p>
            <a:pPr algn="ctr"/>
            <a:r>
              <a:rPr lang="en-US" sz="800" dirty="0">
                <a:solidFill>
                  <a:schemeClr val="bg1"/>
                </a:solidFill>
              </a:rPr>
              <a:t>Share alt</a:t>
            </a:r>
          </a:p>
        </p:txBody>
      </p:sp>
      <p:sp>
        <p:nvSpPr>
          <p:cNvPr id="57" name="TextBox 56">
            <a:extLst>
              <a:ext uri="{FF2B5EF4-FFF2-40B4-BE49-F238E27FC236}">
                <a16:creationId xmlns:a16="http://schemas.microsoft.com/office/drawing/2014/main" id="{4C66B8EF-2125-451E-93D3-2428E1A7F8FF}"/>
              </a:ext>
            </a:extLst>
          </p:cNvPr>
          <p:cNvSpPr txBox="1"/>
          <p:nvPr userDrawn="1"/>
        </p:nvSpPr>
        <p:spPr>
          <a:xfrm>
            <a:off x="9671524" y="4225711"/>
            <a:ext cx="713232" cy="338328"/>
          </a:xfrm>
          <a:prstGeom prst="rect">
            <a:avLst/>
          </a:prstGeom>
          <a:noFill/>
        </p:spPr>
        <p:txBody>
          <a:bodyPr wrap="square" lIns="0" rIns="0">
            <a:noAutofit/>
          </a:bodyPr>
          <a:lstStyle/>
          <a:p>
            <a:pPr algn="ctr"/>
            <a:r>
              <a:rPr lang="en-US" sz="800" dirty="0">
                <a:solidFill>
                  <a:schemeClr val="bg1"/>
                </a:solidFill>
              </a:rPr>
              <a:t>Slideshow</a:t>
            </a:r>
          </a:p>
        </p:txBody>
      </p:sp>
      <p:sp>
        <p:nvSpPr>
          <p:cNvPr id="59" name="TextBox 58">
            <a:extLst>
              <a:ext uri="{FF2B5EF4-FFF2-40B4-BE49-F238E27FC236}">
                <a16:creationId xmlns:a16="http://schemas.microsoft.com/office/drawing/2014/main" id="{A0D34C36-2B96-493B-907C-B046F9B9E221}"/>
              </a:ext>
            </a:extLst>
          </p:cNvPr>
          <p:cNvSpPr txBox="1"/>
          <p:nvPr userDrawn="1"/>
        </p:nvSpPr>
        <p:spPr>
          <a:xfrm>
            <a:off x="4672656" y="4225711"/>
            <a:ext cx="713232" cy="338328"/>
          </a:xfrm>
          <a:prstGeom prst="rect">
            <a:avLst/>
          </a:prstGeom>
          <a:noFill/>
        </p:spPr>
        <p:txBody>
          <a:bodyPr wrap="square" lIns="0" rIns="0">
            <a:noAutofit/>
          </a:bodyPr>
          <a:lstStyle/>
          <a:p>
            <a:pPr algn="ctr"/>
            <a:r>
              <a:rPr lang="en-US" sz="800" dirty="0">
                <a:solidFill>
                  <a:schemeClr val="bg1"/>
                </a:solidFill>
              </a:rPr>
              <a:t>Seamless integration</a:t>
            </a:r>
          </a:p>
        </p:txBody>
      </p:sp>
      <p:sp>
        <p:nvSpPr>
          <p:cNvPr id="61" name="TextBox 60">
            <a:extLst>
              <a:ext uri="{FF2B5EF4-FFF2-40B4-BE49-F238E27FC236}">
                <a16:creationId xmlns:a16="http://schemas.microsoft.com/office/drawing/2014/main" id="{C4A80DA5-9586-4261-85DB-E9EC4412ABE8}"/>
              </a:ext>
            </a:extLst>
          </p:cNvPr>
          <p:cNvSpPr txBox="1"/>
          <p:nvPr userDrawn="1"/>
        </p:nvSpPr>
        <p:spPr>
          <a:xfrm>
            <a:off x="5386780" y="4225711"/>
            <a:ext cx="713232" cy="338328"/>
          </a:xfrm>
          <a:prstGeom prst="rect">
            <a:avLst/>
          </a:prstGeom>
          <a:noFill/>
        </p:spPr>
        <p:txBody>
          <a:bodyPr wrap="square" lIns="0" rIns="0">
            <a:noAutofit/>
          </a:bodyPr>
          <a:lstStyle/>
          <a:p>
            <a:pPr algn="ctr"/>
            <a:r>
              <a:rPr lang="en-US" sz="800" dirty="0">
                <a:solidFill>
                  <a:schemeClr val="bg1"/>
                </a:solidFill>
              </a:rPr>
              <a:t>Seamless integration alt</a:t>
            </a:r>
          </a:p>
        </p:txBody>
      </p:sp>
      <p:sp>
        <p:nvSpPr>
          <p:cNvPr id="63" name="TextBox 62">
            <a:extLst>
              <a:ext uri="{FF2B5EF4-FFF2-40B4-BE49-F238E27FC236}">
                <a16:creationId xmlns:a16="http://schemas.microsoft.com/office/drawing/2014/main" id="{4DA54841-3694-4B44-B428-0294041F5CCC}"/>
              </a:ext>
            </a:extLst>
          </p:cNvPr>
          <p:cNvSpPr txBox="1"/>
          <p:nvPr userDrawn="1"/>
        </p:nvSpPr>
        <p:spPr>
          <a:xfrm>
            <a:off x="6100904" y="4225711"/>
            <a:ext cx="713232" cy="338328"/>
          </a:xfrm>
          <a:prstGeom prst="rect">
            <a:avLst/>
          </a:prstGeom>
          <a:noFill/>
        </p:spPr>
        <p:txBody>
          <a:bodyPr wrap="square" lIns="0" rIns="0">
            <a:noAutofit/>
          </a:bodyPr>
          <a:lstStyle/>
          <a:p>
            <a:pPr algn="ctr"/>
            <a:r>
              <a:rPr lang="en-US" sz="800" dirty="0">
                <a:solidFill>
                  <a:schemeClr val="bg1"/>
                </a:solidFill>
              </a:rPr>
              <a:t>Search</a:t>
            </a:r>
          </a:p>
        </p:txBody>
      </p:sp>
      <p:sp>
        <p:nvSpPr>
          <p:cNvPr id="64" name="TextBox 63">
            <a:extLst>
              <a:ext uri="{FF2B5EF4-FFF2-40B4-BE49-F238E27FC236}">
                <a16:creationId xmlns:a16="http://schemas.microsoft.com/office/drawing/2014/main" id="{A8A21B57-3B9D-44D8-B259-EE052856F6A1}"/>
              </a:ext>
            </a:extLst>
          </p:cNvPr>
          <p:cNvSpPr txBox="1"/>
          <p:nvPr userDrawn="1"/>
        </p:nvSpPr>
        <p:spPr>
          <a:xfrm>
            <a:off x="6815028" y="4225711"/>
            <a:ext cx="713232" cy="338328"/>
          </a:xfrm>
          <a:prstGeom prst="rect">
            <a:avLst/>
          </a:prstGeom>
          <a:noFill/>
        </p:spPr>
        <p:txBody>
          <a:bodyPr wrap="square" lIns="0" rIns="0">
            <a:noAutofit/>
          </a:bodyPr>
          <a:lstStyle/>
          <a:p>
            <a:pPr algn="ctr"/>
            <a:r>
              <a:rPr lang="en-US" sz="800" dirty="0">
                <a:solidFill>
                  <a:schemeClr val="bg1"/>
                </a:solidFill>
              </a:rPr>
              <a:t>Secure </a:t>
            </a:r>
          </a:p>
          <a:p>
            <a:pPr algn="ctr"/>
            <a:r>
              <a:rPr lang="en-US" sz="800" dirty="0">
                <a:solidFill>
                  <a:schemeClr val="bg1"/>
                </a:solidFill>
              </a:rPr>
              <a:t>team collab</a:t>
            </a:r>
          </a:p>
        </p:txBody>
      </p:sp>
      <p:sp>
        <p:nvSpPr>
          <p:cNvPr id="65" name="TextBox 64">
            <a:extLst>
              <a:ext uri="{FF2B5EF4-FFF2-40B4-BE49-F238E27FC236}">
                <a16:creationId xmlns:a16="http://schemas.microsoft.com/office/drawing/2014/main" id="{46D658C5-DE66-49A9-9D7C-A9F26F42106D}"/>
              </a:ext>
            </a:extLst>
          </p:cNvPr>
          <p:cNvSpPr txBox="1"/>
          <p:nvPr userDrawn="1"/>
        </p:nvSpPr>
        <p:spPr>
          <a:xfrm>
            <a:off x="7529152" y="4225711"/>
            <a:ext cx="713232" cy="338328"/>
          </a:xfrm>
          <a:prstGeom prst="rect">
            <a:avLst/>
          </a:prstGeom>
          <a:noFill/>
        </p:spPr>
        <p:txBody>
          <a:bodyPr wrap="square" lIns="0" rIns="0">
            <a:noAutofit/>
          </a:bodyPr>
          <a:lstStyle/>
          <a:p>
            <a:pPr algn="ctr"/>
            <a:r>
              <a:rPr lang="en-US" sz="800" dirty="0">
                <a:solidFill>
                  <a:schemeClr val="bg1"/>
                </a:solidFill>
              </a:rPr>
              <a:t>Security</a:t>
            </a:r>
          </a:p>
        </p:txBody>
      </p:sp>
      <p:sp>
        <p:nvSpPr>
          <p:cNvPr id="67" name="TextBox 66">
            <a:extLst>
              <a:ext uri="{FF2B5EF4-FFF2-40B4-BE49-F238E27FC236}">
                <a16:creationId xmlns:a16="http://schemas.microsoft.com/office/drawing/2014/main" id="{01B6F18E-B252-42FE-83DD-4A8621AE8EA1}"/>
              </a:ext>
            </a:extLst>
          </p:cNvPr>
          <p:cNvSpPr txBox="1"/>
          <p:nvPr userDrawn="1"/>
        </p:nvSpPr>
        <p:spPr>
          <a:xfrm>
            <a:off x="8243276" y="4225711"/>
            <a:ext cx="713232" cy="338328"/>
          </a:xfrm>
          <a:prstGeom prst="rect">
            <a:avLst/>
          </a:prstGeom>
          <a:noFill/>
        </p:spPr>
        <p:txBody>
          <a:bodyPr wrap="square" lIns="0" rIns="0">
            <a:noAutofit/>
          </a:bodyPr>
          <a:lstStyle/>
          <a:p>
            <a:pPr algn="ctr"/>
            <a:r>
              <a:rPr lang="en-US" sz="800" dirty="0">
                <a:solidFill>
                  <a:schemeClr val="bg1"/>
                </a:solidFill>
              </a:rPr>
              <a:t>Share</a:t>
            </a:r>
          </a:p>
        </p:txBody>
      </p:sp>
      <p:sp>
        <p:nvSpPr>
          <p:cNvPr id="69" name="TextBox 68">
            <a:extLst>
              <a:ext uri="{FF2B5EF4-FFF2-40B4-BE49-F238E27FC236}">
                <a16:creationId xmlns:a16="http://schemas.microsoft.com/office/drawing/2014/main" id="{7B8A564C-73A6-4E1B-B0B2-E60A3875B23A}"/>
              </a:ext>
            </a:extLst>
          </p:cNvPr>
          <p:cNvSpPr txBox="1"/>
          <p:nvPr userDrawn="1"/>
        </p:nvSpPr>
        <p:spPr>
          <a:xfrm>
            <a:off x="10385648" y="4225711"/>
            <a:ext cx="713232" cy="338328"/>
          </a:xfrm>
          <a:prstGeom prst="rect">
            <a:avLst/>
          </a:prstGeom>
          <a:noFill/>
        </p:spPr>
        <p:txBody>
          <a:bodyPr wrap="square" lIns="0" rIns="0">
            <a:noAutofit/>
          </a:bodyPr>
          <a:lstStyle/>
          <a:p>
            <a:pPr algn="ctr"/>
            <a:r>
              <a:rPr lang="en-US" sz="800" dirty="0">
                <a:solidFill>
                  <a:schemeClr val="bg1"/>
                </a:solidFill>
              </a:rPr>
              <a:t>Solutions</a:t>
            </a:r>
          </a:p>
        </p:txBody>
      </p:sp>
      <p:sp>
        <p:nvSpPr>
          <p:cNvPr id="71" name="TextBox 70">
            <a:extLst>
              <a:ext uri="{FF2B5EF4-FFF2-40B4-BE49-F238E27FC236}">
                <a16:creationId xmlns:a16="http://schemas.microsoft.com/office/drawing/2014/main" id="{23322788-B0E8-4810-9F85-099E03294B34}"/>
              </a:ext>
            </a:extLst>
          </p:cNvPr>
          <p:cNvSpPr txBox="1"/>
          <p:nvPr userDrawn="1"/>
        </p:nvSpPr>
        <p:spPr>
          <a:xfrm>
            <a:off x="3244408" y="4225711"/>
            <a:ext cx="713232" cy="338328"/>
          </a:xfrm>
          <a:prstGeom prst="rect">
            <a:avLst/>
          </a:prstGeom>
          <a:noFill/>
        </p:spPr>
        <p:txBody>
          <a:bodyPr wrap="square" lIns="0" rIns="0">
            <a:noAutofit/>
          </a:bodyPr>
          <a:lstStyle/>
          <a:p>
            <a:pPr algn="ctr"/>
            <a:r>
              <a:rPr lang="en-US" sz="800" dirty="0">
                <a:solidFill>
                  <a:schemeClr val="bg1"/>
                </a:solidFill>
              </a:rPr>
              <a:t>RPA </a:t>
            </a:r>
          </a:p>
          <a:p>
            <a:pPr algn="ctr"/>
            <a:r>
              <a:rPr lang="en-US" sz="800" dirty="0">
                <a:solidFill>
                  <a:schemeClr val="bg1"/>
                </a:solidFill>
              </a:rPr>
              <a:t>sponsor</a:t>
            </a:r>
          </a:p>
        </p:txBody>
      </p:sp>
      <p:sp>
        <p:nvSpPr>
          <p:cNvPr id="73" name="TextBox 72">
            <a:extLst>
              <a:ext uri="{FF2B5EF4-FFF2-40B4-BE49-F238E27FC236}">
                <a16:creationId xmlns:a16="http://schemas.microsoft.com/office/drawing/2014/main" id="{D520B1DC-9673-453D-809A-04551CAA7DEB}"/>
              </a:ext>
            </a:extLst>
          </p:cNvPr>
          <p:cNvSpPr txBox="1"/>
          <p:nvPr userDrawn="1"/>
        </p:nvSpPr>
        <p:spPr>
          <a:xfrm>
            <a:off x="11099777" y="5048729"/>
            <a:ext cx="713232" cy="338328"/>
          </a:xfrm>
          <a:prstGeom prst="rect">
            <a:avLst/>
          </a:prstGeom>
          <a:noFill/>
        </p:spPr>
        <p:txBody>
          <a:bodyPr wrap="square" lIns="0" rIns="0">
            <a:noAutofit/>
          </a:bodyPr>
          <a:lstStyle/>
          <a:p>
            <a:pPr algn="ctr"/>
            <a:r>
              <a:rPr lang="en-US" sz="800" dirty="0">
                <a:solidFill>
                  <a:schemeClr val="bg1"/>
                </a:solidFill>
              </a:rPr>
              <a:t>Thank you</a:t>
            </a:r>
          </a:p>
        </p:txBody>
      </p:sp>
      <p:sp>
        <p:nvSpPr>
          <p:cNvPr id="75" name="TextBox 74">
            <a:extLst>
              <a:ext uri="{FF2B5EF4-FFF2-40B4-BE49-F238E27FC236}">
                <a16:creationId xmlns:a16="http://schemas.microsoft.com/office/drawing/2014/main" id="{560E4F95-46A1-4C63-B40C-8AF6F785075E}"/>
              </a:ext>
            </a:extLst>
          </p:cNvPr>
          <p:cNvSpPr txBox="1"/>
          <p:nvPr userDrawn="1"/>
        </p:nvSpPr>
        <p:spPr>
          <a:xfrm>
            <a:off x="387912" y="5048729"/>
            <a:ext cx="713232" cy="338328"/>
          </a:xfrm>
          <a:prstGeom prst="rect">
            <a:avLst/>
          </a:prstGeom>
          <a:noFill/>
        </p:spPr>
        <p:txBody>
          <a:bodyPr wrap="square" lIns="0" rIns="0">
            <a:noAutofit/>
          </a:bodyPr>
          <a:lstStyle/>
          <a:p>
            <a:pPr algn="ctr"/>
            <a:r>
              <a:rPr lang="en-US" sz="800" dirty="0">
                <a:solidFill>
                  <a:schemeClr val="bg1"/>
                </a:solidFill>
              </a:rPr>
              <a:t>Solutions alt</a:t>
            </a:r>
          </a:p>
        </p:txBody>
      </p:sp>
      <p:sp>
        <p:nvSpPr>
          <p:cNvPr id="77" name="TextBox 76">
            <a:extLst>
              <a:ext uri="{FF2B5EF4-FFF2-40B4-BE49-F238E27FC236}">
                <a16:creationId xmlns:a16="http://schemas.microsoft.com/office/drawing/2014/main" id="{F1584057-2144-400C-A3FB-CFF6BD8D7D8F}"/>
              </a:ext>
            </a:extLst>
          </p:cNvPr>
          <p:cNvSpPr txBox="1"/>
          <p:nvPr userDrawn="1"/>
        </p:nvSpPr>
        <p:spPr>
          <a:xfrm>
            <a:off x="1102036" y="5048729"/>
            <a:ext cx="713232" cy="338328"/>
          </a:xfrm>
          <a:prstGeom prst="rect">
            <a:avLst/>
          </a:prstGeom>
          <a:noFill/>
        </p:spPr>
        <p:txBody>
          <a:bodyPr wrap="square" lIns="0" rIns="0">
            <a:noAutofit/>
          </a:bodyPr>
          <a:lstStyle/>
          <a:p>
            <a:pPr algn="ctr"/>
            <a:r>
              <a:rPr lang="en-US" sz="800" dirty="0">
                <a:solidFill>
                  <a:schemeClr val="bg1"/>
                </a:solidFill>
              </a:rPr>
              <a:t>Speed</a:t>
            </a:r>
          </a:p>
        </p:txBody>
      </p:sp>
      <p:sp>
        <p:nvSpPr>
          <p:cNvPr id="79" name="TextBox 78">
            <a:extLst>
              <a:ext uri="{FF2B5EF4-FFF2-40B4-BE49-F238E27FC236}">
                <a16:creationId xmlns:a16="http://schemas.microsoft.com/office/drawing/2014/main" id="{7D991B7F-E7B6-4245-8A0B-1A4B6AD8287C}"/>
              </a:ext>
            </a:extLst>
          </p:cNvPr>
          <p:cNvSpPr txBox="1"/>
          <p:nvPr userDrawn="1"/>
        </p:nvSpPr>
        <p:spPr>
          <a:xfrm>
            <a:off x="1816160" y="5048729"/>
            <a:ext cx="713232" cy="338328"/>
          </a:xfrm>
          <a:prstGeom prst="rect">
            <a:avLst/>
          </a:prstGeom>
          <a:noFill/>
        </p:spPr>
        <p:txBody>
          <a:bodyPr wrap="square" lIns="0" rIns="0">
            <a:noAutofit/>
          </a:bodyPr>
          <a:lstStyle/>
          <a:p>
            <a:pPr algn="ctr"/>
            <a:r>
              <a:rPr lang="en-US" sz="800" dirty="0">
                <a:solidFill>
                  <a:schemeClr val="bg1"/>
                </a:solidFill>
              </a:rPr>
              <a:t>Stopwatch</a:t>
            </a:r>
          </a:p>
        </p:txBody>
      </p:sp>
      <p:sp>
        <p:nvSpPr>
          <p:cNvPr id="81" name="TextBox 80">
            <a:extLst>
              <a:ext uri="{FF2B5EF4-FFF2-40B4-BE49-F238E27FC236}">
                <a16:creationId xmlns:a16="http://schemas.microsoft.com/office/drawing/2014/main" id="{4AB04152-1628-4906-95CB-5201FFDED5AA}"/>
              </a:ext>
            </a:extLst>
          </p:cNvPr>
          <p:cNvSpPr txBox="1"/>
          <p:nvPr userDrawn="1"/>
        </p:nvSpPr>
        <p:spPr>
          <a:xfrm>
            <a:off x="2530284" y="5048729"/>
            <a:ext cx="713232" cy="338328"/>
          </a:xfrm>
          <a:prstGeom prst="rect">
            <a:avLst/>
          </a:prstGeom>
          <a:noFill/>
        </p:spPr>
        <p:txBody>
          <a:bodyPr wrap="square" lIns="0" rIns="0">
            <a:noAutofit/>
          </a:bodyPr>
          <a:lstStyle/>
          <a:p>
            <a:pPr algn="ctr"/>
            <a:r>
              <a:rPr lang="en-US" sz="800" dirty="0">
                <a:solidFill>
                  <a:schemeClr val="bg1"/>
                </a:solidFill>
              </a:rPr>
              <a:t>Stories</a:t>
            </a:r>
          </a:p>
        </p:txBody>
      </p:sp>
      <p:sp>
        <p:nvSpPr>
          <p:cNvPr id="83" name="TextBox 82">
            <a:extLst>
              <a:ext uri="{FF2B5EF4-FFF2-40B4-BE49-F238E27FC236}">
                <a16:creationId xmlns:a16="http://schemas.microsoft.com/office/drawing/2014/main" id="{3345DEDE-57AC-4564-88E4-728209D4D688}"/>
              </a:ext>
            </a:extLst>
          </p:cNvPr>
          <p:cNvSpPr txBox="1"/>
          <p:nvPr userDrawn="1"/>
        </p:nvSpPr>
        <p:spPr>
          <a:xfrm>
            <a:off x="3958532" y="5048729"/>
            <a:ext cx="713232" cy="338328"/>
          </a:xfrm>
          <a:prstGeom prst="rect">
            <a:avLst/>
          </a:prstGeom>
          <a:noFill/>
        </p:spPr>
        <p:txBody>
          <a:bodyPr wrap="square" lIns="0" rIns="0">
            <a:noAutofit/>
          </a:bodyPr>
          <a:lstStyle/>
          <a:p>
            <a:pPr algn="ctr"/>
            <a:r>
              <a:rPr lang="en-US" sz="800" dirty="0">
                <a:solidFill>
                  <a:schemeClr val="bg1"/>
                </a:solidFill>
              </a:rPr>
              <a:t>Success</a:t>
            </a:r>
          </a:p>
        </p:txBody>
      </p:sp>
      <p:sp>
        <p:nvSpPr>
          <p:cNvPr id="85" name="TextBox 84">
            <a:extLst>
              <a:ext uri="{FF2B5EF4-FFF2-40B4-BE49-F238E27FC236}">
                <a16:creationId xmlns:a16="http://schemas.microsoft.com/office/drawing/2014/main" id="{F99FC8D3-31C6-4006-BDED-1A10165E69BB}"/>
              </a:ext>
            </a:extLst>
          </p:cNvPr>
          <p:cNvSpPr txBox="1"/>
          <p:nvPr userDrawn="1"/>
        </p:nvSpPr>
        <p:spPr>
          <a:xfrm>
            <a:off x="8957400" y="5048729"/>
            <a:ext cx="713232"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dirty="0">
                <a:solidFill>
                  <a:schemeClr val="bg1"/>
                </a:solidFill>
              </a:rPr>
              <a:t>Technology</a:t>
            </a:r>
          </a:p>
          <a:p>
            <a:pPr algn="ctr"/>
            <a:r>
              <a:rPr lang="en-US" sz="800" dirty="0">
                <a:solidFill>
                  <a:schemeClr val="bg1"/>
                </a:solidFill>
              </a:rPr>
              <a:t>alt 2</a:t>
            </a:r>
          </a:p>
        </p:txBody>
      </p:sp>
      <p:sp>
        <p:nvSpPr>
          <p:cNvPr id="87" name="TextBox 86">
            <a:extLst>
              <a:ext uri="{FF2B5EF4-FFF2-40B4-BE49-F238E27FC236}">
                <a16:creationId xmlns:a16="http://schemas.microsoft.com/office/drawing/2014/main" id="{0EB8FC8D-0A79-4319-9261-CD36B4ABB97D}"/>
              </a:ext>
            </a:extLst>
          </p:cNvPr>
          <p:cNvSpPr txBox="1"/>
          <p:nvPr userDrawn="1"/>
        </p:nvSpPr>
        <p:spPr>
          <a:xfrm>
            <a:off x="9671524" y="5048729"/>
            <a:ext cx="713232"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dirty="0">
                <a:solidFill>
                  <a:schemeClr val="bg1"/>
                </a:solidFill>
              </a:rPr>
              <a:t>Technology</a:t>
            </a:r>
          </a:p>
          <a:p>
            <a:pPr algn="ctr"/>
            <a:r>
              <a:rPr lang="en-US" sz="800" dirty="0">
                <a:solidFill>
                  <a:schemeClr val="bg1"/>
                </a:solidFill>
              </a:rPr>
              <a:t>alt 3</a:t>
            </a:r>
          </a:p>
        </p:txBody>
      </p:sp>
      <p:sp>
        <p:nvSpPr>
          <p:cNvPr id="89" name="TextBox 88">
            <a:extLst>
              <a:ext uri="{FF2B5EF4-FFF2-40B4-BE49-F238E27FC236}">
                <a16:creationId xmlns:a16="http://schemas.microsoft.com/office/drawing/2014/main" id="{16B83C2F-B73D-4004-8DC2-17B0D1C49484}"/>
              </a:ext>
            </a:extLst>
          </p:cNvPr>
          <p:cNvSpPr txBox="1"/>
          <p:nvPr userDrawn="1"/>
        </p:nvSpPr>
        <p:spPr>
          <a:xfrm>
            <a:off x="4672656" y="5048729"/>
            <a:ext cx="713232" cy="338328"/>
          </a:xfrm>
          <a:prstGeom prst="rect">
            <a:avLst/>
          </a:prstGeom>
          <a:noFill/>
        </p:spPr>
        <p:txBody>
          <a:bodyPr wrap="square" lIns="0" rIns="0">
            <a:noAutofit/>
          </a:bodyPr>
          <a:lstStyle/>
          <a:p>
            <a:pPr algn="ctr"/>
            <a:r>
              <a:rPr lang="en-US" sz="800" dirty="0">
                <a:solidFill>
                  <a:schemeClr val="bg1"/>
                </a:solidFill>
              </a:rPr>
              <a:t>Support</a:t>
            </a:r>
          </a:p>
        </p:txBody>
      </p:sp>
      <p:sp>
        <p:nvSpPr>
          <p:cNvPr id="91" name="TextBox 90">
            <a:extLst>
              <a:ext uri="{FF2B5EF4-FFF2-40B4-BE49-F238E27FC236}">
                <a16:creationId xmlns:a16="http://schemas.microsoft.com/office/drawing/2014/main" id="{30196A34-1DAA-4E1C-BBDB-E2F5837A315D}"/>
              </a:ext>
            </a:extLst>
          </p:cNvPr>
          <p:cNvSpPr txBox="1"/>
          <p:nvPr userDrawn="1"/>
        </p:nvSpPr>
        <p:spPr>
          <a:xfrm>
            <a:off x="5386780" y="5048729"/>
            <a:ext cx="713232" cy="338328"/>
          </a:xfrm>
          <a:prstGeom prst="rect">
            <a:avLst/>
          </a:prstGeom>
          <a:noFill/>
        </p:spPr>
        <p:txBody>
          <a:bodyPr wrap="square" lIns="0" rIns="0">
            <a:noAutofit/>
          </a:bodyPr>
          <a:lstStyle/>
          <a:p>
            <a:pPr algn="ctr"/>
            <a:r>
              <a:rPr lang="en-US" sz="800" dirty="0">
                <a:solidFill>
                  <a:schemeClr val="bg1"/>
                </a:solidFill>
              </a:rPr>
              <a:t>Survey</a:t>
            </a:r>
          </a:p>
        </p:txBody>
      </p:sp>
      <p:sp>
        <p:nvSpPr>
          <p:cNvPr id="93" name="TextBox 92">
            <a:extLst>
              <a:ext uri="{FF2B5EF4-FFF2-40B4-BE49-F238E27FC236}">
                <a16:creationId xmlns:a16="http://schemas.microsoft.com/office/drawing/2014/main" id="{0C514B26-407F-4715-BFD2-7CDDED791699}"/>
              </a:ext>
            </a:extLst>
          </p:cNvPr>
          <p:cNvSpPr txBox="1"/>
          <p:nvPr userDrawn="1"/>
        </p:nvSpPr>
        <p:spPr>
          <a:xfrm>
            <a:off x="6100904" y="5048729"/>
            <a:ext cx="713232" cy="338328"/>
          </a:xfrm>
          <a:prstGeom prst="rect">
            <a:avLst/>
          </a:prstGeom>
          <a:noFill/>
        </p:spPr>
        <p:txBody>
          <a:bodyPr wrap="square" lIns="0" rIns="0">
            <a:noAutofit/>
          </a:bodyPr>
          <a:lstStyle/>
          <a:p>
            <a:pPr algn="ctr"/>
            <a:r>
              <a:rPr lang="en-US" sz="800" dirty="0">
                <a:solidFill>
                  <a:schemeClr val="bg1"/>
                </a:solidFill>
              </a:rPr>
              <a:t>Tap Touch</a:t>
            </a:r>
          </a:p>
        </p:txBody>
      </p:sp>
      <p:sp>
        <p:nvSpPr>
          <p:cNvPr id="95" name="TextBox 94">
            <a:extLst>
              <a:ext uri="{FF2B5EF4-FFF2-40B4-BE49-F238E27FC236}">
                <a16:creationId xmlns:a16="http://schemas.microsoft.com/office/drawing/2014/main" id="{D95D0E53-FB20-4E57-B9AE-D44137D79D2C}"/>
              </a:ext>
            </a:extLst>
          </p:cNvPr>
          <p:cNvSpPr txBox="1"/>
          <p:nvPr userDrawn="1"/>
        </p:nvSpPr>
        <p:spPr>
          <a:xfrm>
            <a:off x="6815028" y="5048729"/>
            <a:ext cx="713232" cy="338328"/>
          </a:xfrm>
          <a:prstGeom prst="rect">
            <a:avLst/>
          </a:prstGeom>
          <a:noFill/>
        </p:spPr>
        <p:txBody>
          <a:bodyPr wrap="square" lIns="0" rIns="0">
            <a:noAutofit/>
          </a:bodyPr>
          <a:lstStyle/>
          <a:p>
            <a:pPr algn="ctr"/>
            <a:r>
              <a:rPr lang="en-US" sz="800" dirty="0">
                <a:solidFill>
                  <a:schemeClr val="bg1"/>
                </a:solidFill>
              </a:rPr>
              <a:t>Target</a:t>
            </a:r>
          </a:p>
        </p:txBody>
      </p:sp>
      <p:sp>
        <p:nvSpPr>
          <p:cNvPr id="97" name="TextBox 96">
            <a:extLst>
              <a:ext uri="{FF2B5EF4-FFF2-40B4-BE49-F238E27FC236}">
                <a16:creationId xmlns:a16="http://schemas.microsoft.com/office/drawing/2014/main" id="{512526B0-C75B-49BD-A318-2D3A5990D94A}"/>
              </a:ext>
            </a:extLst>
          </p:cNvPr>
          <p:cNvSpPr txBox="1"/>
          <p:nvPr userDrawn="1"/>
        </p:nvSpPr>
        <p:spPr>
          <a:xfrm>
            <a:off x="7529152" y="5048729"/>
            <a:ext cx="713232" cy="338328"/>
          </a:xfrm>
          <a:prstGeom prst="rect">
            <a:avLst/>
          </a:prstGeom>
          <a:noFill/>
        </p:spPr>
        <p:txBody>
          <a:bodyPr wrap="square" lIns="0" rIns="0">
            <a:noAutofit/>
          </a:bodyPr>
          <a:lstStyle/>
          <a:p>
            <a:pPr algn="ctr"/>
            <a:r>
              <a:rPr lang="en-US" sz="800" dirty="0">
                <a:solidFill>
                  <a:schemeClr val="bg1"/>
                </a:solidFill>
              </a:rPr>
              <a:t>Technology</a:t>
            </a:r>
          </a:p>
        </p:txBody>
      </p:sp>
      <p:sp>
        <p:nvSpPr>
          <p:cNvPr id="132" name="TextBox 131">
            <a:extLst>
              <a:ext uri="{FF2B5EF4-FFF2-40B4-BE49-F238E27FC236}">
                <a16:creationId xmlns:a16="http://schemas.microsoft.com/office/drawing/2014/main" id="{3E6A5E6B-F338-4C46-AF63-8A5DF28B0486}"/>
              </a:ext>
            </a:extLst>
          </p:cNvPr>
          <p:cNvSpPr txBox="1"/>
          <p:nvPr userDrawn="1"/>
        </p:nvSpPr>
        <p:spPr>
          <a:xfrm>
            <a:off x="8243276" y="5048729"/>
            <a:ext cx="713232" cy="338328"/>
          </a:xfrm>
          <a:prstGeom prst="rect">
            <a:avLst/>
          </a:prstGeom>
          <a:noFill/>
        </p:spPr>
        <p:txBody>
          <a:bodyPr wrap="square" lIns="0" rIns="0">
            <a:noAutofit/>
          </a:bodyPr>
          <a:lstStyle/>
          <a:p>
            <a:pPr algn="ctr"/>
            <a:r>
              <a:rPr lang="en-US" sz="800" dirty="0">
                <a:solidFill>
                  <a:schemeClr val="bg1"/>
                </a:solidFill>
              </a:rPr>
              <a:t>Technology </a:t>
            </a:r>
          </a:p>
          <a:p>
            <a:pPr algn="ctr"/>
            <a:r>
              <a:rPr lang="en-US" sz="800" dirty="0">
                <a:solidFill>
                  <a:schemeClr val="bg1"/>
                </a:solidFill>
              </a:rPr>
              <a:t>alt</a:t>
            </a:r>
          </a:p>
        </p:txBody>
      </p:sp>
      <p:sp>
        <p:nvSpPr>
          <p:cNvPr id="134" name="TextBox 133">
            <a:extLst>
              <a:ext uri="{FF2B5EF4-FFF2-40B4-BE49-F238E27FC236}">
                <a16:creationId xmlns:a16="http://schemas.microsoft.com/office/drawing/2014/main" id="{0DCCDCF5-E8D7-4E41-BEC8-0334D020EFFA}"/>
              </a:ext>
            </a:extLst>
          </p:cNvPr>
          <p:cNvSpPr txBox="1"/>
          <p:nvPr userDrawn="1"/>
        </p:nvSpPr>
        <p:spPr>
          <a:xfrm>
            <a:off x="10385648" y="5048729"/>
            <a:ext cx="713232" cy="338328"/>
          </a:xfrm>
          <a:prstGeom prst="rect">
            <a:avLst/>
          </a:prstGeom>
          <a:noFill/>
        </p:spPr>
        <p:txBody>
          <a:bodyPr wrap="square" lIns="0" rIns="0">
            <a:noAutofit/>
          </a:bodyPr>
          <a:lstStyle/>
          <a:p>
            <a:pPr algn="ctr"/>
            <a:r>
              <a:rPr lang="en-US" sz="800" dirty="0">
                <a:solidFill>
                  <a:schemeClr val="bg1"/>
                </a:solidFill>
              </a:rPr>
              <a:t>Tent</a:t>
            </a:r>
          </a:p>
        </p:txBody>
      </p:sp>
      <p:sp>
        <p:nvSpPr>
          <p:cNvPr id="136" name="TextBox 135">
            <a:extLst>
              <a:ext uri="{FF2B5EF4-FFF2-40B4-BE49-F238E27FC236}">
                <a16:creationId xmlns:a16="http://schemas.microsoft.com/office/drawing/2014/main" id="{21BFBAFB-C564-42F2-B053-F6DCF22C9194}"/>
              </a:ext>
            </a:extLst>
          </p:cNvPr>
          <p:cNvSpPr txBox="1"/>
          <p:nvPr userDrawn="1"/>
        </p:nvSpPr>
        <p:spPr>
          <a:xfrm>
            <a:off x="3244408" y="5048729"/>
            <a:ext cx="713232" cy="338328"/>
          </a:xfrm>
          <a:prstGeom prst="rect">
            <a:avLst/>
          </a:prstGeom>
          <a:noFill/>
        </p:spPr>
        <p:txBody>
          <a:bodyPr wrap="square" lIns="0" rIns="0">
            <a:noAutofit/>
          </a:bodyPr>
          <a:lstStyle/>
          <a:p>
            <a:pPr algn="ctr"/>
            <a:r>
              <a:rPr lang="en-US" sz="800" dirty="0">
                <a:solidFill>
                  <a:schemeClr val="bg1"/>
                </a:solidFill>
              </a:rPr>
              <a:t>Student</a:t>
            </a:r>
          </a:p>
        </p:txBody>
      </p:sp>
      <p:sp>
        <p:nvSpPr>
          <p:cNvPr id="138" name="TextBox 137">
            <a:extLst>
              <a:ext uri="{FF2B5EF4-FFF2-40B4-BE49-F238E27FC236}">
                <a16:creationId xmlns:a16="http://schemas.microsoft.com/office/drawing/2014/main" id="{1CBE3880-04C9-47AE-8296-7D814D2476F0}"/>
              </a:ext>
            </a:extLst>
          </p:cNvPr>
          <p:cNvSpPr txBox="1"/>
          <p:nvPr userDrawn="1"/>
        </p:nvSpPr>
        <p:spPr>
          <a:xfrm>
            <a:off x="387912" y="5871746"/>
            <a:ext cx="713232" cy="338328"/>
          </a:xfrm>
          <a:prstGeom prst="rect">
            <a:avLst/>
          </a:prstGeom>
          <a:noFill/>
        </p:spPr>
        <p:txBody>
          <a:bodyPr wrap="square" lIns="0" rIns="0">
            <a:noAutofit/>
          </a:bodyPr>
          <a:lstStyle/>
          <a:p>
            <a:pPr algn="ctr"/>
            <a:r>
              <a:rPr lang="en-US" sz="800" dirty="0">
                <a:solidFill>
                  <a:schemeClr val="bg1"/>
                </a:solidFill>
              </a:rPr>
              <a:t>Time saver</a:t>
            </a:r>
          </a:p>
        </p:txBody>
      </p:sp>
      <p:sp>
        <p:nvSpPr>
          <p:cNvPr id="140" name="TextBox 139">
            <a:extLst>
              <a:ext uri="{FF2B5EF4-FFF2-40B4-BE49-F238E27FC236}">
                <a16:creationId xmlns:a16="http://schemas.microsoft.com/office/drawing/2014/main" id="{AEADC09C-0D4F-41A1-938E-4BA5DD932790}"/>
              </a:ext>
            </a:extLst>
          </p:cNvPr>
          <p:cNvSpPr txBox="1"/>
          <p:nvPr userDrawn="1"/>
        </p:nvSpPr>
        <p:spPr>
          <a:xfrm>
            <a:off x="1102963" y="5871746"/>
            <a:ext cx="713232" cy="338328"/>
          </a:xfrm>
          <a:prstGeom prst="rect">
            <a:avLst/>
          </a:prstGeom>
          <a:noFill/>
        </p:spPr>
        <p:txBody>
          <a:bodyPr wrap="square" lIns="0" rIns="0">
            <a:noAutofit/>
          </a:bodyPr>
          <a:lstStyle/>
          <a:p>
            <a:pPr algn="ctr"/>
            <a:r>
              <a:rPr lang="en-US" sz="800" dirty="0">
                <a:solidFill>
                  <a:schemeClr val="bg1"/>
                </a:solidFill>
              </a:rPr>
              <a:t>User</a:t>
            </a:r>
          </a:p>
        </p:txBody>
      </p:sp>
      <p:sp>
        <p:nvSpPr>
          <p:cNvPr id="142" name="TextBox 141">
            <a:extLst>
              <a:ext uri="{FF2B5EF4-FFF2-40B4-BE49-F238E27FC236}">
                <a16:creationId xmlns:a16="http://schemas.microsoft.com/office/drawing/2014/main" id="{C2BF9C2F-2C11-4BE5-9679-7ED3B905BD95}"/>
              </a:ext>
            </a:extLst>
          </p:cNvPr>
          <p:cNvSpPr txBox="1"/>
          <p:nvPr userDrawn="1"/>
        </p:nvSpPr>
        <p:spPr>
          <a:xfrm>
            <a:off x="1818014" y="5871746"/>
            <a:ext cx="713232" cy="338328"/>
          </a:xfrm>
          <a:prstGeom prst="rect">
            <a:avLst/>
          </a:prstGeom>
          <a:noFill/>
        </p:spPr>
        <p:txBody>
          <a:bodyPr wrap="square" lIns="0" rIns="0">
            <a:noAutofit/>
          </a:bodyPr>
          <a:lstStyle/>
          <a:p>
            <a:pPr algn="ctr"/>
            <a:r>
              <a:rPr lang="en-US" sz="800" dirty="0">
                <a:solidFill>
                  <a:schemeClr val="bg1"/>
                </a:solidFill>
              </a:rPr>
              <a:t>User-OTM</a:t>
            </a:r>
          </a:p>
        </p:txBody>
      </p:sp>
      <p:sp>
        <p:nvSpPr>
          <p:cNvPr id="144" name="TextBox 143">
            <a:extLst>
              <a:ext uri="{FF2B5EF4-FFF2-40B4-BE49-F238E27FC236}">
                <a16:creationId xmlns:a16="http://schemas.microsoft.com/office/drawing/2014/main" id="{A2CCD9FD-B36B-4E9A-9E86-5FA76D828702}"/>
              </a:ext>
            </a:extLst>
          </p:cNvPr>
          <p:cNvSpPr txBox="1"/>
          <p:nvPr userDrawn="1"/>
        </p:nvSpPr>
        <p:spPr>
          <a:xfrm>
            <a:off x="2533065" y="5871746"/>
            <a:ext cx="713232" cy="338328"/>
          </a:xfrm>
          <a:prstGeom prst="rect">
            <a:avLst/>
          </a:prstGeom>
          <a:noFill/>
        </p:spPr>
        <p:txBody>
          <a:bodyPr wrap="square" lIns="0" rIns="0">
            <a:noAutofit/>
          </a:bodyPr>
          <a:lstStyle/>
          <a:p>
            <a:pPr algn="ctr"/>
            <a:r>
              <a:rPr lang="en-US" sz="800" dirty="0">
                <a:solidFill>
                  <a:schemeClr val="bg1"/>
                </a:solidFill>
              </a:rPr>
              <a:t>Validate</a:t>
            </a:r>
          </a:p>
        </p:txBody>
      </p:sp>
      <p:sp>
        <p:nvSpPr>
          <p:cNvPr id="146" name="TextBox 145">
            <a:extLst>
              <a:ext uri="{FF2B5EF4-FFF2-40B4-BE49-F238E27FC236}">
                <a16:creationId xmlns:a16="http://schemas.microsoft.com/office/drawing/2014/main" id="{D27B6B10-EB62-41F8-A5E5-2132B65EF807}"/>
              </a:ext>
            </a:extLst>
          </p:cNvPr>
          <p:cNvSpPr txBox="1"/>
          <p:nvPr userDrawn="1"/>
        </p:nvSpPr>
        <p:spPr>
          <a:xfrm>
            <a:off x="3963167" y="5871746"/>
            <a:ext cx="713232" cy="338328"/>
          </a:xfrm>
          <a:prstGeom prst="rect">
            <a:avLst/>
          </a:prstGeom>
          <a:noFill/>
        </p:spPr>
        <p:txBody>
          <a:bodyPr wrap="square" lIns="0" rIns="0">
            <a:noAutofit/>
          </a:bodyPr>
          <a:lstStyle/>
          <a:p>
            <a:pPr algn="ctr"/>
            <a:r>
              <a:rPr lang="en-US" sz="800" dirty="0">
                <a:solidFill>
                  <a:schemeClr val="bg1"/>
                </a:solidFill>
              </a:rPr>
              <a:t>Vendor</a:t>
            </a:r>
          </a:p>
        </p:txBody>
      </p:sp>
      <p:sp>
        <p:nvSpPr>
          <p:cNvPr id="148" name="TextBox 147">
            <a:extLst>
              <a:ext uri="{FF2B5EF4-FFF2-40B4-BE49-F238E27FC236}">
                <a16:creationId xmlns:a16="http://schemas.microsoft.com/office/drawing/2014/main" id="{47237AC3-0089-46CF-8AB5-24E9AC06306C}"/>
              </a:ext>
            </a:extLst>
          </p:cNvPr>
          <p:cNvSpPr txBox="1"/>
          <p:nvPr userDrawn="1"/>
        </p:nvSpPr>
        <p:spPr>
          <a:xfrm>
            <a:off x="8968524" y="5871746"/>
            <a:ext cx="713232" cy="338328"/>
          </a:xfrm>
          <a:prstGeom prst="rect">
            <a:avLst/>
          </a:prstGeom>
          <a:noFill/>
        </p:spPr>
        <p:txBody>
          <a:bodyPr wrap="square" lIns="0" rIns="0">
            <a:noAutofit/>
          </a:bodyPr>
          <a:lstStyle/>
          <a:p>
            <a:pPr algn="ctr"/>
            <a:r>
              <a:rPr lang="en-US" sz="800" dirty="0">
                <a:solidFill>
                  <a:schemeClr val="bg1"/>
                </a:solidFill>
              </a:rPr>
              <a:t>Welcome</a:t>
            </a:r>
          </a:p>
        </p:txBody>
      </p:sp>
      <p:sp>
        <p:nvSpPr>
          <p:cNvPr id="150" name="TextBox 149">
            <a:extLst>
              <a:ext uri="{FF2B5EF4-FFF2-40B4-BE49-F238E27FC236}">
                <a16:creationId xmlns:a16="http://schemas.microsoft.com/office/drawing/2014/main" id="{11626867-B4FE-4CC2-B478-8953FA7E0F8F}"/>
              </a:ext>
            </a:extLst>
          </p:cNvPr>
          <p:cNvSpPr txBox="1"/>
          <p:nvPr userDrawn="1"/>
        </p:nvSpPr>
        <p:spPr>
          <a:xfrm>
            <a:off x="9683575" y="5871746"/>
            <a:ext cx="713232" cy="338328"/>
          </a:xfrm>
          <a:prstGeom prst="rect">
            <a:avLst/>
          </a:prstGeom>
          <a:noFill/>
        </p:spPr>
        <p:txBody>
          <a:bodyPr wrap="square" lIns="0" rIns="0">
            <a:noAutofit/>
          </a:bodyPr>
          <a:lstStyle/>
          <a:p>
            <a:pPr algn="ctr"/>
            <a:r>
              <a:rPr lang="en-US" sz="800" dirty="0">
                <a:solidFill>
                  <a:schemeClr val="bg1"/>
                </a:solidFill>
              </a:rPr>
              <a:t>Zoom in</a:t>
            </a:r>
          </a:p>
        </p:txBody>
      </p:sp>
      <p:sp>
        <p:nvSpPr>
          <p:cNvPr id="152" name="TextBox 151">
            <a:extLst>
              <a:ext uri="{FF2B5EF4-FFF2-40B4-BE49-F238E27FC236}">
                <a16:creationId xmlns:a16="http://schemas.microsoft.com/office/drawing/2014/main" id="{E54DA6C6-2A86-4E90-A670-8F55A2BE8EC3}"/>
              </a:ext>
            </a:extLst>
          </p:cNvPr>
          <p:cNvSpPr txBox="1"/>
          <p:nvPr userDrawn="1"/>
        </p:nvSpPr>
        <p:spPr>
          <a:xfrm>
            <a:off x="4678218" y="5871746"/>
            <a:ext cx="713232" cy="338328"/>
          </a:xfrm>
          <a:prstGeom prst="rect">
            <a:avLst/>
          </a:prstGeom>
          <a:noFill/>
        </p:spPr>
        <p:txBody>
          <a:bodyPr wrap="square" lIns="0" rIns="0">
            <a:noAutofit/>
          </a:bodyPr>
          <a:lstStyle/>
          <a:p>
            <a:pPr algn="ctr"/>
            <a:r>
              <a:rPr lang="en-US" sz="800" dirty="0">
                <a:solidFill>
                  <a:schemeClr val="bg1"/>
                </a:solidFill>
              </a:rPr>
              <a:t>Visibility off</a:t>
            </a:r>
          </a:p>
        </p:txBody>
      </p:sp>
      <p:sp>
        <p:nvSpPr>
          <p:cNvPr id="154" name="TextBox 153">
            <a:extLst>
              <a:ext uri="{FF2B5EF4-FFF2-40B4-BE49-F238E27FC236}">
                <a16:creationId xmlns:a16="http://schemas.microsoft.com/office/drawing/2014/main" id="{8B5A50D2-643E-444C-91AD-908719D83369}"/>
              </a:ext>
            </a:extLst>
          </p:cNvPr>
          <p:cNvSpPr txBox="1"/>
          <p:nvPr userDrawn="1"/>
        </p:nvSpPr>
        <p:spPr>
          <a:xfrm>
            <a:off x="5393269" y="5871746"/>
            <a:ext cx="713232" cy="338328"/>
          </a:xfrm>
          <a:prstGeom prst="rect">
            <a:avLst/>
          </a:prstGeom>
          <a:noFill/>
        </p:spPr>
        <p:txBody>
          <a:bodyPr wrap="square" lIns="0" rIns="0">
            <a:noAutofit/>
          </a:bodyPr>
          <a:lstStyle/>
          <a:p>
            <a:pPr algn="ctr"/>
            <a:r>
              <a:rPr lang="en-US" sz="800" dirty="0">
                <a:solidFill>
                  <a:schemeClr val="bg1"/>
                </a:solidFill>
              </a:rPr>
              <a:t>Visibility on</a:t>
            </a:r>
          </a:p>
        </p:txBody>
      </p:sp>
      <p:sp>
        <p:nvSpPr>
          <p:cNvPr id="156" name="TextBox 155">
            <a:extLst>
              <a:ext uri="{FF2B5EF4-FFF2-40B4-BE49-F238E27FC236}">
                <a16:creationId xmlns:a16="http://schemas.microsoft.com/office/drawing/2014/main" id="{B4EF8EA4-DD3B-49C3-BB80-D59E4635EC30}"/>
              </a:ext>
            </a:extLst>
          </p:cNvPr>
          <p:cNvSpPr txBox="1"/>
          <p:nvPr userDrawn="1"/>
        </p:nvSpPr>
        <p:spPr>
          <a:xfrm>
            <a:off x="6108320" y="5871746"/>
            <a:ext cx="713232" cy="338328"/>
          </a:xfrm>
          <a:prstGeom prst="rect">
            <a:avLst/>
          </a:prstGeom>
          <a:noFill/>
        </p:spPr>
        <p:txBody>
          <a:bodyPr wrap="square" lIns="0" rIns="0">
            <a:noAutofit/>
          </a:bodyPr>
          <a:lstStyle/>
          <a:p>
            <a:pPr algn="ctr"/>
            <a:r>
              <a:rPr lang="en-US" sz="800" dirty="0">
                <a:solidFill>
                  <a:schemeClr val="bg1"/>
                </a:solidFill>
              </a:rPr>
              <a:t>Warning</a:t>
            </a:r>
          </a:p>
        </p:txBody>
      </p:sp>
      <p:sp>
        <p:nvSpPr>
          <p:cNvPr id="158" name="TextBox 157">
            <a:extLst>
              <a:ext uri="{FF2B5EF4-FFF2-40B4-BE49-F238E27FC236}">
                <a16:creationId xmlns:a16="http://schemas.microsoft.com/office/drawing/2014/main" id="{7CC97ABF-8490-46A4-99AD-5DE36CE56F10}"/>
              </a:ext>
            </a:extLst>
          </p:cNvPr>
          <p:cNvSpPr txBox="1"/>
          <p:nvPr userDrawn="1"/>
        </p:nvSpPr>
        <p:spPr>
          <a:xfrm>
            <a:off x="6823371" y="5871746"/>
            <a:ext cx="713232" cy="338328"/>
          </a:xfrm>
          <a:prstGeom prst="rect">
            <a:avLst/>
          </a:prstGeom>
          <a:noFill/>
        </p:spPr>
        <p:txBody>
          <a:bodyPr wrap="square" lIns="0" rIns="0">
            <a:noAutofit/>
          </a:bodyPr>
          <a:lstStyle/>
          <a:p>
            <a:pPr algn="ctr"/>
            <a:r>
              <a:rPr lang="en-US" sz="800" dirty="0">
                <a:solidFill>
                  <a:schemeClr val="bg1"/>
                </a:solidFill>
              </a:rPr>
              <a:t>Web</a:t>
            </a:r>
          </a:p>
          <a:p>
            <a:pPr algn="ctr"/>
            <a:r>
              <a:rPr lang="en-US" sz="800" dirty="0">
                <a:solidFill>
                  <a:schemeClr val="bg1"/>
                </a:solidFill>
              </a:rPr>
              <a:t>expert</a:t>
            </a:r>
          </a:p>
        </p:txBody>
      </p:sp>
      <p:sp>
        <p:nvSpPr>
          <p:cNvPr id="160" name="TextBox 159">
            <a:extLst>
              <a:ext uri="{FF2B5EF4-FFF2-40B4-BE49-F238E27FC236}">
                <a16:creationId xmlns:a16="http://schemas.microsoft.com/office/drawing/2014/main" id="{3848EC07-2C98-4BFC-8908-633AC4D09790}"/>
              </a:ext>
            </a:extLst>
          </p:cNvPr>
          <p:cNvSpPr txBox="1"/>
          <p:nvPr userDrawn="1"/>
        </p:nvSpPr>
        <p:spPr>
          <a:xfrm>
            <a:off x="7538422" y="5871746"/>
            <a:ext cx="713232" cy="338328"/>
          </a:xfrm>
          <a:prstGeom prst="rect">
            <a:avLst/>
          </a:prstGeom>
          <a:noFill/>
        </p:spPr>
        <p:txBody>
          <a:bodyPr wrap="square" lIns="0" rIns="0">
            <a:noAutofit/>
          </a:bodyPr>
          <a:lstStyle/>
          <a:p>
            <a:pPr algn="ctr"/>
            <a:r>
              <a:rPr lang="en-US" sz="800" dirty="0">
                <a:solidFill>
                  <a:schemeClr val="bg1"/>
                </a:solidFill>
              </a:rPr>
              <a:t>Web</a:t>
            </a:r>
          </a:p>
          <a:p>
            <a:pPr algn="ctr"/>
            <a:r>
              <a:rPr lang="en-US" sz="800" dirty="0">
                <a:solidFill>
                  <a:schemeClr val="bg1"/>
                </a:solidFill>
              </a:rPr>
              <a:t>scraping</a:t>
            </a:r>
          </a:p>
        </p:txBody>
      </p:sp>
      <p:sp>
        <p:nvSpPr>
          <p:cNvPr id="162" name="TextBox 161">
            <a:extLst>
              <a:ext uri="{FF2B5EF4-FFF2-40B4-BE49-F238E27FC236}">
                <a16:creationId xmlns:a16="http://schemas.microsoft.com/office/drawing/2014/main" id="{1ACEBDC3-AAFD-453A-A449-A30BCDA7D302}"/>
              </a:ext>
            </a:extLst>
          </p:cNvPr>
          <p:cNvSpPr txBox="1"/>
          <p:nvPr userDrawn="1"/>
        </p:nvSpPr>
        <p:spPr>
          <a:xfrm>
            <a:off x="8253473" y="5871746"/>
            <a:ext cx="713232" cy="338328"/>
          </a:xfrm>
          <a:prstGeom prst="rect">
            <a:avLst/>
          </a:prstGeom>
          <a:noFill/>
        </p:spPr>
        <p:txBody>
          <a:bodyPr wrap="square" lIns="0" rIns="0">
            <a:noAutofit/>
          </a:bodyPr>
          <a:lstStyle/>
          <a:p>
            <a:pPr algn="ctr"/>
            <a:r>
              <a:rPr lang="en-US" sz="800" dirty="0">
                <a:solidFill>
                  <a:schemeClr val="bg1"/>
                </a:solidFill>
              </a:rPr>
              <a:t>Web</a:t>
            </a:r>
          </a:p>
          <a:p>
            <a:pPr algn="ctr"/>
            <a:r>
              <a:rPr lang="en-US" sz="800" dirty="0">
                <a:solidFill>
                  <a:schemeClr val="bg1"/>
                </a:solidFill>
              </a:rPr>
              <a:t>testing</a:t>
            </a:r>
          </a:p>
        </p:txBody>
      </p:sp>
      <p:sp>
        <p:nvSpPr>
          <p:cNvPr id="164" name="TextBox 163">
            <a:extLst>
              <a:ext uri="{FF2B5EF4-FFF2-40B4-BE49-F238E27FC236}">
                <a16:creationId xmlns:a16="http://schemas.microsoft.com/office/drawing/2014/main" id="{4EB718B1-D19F-4956-A99B-00E654FCC9FD}"/>
              </a:ext>
            </a:extLst>
          </p:cNvPr>
          <p:cNvSpPr txBox="1"/>
          <p:nvPr userDrawn="1"/>
        </p:nvSpPr>
        <p:spPr>
          <a:xfrm>
            <a:off x="10398626" y="5871746"/>
            <a:ext cx="713232" cy="338328"/>
          </a:xfrm>
          <a:prstGeom prst="rect">
            <a:avLst/>
          </a:prstGeom>
          <a:noFill/>
        </p:spPr>
        <p:txBody>
          <a:bodyPr wrap="square" lIns="0" rIns="0">
            <a:noAutofit/>
          </a:bodyPr>
          <a:lstStyle/>
          <a:p>
            <a:pPr algn="ctr"/>
            <a:r>
              <a:rPr lang="en-US" sz="800" dirty="0">
                <a:solidFill>
                  <a:schemeClr val="bg1"/>
                </a:solidFill>
              </a:rPr>
              <a:t>Zoom out</a:t>
            </a:r>
          </a:p>
        </p:txBody>
      </p:sp>
      <p:sp>
        <p:nvSpPr>
          <p:cNvPr id="166" name="TextBox 165">
            <a:extLst>
              <a:ext uri="{FF2B5EF4-FFF2-40B4-BE49-F238E27FC236}">
                <a16:creationId xmlns:a16="http://schemas.microsoft.com/office/drawing/2014/main" id="{003C8875-E82C-44D5-AE45-3DA1CA41D21D}"/>
              </a:ext>
            </a:extLst>
          </p:cNvPr>
          <p:cNvSpPr txBox="1"/>
          <p:nvPr userDrawn="1"/>
        </p:nvSpPr>
        <p:spPr>
          <a:xfrm>
            <a:off x="3248116" y="5871746"/>
            <a:ext cx="713232" cy="338328"/>
          </a:xfrm>
          <a:prstGeom prst="rect">
            <a:avLst/>
          </a:prstGeom>
          <a:noFill/>
        </p:spPr>
        <p:txBody>
          <a:bodyPr wrap="square" lIns="0" rIns="0">
            <a:noAutofit/>
          </a:bodyPr>
          <a:lstStyle/>
          <a:p>
            <a:pPr algn="ctr"/>
            <a:r>
              <a:rPr lang="en-US" sz="800" dirty="0">
                <a:solidFill>
                  <a:schemeClr val="bg1"/>
                </a:solidFill>
              </a:rPr>
              <a:t>Vector </a:t>
            </a:r>
          </a:p>
          <a:p>
            <a:pPr algn="ctr"/>
            <a:r>
              <a:rPr lang="en-US" sz="800" dirty="0">
                <a:solidFill>
                  <a:schemeClr val="bg1"/>
                </a:solidFill>
              </a:rPr>
              <a:t>anchor</a:t>
            </a:r>
          </a:p>
        </p:txBody>
      </p:sp>
      <p:sp>
        <p:nvSpPr>
          <p:cNvPr id="168" name="TextBox 167">
            <a:extLst>
              <a:ext uri="{FF2B5EF4-FFF2-40B4-BE49-F238E27FC236}">
                <a16:creationId xmlns:a16="http://schemas.microsoft.com/office/drawing/2014/main" id="{7A4B47BD-0D93-4B99-B459-C2B7D07FCD7C}"/>
              </a:ext>
            </a:extLst>
          </p:cNvPr>
          <p:cNvSpPr txBox="1"/>
          <p:nvPr userDrawn="1"/>
        </p:nvSpPr>
        <p:spPr>
          <a:xfrm>
            <a:off x="11099777" y="1756657"/>
            <a:ext cx="713232" cy="338328"/>
          </a:xfrm>
          <a:prstGeom prst="rect">
            <a:avLst/>
          </a:prstGeom>
          <a:noFill/>
        </p:spPr>
        <p:txBody>
          <a:bodyPr wrap="square" lIns="0" rIns="0">
            <a:noAutofit/>
          </a:bodyPr>
          <a:lstStyle/>
          <a:p>
            <a:pPr algn="ctr"/>
            <a:r>
              <a:rPr lang="en-US" sz="800" dirty="0">
                <a:solidFill>
                  <a:schemeClr val="bg1"/>
                </a:solidFill>
              </a:rPr>
              <a:t>Money </a:t>
            </a:r>
          </a:p>
          <a:p>
            <a:pPr algn="ctr"/>
            <a:r>
              <a:rPr lang="en-US" sz="800" dirty="0">
                <a:solidFill>
                  <a:schemeClr val="bg1"/>
                </a:solidFill>
              </a:rPr>
              <a:t>square</a:t>
            </a:r>
          </a:p>
        </p:txBody>
      </p:sp>
      <p:sp>
        <p:nvSpPr>
          <p:cNvPr id="170" name="TextBox 169">
            <a:extLst>
              <a:ext uri="{FF2B5EF4-FFF2-40B4-BE49-F238E27FC236}">
                <a16:creationId xmlns:a16="http://schemas.microsoft.com/office/drawing/2014/main" id="{DFC15D34-358D-4DEA-8E8D-C48B07C37AB8}"/>
              </a:ext>
            </a:extLst>
          </p:cNvPr>
          <p:cNvSpPr txBox="1"/>
          <p:nvPr userDrawn="1"/>
        </p:nvSpPr>
        <p:spPr>
          <a:xfrm>
            <a:off x="387912" y="1756657"/>
            <a:ext cx="709636" cy="338328"/>
          </a:xfrm>
          <a:prstGeom prst="rect">
            <a:avLst/>
          </a:prstGeom>
          <a:noFill/>
        </p:spPr>
        <p:txBody>
          <a:bodyPr wrap="square" lIns="0" rIns="0">
            <a:noAutofit/>
          </a:bodyPr>
          <a:lstStyle/>
          <a:p>
            <a:pPr algn="ctr"/>
            <a:r>
              <a:rPr lang="en-US" sz="800" dirty="0">
                <a:solidFill>
                  <a:schemeClr val="bg1"/>
                </a:solidFill>
              </a:rPr>
              <a:t>Location </a:t>
            </a:r>
          </a:p>
          <a:p>
            <a:pPr algn="ctr"/>
            <a:r>
              <a:rPr lang="en-US" sz="800" dirty="0">
                <a:solidFill>
                  <a:schemeClr val="bg1"/>
                </a:solidFill>
              </a:rPr>
              <a:t>pin</a:t>
            </a:r>
          </a:p>
        </p:txBody>
      </p:sp>
      <p:sp>
        <p:nvSpPr>
          <p:cNvPr id="172" name="TextBox 171">
            <a:extLst>
              <a:ext uri="{FF2B5EF4-FFF2-40B4-BE49-F238E27FC236}">
                <a16:creationId xmlns:a16="http://schemas.microsoft.com/office/drawing/2014/main" id="{87F72BE3-D534-4284-A70C-3BD278F6C1A4}"/>
              </a:ext>
            </a:extLst>
          </p:cNvPr>
          <p:cNvSpPr txBox="1"/>
          <p:nvPr userDrawn="1"/>
        </p:nvSpPr>
        <p:spPr>
          <a:xfrm>
            <a:off x="1098680" y="1756657"/>
            <a:ext cx="713232" cy="338328"/>
          </a:xfrm>
          <a:prstGeom prst="rect">
            <a:avLst/>
          </a:prstGeom>
          <a:noFill/>
        </p:spPr>
        <p:txBody>
          <a:bodyPr wrap="square" lIns="0" rIns="0">
            <a:noAutofit/>
          </a:bodyPr>
          <a:lstStyle/>
          <a:p>
            <a:pPr algn="ctr"/>
            <a:r>
              <a:rPr lang="en-US" sz="800" dirty="0">
                <a:solidFill>
                  <a:schemeClr val="bg1"/>
                </a:solidFill>
              </a:rPr>
              <a:t>Lock</a:t>
            </a:r>
          </a:p>
        </p:txBody>
      </p:sp>
      <p:sp>
        <p:nvSpPr>
          <p:cNvPr id="174" name="TextBox 173">
            <a:extLst>
              <a:ext uri="{FF2B5EF4-FFF2-40B4-BE49-F238E27FC236}">
                <a16:creationId xmlns:a16="http://schemas.microsoft.com/office/drawing/2014/main" id="{FEE01BD9-6139-4E0D-B922-67C867A9BDBE}"/>
              </a:ext>
            </a:extLst>
          </p:cNvPr>
          <p:cNvSpPr txBox="1"/>
          <p:nvPr userDrawn="1"/>
        </p:nvSpPr>
        <p:spPr>
          <a:xfrm>
            <a:off x="1813044" y="1756657"/>
            <a:ext cx="713232" cy="338328"/>
          </a:xfrm>
          <a:prstGeom prst="rect">
            <a:avLst/>
          </a:prstGeom>
          <a:noFill/>
        </p:spPr>
        <p:txBody>
          <a:bodyPr wrap="square" lIns="0" rIns="0">
            <a:noAutofit/>
          </a:bodyPr>
          <a:lstStyle/>
          <a:p>
            <a:pPr algn="ctr"/>
            <a:r>
              <a:rPr lang="en-US" sz="800" dirty="0">
                <a:solidFill>
                  <a:schemeClr val="bg1"/>
                </a:solidFill>
              </a:rPr>
              <a:t>Lock</a:t>
            </a:r>
          </a:p>
          <a:p>
            <a:pPr algn="ctr"/>
            <a:r>
              <a:rPr lang="en-US" sz="800" dirty="0">
                <a:solidFill>
                  <a:schemeClr val="bg1"/>
                </a:solidFill>
              </a:rPr>
              <a:t>open</a:t>
            </a:r>
          </a:p>
        </p:txBody>
      </p:sp>
      <p:sp>
        <p:nvSpPr>
          <p:cNvPr id="176" name="TextBox 175">
            <a:extLst>
              <a:ext uri="{FF2B5EF4-FFF2-40B4-BE49-F238E27FC236}">
                <a16:creationId xmlns:a16="http://schemas.microsoft.com/office/drawing/2014/main" id="{ADBCD4F3-C8FC-43A4-AAFF-D1488F9A2591}"/>
              </a:ext>
            </a:extLst>
          </p:cNvPr>
          <p:cNvSpPr txBox="1"/>
          <p:nvPr userDrawn="1"/>
        </p:nvSpPr>
        <p:spPr>
          <a:xfrm>
            <a:off x="2527408" y="1756657"/>
            <a:ext cx="713232" cy="338328"/>
          </a:xfrm>
          <a:prstGeom prst="rect">
            <a:avLst/>
          </a:prstGeom>
          <a:noFill/>
        </p:spPr>
        <p:txBody>
          <a:bodyPr wrap="square" lIns="0" rIns="0">
            <a:noAutofit/>
          </a:bodyPr>
          <a:lstStyle/>
          <a:p>
            <a:pPr algn="ctr"/>
            <a:r>
              <a:rPr lang="en-US" sz="800" dirty="0">
                <a:solidFill>
                  <a:schemeClr val="bg1"/>
                </a:solidFill>
              </a:rPr>
              <a:t>Macro recording</a:t>
            </a:r>
          </a:p>
        </p:txBody>
      </p:sp>
      <p:sp>
        <p:nvSpPr>
          <p:cNvPr id="178" name="TextBox 177">
            <a:extLst>
              <a:ext uri="{FF2B5EF4-FFF2-40B4-BE49-F238E27FC236}">
                <a16:creationId xmlns:a16="http://schemas.microsoft.com/office/drawing/2014/main" id="{6710C5FD-8886-40FE-8C9A-B8D7DA353CA4}"/>
              </a:ext>
            </a:extLst>
          </p:cNvPr>
          <p:cNvSpPr txBox="1"/>
          <p:nvPr userDrawn="1"/>
        </p:nvSpPr>
        <p:spPr>
          <a:xfrm>
            <a:off x="3956136" y="1756657"/>
            <a:ext cx="713232" cy="338328"/>
          </a:xfrm>
          <a:prstGeom prst="rect">
            <a:avLst/>
          </a:prstGeom>
          <a:noFill/>
        </p:spPr>
        <p:txBody>
          <a:bodyPr wrap="square" lIns="0" rIns="0">
            <a:noAutofit/>
          </a:bodyPr>
          <a:lstStyle/>
          <a:p>
            <a:pPr algn="ctr"/>
            <a:r>
              <a:rPr lang="en-US" sz="800" dirty="0">
                <a:solidFill>
                  <a:schemeClr val="bg1"/>
                </a:solidFill>
              </a:rPr>
              <a:t>Managing</a:t>
            </a:r>
          </a:p>
        </p:txBody>
      </p:sp>
      <p:sp>
        <p:nvSpPr>
          <p:cNvPr id="180" name="TextBox 179">
            <a:extLst>
              <a:ext uri="{FF2B5EF4-FFF2-40B4-BE49-F238E27FC236}">
                <a16:creationId xmlns:a16="http://schemas.microsoft.com/office/drawing/2014/main" id="{07E21B9D-BD01-496C-A9DA-98E8D7B650A0}"/>
              </a:ext>
            </a:extLst>
          </p:cNvPr>
          <p:cNvSpPr txBox="1"/>
          <p:nvPr userDrawn="1"/>
        </p:nvSpPr>
        <p:spPr>
          <a:xfrm>
            <a:off x="8956684" y="1756657"/>
            <a:ext cx="713232" cy="338328"/>
          </a:xfrm>
          <a:prstGeom prst="rect">
            <a:avLst/>
          </a:prstGeom>
          <a:noFill/>
        </p:spPr>
        <p:txBody>
          <a:bodyPr wrap="square" lIns="0" rIns="0">
            <a:noAutofit/>
          </a:bodyPr>
          <a:lstStyle/>
          <a:p>
            <a:pPr algn="ctr"/>
            <a:r>
              <a:rPr lang="en-US" sz="800" dirty="0">
                <a:solidFill>
                  <a:schemeClr val="bg1"/>
                </a:solidFill>
              </a:rPr>
              <a:t>Mobile</a:t>
            </a:r>
          </a:p>
          <a:p>
            <a:pPr algn="ctr"/>
            <a:r>
              <a:rPr lang="en-US" sz="800" dirty="0">
                <a:solidFill>
                  <a:schemeClr val="bg1"/>
                </a:solidFill>
              </a:rPr>
              <a:t>device</a:t>
            </a:r>
          </a:p>
        </p:txBody>
      </p:sp>
      <p:sp>
        <p:nvSpPr>
          <p:cNvPr id="182" name="TextBox 181">
            <a:extLst>
              <a:ext uri="{FF2B5EF4-FFF2-40B4-BE49-F238E27FC236}">
                <a16:creationId xmlns:a16="http://schemas.microsoft.com/office/drawing/2014/main" id="{2D8B9542-7916-443E-B1A3-250CE6082D41}"/>
              </a:ext>
            </a:extLst>
          </p:cNvPr>
          <p:cNvSpPr txBox="1"/>
          <p:nvPr userDrawn="1"/>
        </p:nvSpPr>
        <p:spPr>
          <a:xfrm>
            <a:off x="9671048" y="1756657"/>
            <a:ext cx="713232" cy="338328"/>
          </a:xfrm>
          <a:prstGeom prst="rect">
            <a:avLst/>
          </a:prstGeom>
          <a:noFill/>
        </p:spPr>
        <p:txBody>
          <a:bodyPr wrap="square" lIns="0" rIns="0">
            <a:noAutofit/>
          </a:bodyPr>
          <a:lstStyle/>
          <a:p>
            <a:pPr algn="ctr"/>
            <a:r>
              <a:rPr lang="en-US" sz="800" dirty="0">
                <a:solidFill>
                  <a:schemeClr val="bg1"/>
                </a:solidFill>
              </a:rPr>
              <a:t>Money </a:t>
            </a:r>
          </a:p>
        </p:txBody>
      </p:sp>
      <p:sp>
        <p:nvSpPr>
          <p:cNvPr id="184" name="TextBox 183">
            <a:extLst>
              <a:ext uri="{FF2B5EF4-FFF2-40B4-BE49-F238E27FC236}">
                <a16:creationId xmlns:a16="http://schemas.microsoft.com/office/drawing/2014/main" id="{1DA33D66-306C-4341-B511-6EA3533FE605}"/>
              </a:ext>
            </a:extLst>
          </p:cNvPr>
          <p:cNvSpPr txBox="1"/>
          <p:nvPr userDrawn="1"/>
        </p:nvSpPr>
        <p:spPr>
          <a:xfrm>
            <a:off x="4670500" y="1756657"/>
            <a:ext cx="713232" cy="338328"/>
          </a:xfrm>
          <a:prstGeom prst="rect">
            <a:avLst/>
          </a:prstGeom>
          <a:noFill/>
        </p:spPr>
        <p:txBody>
          <a:bodyPr wrap="square" lIns="0" rIns="0">
            <a:noAutofit/>
          </a:bodyPr>
          <a:lstStyle/>
          <a:p>
            <a:pPr algn="ctr"/>
            <a:r>
              <a:rPr lang="en-US" sz="800" dirty="0">
                <a:solidFill>
                  <a:schemeClr val="bg1"/>
                </a:solidFill>
              </a:rPr>
              <a:t>Managing alt</a:t>
            </a:r>
          </a:p>
        </p:txBody>
      </p:sp>
      <p:sp>
        <p:nvSpPr>
          <p:cNvPr id="186" name="TextBox 185">
            <a:extLst>
              <a:ext uri="{FF2B5EF4-FFF2-40B4-BE49-F238E27FC236}">
                <a16:creationId xmlns:a16="http://schemas.microsoft.com/office/drawing/2014/main" id="{B0898FAB-686C-4280-A6D4-F5D12F028047}"/>
              </a:ext>
            </a:extLst>
          </p:cNvPr>
          <p:cNvSpPr txBox="1"/>
          <p:nvPr userDrawn="1"/>
        </p:nvSpPr>
        <p:spPr>
          <a:xfrm>
            <a:off x="5384864" y="1756657"/>
            <a:ext cx="713232" cy="338328"/>
          </a:xfrm>
          <a:prstGeom prst="rect">
            <a:avLst/>
          </a:prstGeom>
          <a:noFill/>
        </p:spPr>
        <p:txBody>
          <a:bodyPr wrap="square" lIns="0" rIns="0">
            <a:noAutofit/>
          </a:bodyPr>
          <a:lstStyle/>
          <a:p>
            <a:pPr algn="ctr"/>
            <a:r>
              <a:rPr lang="en-US" sz="800" dirty="0">
                <a:solidFill>
                  <a:schemeClr val="bg1"/>
                </a:solidFill>
              </a:rPr>
              <a:t>Map</a:t>
            </a:r>
          </a:p>
        </p:txBody>
      </p:sp>
      <p:sp>
        <p:nvSpPr>
          <p:cNvPr id="188" name="TextBox 187">
            <a:extLst>
              <a:ext uri="{FF2B5EF4-FFF2-40B4-BE49-F238E27FC236}">
                <a16:creationId xmlns:a16="http://schemas.microsoft.com/office/drawing/2014/main" id="{626A58BC-4A74-4B0B-9BDD-B20225A2AB4E}"/>
              </a:ext>
            </a:extLst>
          </p:cNvPr>
          <p:cNvSpPr txBox="1"/>
          <p:nvPr userDrawn="1"/>
        </p:nvSpPr>
        <p:spPr>
          <a:xfrm>
            <a:off x="6099228" y="1756657"/>
            <a:ext cx="713232" cy="338328"/>
          </a:xfrm>
          <a:prstGeom prst="rect">
            <a:avLst/>
          </a:prstGeom>
          <a:noFill/>
        </p:spPr>
        <p:txBody>
          <a:bodyPr wrap="square" lIns="0" rIns="0">
            <a:noAutofit/>
          </a:bodyPr>
          <a:lstStyle/>
          <a:p>
            <a:pPr algn="ctr"/>
            <a:r>
              <a:rPr lang="en-US" sz="800" dirty="0">
                <a:solidFill>
                  <a:schemeClr val="bg1"/>
                </a:solidFill>
              </a:rPr>
              <a:t>Map alt</a:t>
            </a:r>
          </a:p>
        </p:txBody>
      </p:sp>
      <p:sp>
        <p:nvSpPr>
          <p:cNvPr id="190" name="TextBox 189">
            <a:extLst>
              <a:ext uri="{FF2B5EF4-FFF2-40B4-BE49-F238E27FC236}">
                <a16:creationId xmlns:a16="http://schemas.microsoft.com/office/drawing/2014/main" id="{B9813E16-B767-4B6B-BE03-EC86A2401856}"/>
              </a:ext>
            </a:extLst>
          </p:cNvPr>
          <p:cNvSpPr txBox="1"/>
          <p:nvPr userDrawn="1"/>
        </p:nvSpPr>
        <p:spPr>
          <a:xfrm>
            <a:off x="6813592" y="1756657"/>
            <a:ext cx="713232" cy="338328"/>
          </a:xfrm>
          <a:prstGeom prst="rect">
            <a:avLst/>
          </a:prstGeom>
          <a:noFill/>
        </p:spPr>
        <p:txBody>
          <a:bodyPr wrap="square" lIns="0" rIns="0">
            <a:noAutofit/>
          </a:bodyPr>
          <a:lstStyle/>
          <a:p>
            <a:pPr algn="ctr"/>
            <a:r>
              <a:rPr lang="en-US" sz="800" dirty="0">
                <a:solidFill>
                  <a:schemeClr val="bg1"/>
                </a:solidFill>
              </a:rPr>
              <a:t>Map alt 2</a:t>
            </a:r>
          </a:p>
        </p:txBody>
      </p:sp>
      <p:sp>
        <p:nvSpPr>
          <p:cNvPr id="192" name="TextBox 191">
            <a:extLst>
              <a:ext uri="{FF2B5EF4-FFF2-40B4-BE49-F238E27FC236}">
                <a16:creationId xmlns:a16="http://schemas.microsoft.com/office/drawing/2014/main" id="{A6BF823C-A6F1-4E4F-AAA0-58396BB94E70}"/>
              </a:ext>
            </a:extLst>
          </p:cNvPr>
          <p:cNvSpPr txBox="1"/>
          <p:nvPr userDrawn="1"/>
        </p:nvSpPr>
        <p:spPr>
          <a:xfrm>
            <a:off x="7527956" y="1756657"/>
            <a:ext cx="713232" cy="338328"/>
          </a:xfrm>
          <a:prstGeom prst="rect">
            <a:avLst/>
          </a:prstGeom>
          <a:noFill/>
        </p:spPr>
        <p:txBody>
          <a:bodyPr wrap="square" lIns="0" rIns="0">
            <a:noAutofit/>
          </a:bodyPr>
          <a:lstStyle/>
          <a:p>
            <a:pPr algn="ctr"/>
            <a:r>
              <a:rPr lang="en-US" sz="800" dirty="0">
                <a:solidFill>
                  <a:schemeClr val="bg1"/>
                </a:solidFill>
              </a:rPr>
              <a:t>Media</a:t>
            </a:r>
          </a:p>
        </p:txBody>
      </p:sp>
      <p:sp>
        <p:nvSpPr>
          <p:cNvPr id="194" name="TextBox 193">
            <a:extLst>
              <a:ext uri="{FF2B5EF4-FFF2-40B4-BE49-F238E27FC236}">
                <a16:creationId xmlns:a16="http://schemas.microsoft.com/office/drawing/2014/main" id="{DD510BAC-608B-4F7C-A5A0-054A20957EAC}"/>
              </a:ext>
            </a:extLst>
          </p:cNvPr>
          <p:cNvSpPr txBox="1"/>
          <p:nvPr userDrawn="1"/>
        </p:nvSpPr>
        <p:spPr>
          <a:xfrm>
            <a:off x="8242320" y="1756657"/>
            <a:ext cx="713232" cy="338328"/>
          </a:xfrm>
          <a:prstGeom prst="rect">
            <a:avLst/>
          </a:prstGeom>
          <a:noFill/>
        </p:spPr>
        <p:txBody>
          <a:bodyPr wrap="square" lIns="0" rIns="0">
            <a:noAutofit/>
          </a:bodyPr>
          <a:lstStyle/>
          <a:p>
            <a:pPr algn="ctr"/>
            <a:r>
              <a:rPr lang="en-US" sz="800" dirty="0">
                <a:solidFill>
                  <a:schemeClr val="bg1"/>
                </a:solidFill>
              </a:rPr>
              <a:t>Mismatch</a:t>
            </a:r>
          </a:p>
        </p:txBody>
      </p:sp>
      <p:sp>
        <p:nvSpPr>
          <p:cNvPr id="196" name="TextBox 195">
            <a:extLst>
              <a:ext uri="{FF2B5EF4-FFF2-40B4-BE49-F238E27FC236}">
                <a16:creationId xmlns:a16="http://schemas.microsoft.com/office/drawing/2014/main" id="{D9E3D3D7-6725-4E37-9635-FC5B09249358}"/>
              </a:ext>
            </a:extLst>
          </p:cNvPr>
          <p:cNvSpPr txBox="1"/>
          <p:nvPr userDrawn="1"/>
        </p:nvSpPr>
        <p:spPr>
          <a:xfrm>
            <a:off x="10385412" y="1756657"/>
            <a:ext cx="713232" cy="338328"/>
          </a:xfrm>
          <a:prstGeom prst="rect">
            <a:avLst/>
          </a:prstGeom>
          <a:noFill/>
        </p:spPr>
        <p:txBody>
          <a:bodyPr wrap="square" lIns="0" rIns="0">
            <a:noAutofit/>
          </a:bodyPr>
          <a:lstStyle/>
          <a:p>
            <a:pPr algn="ctr"/>
            <a:r>
              <a:rPr lang="en-US" sz="800" dirty="0">
                <a:solidFill>
                  <a:schemeClr val="bg1"/>
                </a:solidFill>
              </a:rPr>
              <a:t>Money </a:t>
            </a:r>
          </a:p>
          <a:p>
            <a:pPr algn="ctr"/>
            <a:r>
              <a:rPr lang="en-US" sz="800" dirty="0">
                <a:solidFill>
                  <a:schemeClr val="bg1"/>
                </a:solidFill>
              </a:rPr>
              <a:t>circle</a:t>
            </a:r>
          </a:p>
        </p:txBody>
      </p:sp>
      <p:sp>
        <p:nvSpPr>
          <p:cNvPr id="280" name="TextBox 279">
            <a:extLst>
              <a:ext uri="{FF2B5EF4-FFF2-40B4-BE49-F238E27FC236}">
                <a16:creationId xmlns:a16="http://schemas.microsoft.com/office/drawing/2014/main" id="{8B12A267-EBFE-40F7-816C-56D9CF3A6A4C}"/>
              </a:ext>
            </a:extLst>
          </p:cNvPr>
          <p:cNvSpPr txBox="1"/>
          <p:nvPr userDrawn="1"/>
        </p:nvSpPr>
        <p:spPr>
          <a:xfrm>
            <a:off x="3241772" y="1756657"/>
            <a:ext cx="713232" cy="338328"/>
          </a:xfrm>
          <a:prstGeom prst="rect">
            <a:avLst/>
          </a:prstGeom>
          <a:noFill/>
        </p:spPr>
        <p:txBody>
          <a:bodyPr wrap="square" lIns="0" rIns="0">
            <a:noAutofit/>
          </a:bodyPr>
          <a:lstStyle/>
          <a:p>
            <a:pPr algn="ctr"/>
            <a:r>
              <a:rPr lang="en-US" sz="800" dirty="0">
                <a:solidFill>
                  <a:schemeClr val="bg1"/>
                </a:solidFill>
              </a:rPr>
              <a:t>Manage documents</a:t>
            </a:r>
          </a:p>
        </p:txBody>
      </p:sp>
      <p:sp>
        <p:nvSpPr>
          <p:cNvPr id="282" name="TextBox 281">
            <a:extLst>
              <a:ext uri="{FF2B5EF4-FFF2-40B4-BE49-F238E27FC236}">
                <a16:creationId xmlns:a16="http://schemas.microsoft.com/office/drawing/2014/main" id="{8C781E9F-1076-49CA-BB35-8678770FE9E2}"/>
              </a:ext>
            </a:extLst>
          </p:cNvPr>
          <p:cNvSpPr txBox="1"/>
          <p:nvPr userDrawn="1"/>
        </p:nvSpPr>
        <p:spPr>
          <a:xfrm>
            <a:off x="11099777" y="2579675"/>
            <a:ext cx="713232" cy="338328"/>
          </a:xfrm>
          <a:prstGeom prst="rect">
            <a:avLst/>
          </a:prstGeom>
          <a:noFill/>
        </p:spPr>
        <p:txBody>
          <a:bodyPr wrap="square" lIns="0" rIns="0">
            <a:noAutofit/>
          </a:bodyPr>
          <a:lstStyle/>
          <a:p>
            <a:pPr algn="ctr"/>
            <a:r>
              <a:rPr lang="en-US" sz="800" dirty="0">
                <a:solidFill>
                  <a:schemeClr val="bg1"/>
                </a:solidFill>
              </a:rPr>
              <a:t>QA</a:t>
            </a:r>
          </a:p>
        </p:txBody>
      </p:sp>
      <p:sp>
        <p:nvSpPr>
          <p:cNvPr id="284" name="TextBox 283">
            <a:extLst>
              <a:ext uri="{FF2B5EF4-FFF2-40B4-BE49-F238E27FC236}">
                <a16:creationId xmlns:a16="http://schemas.microsoft.com/office/drawing/2014/main" id="{87AD569D-B8FC-4487-84C9-AE656107FC79}"/>
              </a:ext>
            </a:extLst>
          </p:cNvPr>
          <p:cNvSpPr txBox="1"/>
          <p:nvPr userDrawn="1"/>
        </p:nvSpPr>
        <p:spPr>
          <a:xfrm>
            <a:off x="387912" y="2579675"/>
            <a:ext cx="713232" cy="338328"/>
          </a:xfrm>
          <a:prstGeom prst="rect">
            <a:avLst/>
          </a:prstGeom>
          <a:noFill/>
        </p:spPr>
        <p:txBody>
          <a:bodyPr wrap="square" lIns="0" rIns="0">
            <a:noAutofit/>
          </a:bodyPr>
          <a:lstStyle/>
          <a:p>
            <a:pPr algn="ctr"/>
            <a:r>
              <a:rPr lang="en-US" sz="800" dirty="0">
                <a:solidFill>
                  <a:schemeClr val="bg1"/>
                </a:solidFill>
              </a:rPr>
              <a:t>Monitoring</a:t>
            </a:r>
          </a:p>
        </p:txBody>
      </p:sp>
      <p:sp>
        <p:nvSpPr>
          <p:cNvPr id="286" name="TextBox 285">
            <a:extLst>
              <a:ext uri="{FF2B5EF4-FFF2-40B4-BE49-F238E27FC236}">
                <a16:creationId xmlns:a16="http://schemas.microsoft.com/office/drawing/2014/main" id="{BACCC718-E1BB-422E-849F-998C4DE74CEA}"/>
              </a:ext>
            </a:extLst>
          </p:cNvPr>
          <p:cNvSpPr txBox="1"/>
          <p:nvPr userDrawn="1"/>
        </p:nvSpPr>
        <p:spPr>
          <a:xfrm>
            <a:off x="1102036" y="2579675"/>
            <a:ext cx="713232" cy="338328"/>
          </a:xfrm>
          <a:prstGeom prst="rect">
            <a:avLst/>
          </a:prstGeom>
          <a:noFill/>
        </p:spPr>
        <p:txBody>
          <a:bodyPr wrap="square" lIns="0" rIns="0">
            <a:noAutofit/>
          </a:bodyPr>
          <a:lstStyle/>
          <a:p>
            <a:pPr algn="ctr"/>
            <a:r>
              <a:rPr lang="en-US" sz="800" dirty="0">
                <a:solidFill>
                  <a:schemeClr val="bg1"/>
                </a:solidFill>
              </a:rPr>
              <a:t>Monitoring alt</a:t>
            </a:r>
          </a:p>
        </p:txBody>
      </p:sp>
      <p:sp>
        <p:nvSpPr>
          <p:cNvPr id="288" name="TextBox 287">
            <a:extLst>
              <a:ext uri="{FF2B5EF4-FFF2-40B4-BE49-F238E27FC236}">
                <a16:creationId xmlns:a16="http://schemas.microsoft.com/office/drawing/2014/main" id="{A6FCE92B-D40F-4839-8CB0-E2AC188CC26F}"/>
              </a:ext>
            </a:extLst>
          </p:cNvPr>
          <p:cNvSpPr txBox="1"/>
          <p:nvPr userDrawn="1"/>
        </p:nvSpPr>
        <p:spPr>
          <a:xfrm>
            <a:off x="1816160" y="2579675"/>
            <a:ext cx="713232" cy="338328"/>
          </a:xfrm>
          <a:prstGeom prst="rect">
            <a:avLst/>
          </a:prstGeom>
          <a:noFill/>
        </p:spPr>
        <p:txBody>
          <a:bodyPr wrap="square" lIns="0" rIns="0">
            <a:noAutofit/>
          </a:bodyPr>
          <a:lstStyle/>
          <a:p>
            <a:pPr algn="ctr"/>
            <a:r>
              <a:rPr lang="en-US" sz="800" dirty="0">
                <a:solidFill>
                  <a:schemeClr val="bg1"/>
                </a:solidFill>
              </a:rPr>
              <a:t>Note</a:t>
            </a:r>
          </a:p>
        </p:txBody>
      </p:sp>
      <p:sp>
        <p:nvSpPr>
          <p:cNvPr id="290" name="TextBox 289">
            <a:extLst>
              <a:ext uri="{FF2B5EF4-FFF2-40B4-BE49-F238E27FC236}">
                <a16:creationId xmlns:a16="http://schemas.microsoft.com/office/drawing/2014/main" id="{A6C222AB-6D20-414D-9842-28E1ABAAD794}"/>
              </a:ext>
            </a:extLst>
          </p:cNvPr>
          <p:cNvSpPr txBox="1"/>
          <p:nvPr userDrawn="1"/>
        </p:nvSpPr>
        <p:spPr>
          <a:xfrm>
            <a:off x="2530284" y="2579675"/>
            <a:ext cx="713232" cy="338328"/>
          </a:xfrm>
          <a:prstGeom prst="rect">
            <a:avLst/>
          </a:prstGeom>
          <a:noFill/>
        </p:spPr>
        <p:txBody>
          <a:bodyPr wrap="square" lIns="0" rIns="0">
            <a:noAutofit/>
          </a:bodyPr>
          <a:lstStyle/>
          <a:p>
            <a:pPr algn="ctr"/>
            <a:r>
              <a:rPr lang="en-US" sz="800" dirty="0">
                <a:solidFill>
                  <a:schemeClr val="bg1"/>
                </a:solidFill>
              </a:rPr>
              <a:t>OCR</a:t>
            </a:r>
          </a:p>
        </p:txBody>
      </p:sp>
      <p:sp>
        <p:nvSpPr>
          <p:cNvPr id="292" name="TextBox 291">
            <a:extLst>
              <a:ext uri="{FF2B5EF4-FFF2-40B4-BE49-F238E27FC236}">
                <a16:creationId xmlns:a16="http://schemas.microsoft.com/office/drawing/2014/main" id="{F87B50F6-2F12-4815-92CF-AE2F27483131}"/>
              </a:ext>
            </a:extLst>
          </p:cNvPr>
          <p:cNvSpPr txBox="1"/>
          <p:nvPr userDrawn="1"/>
        </p:nvSpPr>
        <p:spPr>
          <a:xfrm>
            <a:off x="3958532" y="2579675"/>
            <a:ext cx="713232" cy="338328"/>
          </a:xfrm>
          <a:prstGeom prst="rect">
            <a:avLst/>
          </a:prstGeom>
          <a:noFill/>
        </p:spPr>
        <p:txBody>
          <a:bodyPr wrap="square" lIns="0" rIns="0">
            <a:noAutofit/>
          </a:bodyPr>
          <a:lstStyle/>
          <a:p>
            <a:pPr algn="ctr"/>
            <a:r>
              <a:rPr lang="en-US" sz="800" dirty="0">
                <a:solidFill>
                  <a:schemeClr val="bg1"/>
                </a:solidFill>
              </a:rPr>
              <a:t>Phone </a:t>
            </a:r>
          </a:p>
          <a:p>
            <a:pPr algn="ctr"/>
            <a:r>
              <a:rPr lang="en-US" sz="800" dirty="0">
                <a:solidFill>
                  <a:schemeClr val="bg1"/>
                </a:solidFill>
              </a:rPr>
              <a:t>call</a:t>
            </a:r>
          </a:p>
        </p:txBody>
      </p:sp>
      <p:sp>
        <p:nvSpPr>
          <p:cNvPr id="294" name="TextBox 293">
            <a:extLst>
              <a:ext uri="{FF2B5EF4-FFF2-40B4-BE49-F238E27FC236}">
                <a16:creationId xmlns:a16="http://schemas.microsoft.com/office/drawing/2014/main" id="{D1CB2122-73A8-4064-8D09-D7BE6E5D5C9E}"/>
              </a:ext>
            </a:extLst>
          </p:cNvPr>
          <p:cNvSpPr txBox="1"/>
          <p:nvPr userDrawn="1"/>
        </p:nvSpPr>
        <p:spPr>
          <a:xfrm>
            <a:off x="8957400" y="2579675"/>
            <a:ext cx="713232" cy="338328"/>
          </a:xfrm>
          <a:prstGeom prst="rect">
            <a:avLst/>
          </a:prstGeom>
          <a:noFill/>
        </p:spPr>
        <p:txBody>
          <a:bodyPr wrap="square" lIns="0" rIns="0">
            <a:noAutofit/>
          </a:bodyPr>
          <a:lstStyle/>
          <a:p>
            <a:pPr algn="ctr"/>
            <a:r>
              <a:rPr lang="en-US" sz="800" dirty="0">
                <a:solidFill>
                  <a:schemeClr val="bg1"/>
                </a:solidFill>
              </a:rPr>
              <a:t>Proof of concept</a:t>
            </a:r>
          </a:p>
        </p:txBody>
      </p:sp>
      <p:sp>
        <p:nvSpPr>
          <p:cNvPr id="296" name="TextBox 295">
            <a:extLst>
              <a:ext uri="{FF2B5EF4-FFF2-40B4-BE49-F238E27FC236}">
                <a16:creationId xmlns:a16="http://schemas.microsoft.com/office/drawing/2014/main" id="{A1C428B7-37E2-4CB8-BAB2-A06F67DC831A}"/>
              </a:ext>
            </a:extLst>
          </p:cNvPr>
          <p:cNvSpPr txBox="1"/>
          <p:nvPr userDrawn="1"/>
        </p:nvSpPr>
        <p:spPr>
          <a:xfrm>
            <a:off x="9671524" y="2579675"/>
            <a:ext cx="713232" cy="338328"/>
          </a:xfrm>
          <a:prstGeom prst="rect">
            <a:avLst/>
          </a:prstGeom>
          <a:noFill/>
        </p:spPr>
        <p:txBody>
          <a:bodyPr wrap="square" lIns="0" rIns="0">
            <a:noAutofit/>
          </a:bodyPr>
          <a:lstStyle/>
          <a:p>
            <a:pPr algn="ctr"/>
            <a:r>
              <a:rPr lang="en-US" sz="800" dirty="0">
                <a:solidFill>
                  <a:schemeClr val="bg1"/>
                </a:solidFill>
              </a:rPr>
              <a:t>Proof of concept 2</a:t>
            </a:r>
          </a:p>
        </p:txBody>
      </p:sp>
      <p:sp>
        <p:nvSpPr>
          <p:cNvPr id="298" name="TextBox 297">
            <a:extLst>
              <a:ext uri="{FF2B5EF4-FFF2-40B4-BE49-F238E27FC236}">
                <a16:creationId xmlns:a16="http://schemas.microsoft.com/office/drawing/2014/main" id="{5F61578E-78C4-4B2D-9AD7-E0AED486CB0F}"/>
              </a:ext>
            </a:extLst>
          </p:cNvPr>
          <p:cNvSpPr txBox="1"/>
          <p:nvPr userDrawn="1"/>
        </p:nvSpPr>
        <p:spPr>
          <a:xfrm>
            <a:off x="4672656" y="2579675"/>
            <a:ext cx="713232" cy="338328"/>
          </a:xfrm>
          <a:prstGeom prst="rect">
            <a:avLst/>
          </a:prstGeom>
          <a:noFill/>
        </p:spPr>
        <p:txBody>
          <a:bodyPr wrap="square" lIns="0" rIns="0">
            <a:noAutofit/>
          </a:bodyPr>
          <a:lstStyle/>
          <a:p>
            <a:pPr algn="ctr"/>
            <a:r>
              <a:rPr lang="en-US" sz="800" dirty="0">
                <a:solidFill>
                  <a:schemeClr val="bg1"/>
                </a:solidFill>
              </a:rPr>
              <a:t>Pivot</a:t>
            </a:r>
          </a:p>
        </p:txBody>
      </p:sp>
      <p:sp>
        <p:nvSpPr>
          <p:cNvPr id="300" name="TextBox 299">
            <a:extLst>
              <a:ext uri="{FF2B5EF4-FFF2-40B4-BE49-F238E27FC236}">
                <a16:creationId xmlns:a16="http://schemas.microsoft.com/office/drawing/2014/main" id="{62FA26B4-DED1-45C5-AD24-A088DF12A9C2}"/>
              </a:ext>
            </a:extLst>
          </p:cNvPr>
          <p:cNvSpPr txBox="1"/>
          <p:nvPr userDrawn="1"/>
        </p:nvSpPr>
        <p:spPr>
          <a:xfrm>
            <a:off x="5386780" y="2579675"/>
            <a:ext cx="713232" cy="338328"/>
          </a:xfrm>
          <a:prstGeom prst="rect">
            <a:avLst/>
          </a:prstGeom>
          <a:noFill/>
        </p:spPr>
        <p:txBody>
          <a:bodyPr wrap="square" lIns="0" rIns="0">
            <a:noAutofit/>
          </a:bodyPr>
          <a:lstStyle/>
          <a:p>
            <a:pPr algn="ctr"/>
            <a:r>
              <a:rPr lang="en-US" sz="800" dirty="0">
                <a:solidFill>
                  <a:schemeClr val="bg1"/>
                </a:solidFill>
              </a:rPr>
              <a:t>Plugin</a:t>
            </a:r>
          </a:p>
        </p:txBody>
      </p:sp>
      <p:sp>
        <p:nvSpPr>
          <p:cNvPr id="302" name="TextBox 301">
            <a:extLst>
              <a:ext uri="{FF2B5EF4-FFF2-40B4-BE49-F238E27FC236}">
                <a16:creationId xmlns:a16="http://schemas.microsoft.com/office/drawing/2014/main" id="{59579CF6-371E-4D6D-AEE6-B151B8789EB4}"/>
              </a:ext>
            </a:extLst>
          </p:cNvPr>
          <p:cNvSpPr txBox="1"/>
          <p:nvPr userDrawn="1"/>
        </p:nvSpPr>
        <p:spPr>
          <a:xfrm>
            <a:off x="6100904" y="2579675"/>
            <a:ext cx="713232" cy="338328"/>
          </a:xfrm>
          <a:prstGeom prst="rect">
            <a:avLst/>
          </a:prstGeom>
          <a:noFill/>
        </p:spPr>
        <p:txBody>
          <a:bodyPr wrap="square" lIns="0" rIns="0">
            <a:noAutofit/>
          </a:bodyPr>
          <a:lstStyle/>
          <a:p>
            <a:pPr algn="ctr"/>
            <a:r>
              <a:rPr lang="en-US" sz="800" dirty="0">
                <a:solidFill>
                  <a:schemeClr val="bg1"/>
                </a:solidFill>
              </a:rPr>
              <a:t>Process identification</a:t>
            </a:r>
          </a:p>
        </p:txBody>
      </p:sp>
      <p:sp>
        <p:nvSpPr>
          <p:cNvPr id="304" name="TextBox 303">
            <a:extLst>
              <a:ext uri="{FF2B5EF4-FFF2-40B4-BE49-F238E27FC236}">
                <a16:creationId xmlns:a16="http://schemas.microsoft.com/office/drawing/2014/main" id="{21CFD8E2-5605-4046-A0EB-ED006A0E0DB1}"/>
              </a:ext>
            </a:extLst>
          </p:cNvPr>
          <p:cNvSpPr txBox="1"/>
          <p:nvPr userDrawn="1"/>
        </p:nvSpPr>
        <p:spPr>
          <a:xfrm>
            <a:off x="6815028" y="2579675"/>
            <a:ext cx="713232" cy="338328"/>
          </a:xfrm>
          <a:prstGeom prst="rect">
            <a:avLst/>
          </a:prstGeom>
          <a:noFill/>
        </p:spPr>
        <p:txBody>
          <a:bodyPr wrap="square" lIns="0" rIns="0">
            <a:noAutofit/>
          </a:bodyPr>
          <a:lstStyle/>
          <a:p>
            <a:pPr algn="ctr"/>
            <a:r>
              <a:rPr lang="en-US" sz="800" dirty="0">
                <a:solidFill>
                  <a:schemeClr val="bg1"/>
                </a:solidFill>
              </a:rPr>
              <a:t>Process identification 2</a:t>
            </a:r>
          </a:p>
        </p:txBody>
      </p:sp>
      <p:sp>
        <p:nvSpPr>
          <p:cNvPr id="306" name="TextBox 305">
            <a:extLst>
              <a:ext uri="{FF2B5EF4-FFF2-40B4-BE49-F238E27FC236}">
                <a16:creationId xmlns:a16="http://schemas.microsoft.com/office/drawing/2014/main" id="{B1754DEB-2B82-418D-82D8-CB8E0EB41F22}"/>
              </a:ext>
            </a:extLst>
          </p:cNvPr>
          <p:cNvSpPr txBox="1"/>
          <p:nvPr userDrawn="1"/>
        </p:nvSpPr>
        <p:spPr>
          <a:xfrm>
            <a:off x="7529152" y="2579675"/>
            <a:ext cx="713232" cy="338328"/>
          </a:xfrm>
          <a:prstGeom prst="rect">
            <a:avLst/>
          </a:prstGeom>
          <a:noFill/>
        </p:spPr>
        <p:txBody>
          <a:bodyPr wrap="square" lIns="0" rIns="0">
            <a:noAutofit/>
          </a:bodyPr>
          <a:lstStyle/>
          <a:p>
            <a:pPr algn="ctr"/>
            <a:r>
              <a:rPr lang="en-US" sz="800" dirty="0">
                <a:solidFill>
                  <a:schemeClr val="bg1"/>
                </a:solidFill>
              </a:rPr>
              <a:t>Project</a:t>
            </a:r>
          </a:p>
        </p:txBody>
      </p:sp>
      <p:sp>
        <p:nvSpPr>
          <p:cNvPr id="308" name="TextBox 307">
            <a:extLst>
              <a:ext uri="{FF2B5EF4-FFF2-40B4-BE49-F238E27FC236}">
                <a16:creationId xmlns:a16="http://schemas.microsoft.com/office/drawing/2014/main" id="{26F11A8C-BB88-412C-B933-23AA36C9F2F7}"/>
              </a:ext>
            </a:extLst>
          </p:cNvPr>
          <p:cNvSpPr txBox="1"/>
          <p:nvPr userDrawn="1"/>
        </p:nvSpPr>
        <p:spPr>
          <a:xfrm>
            <a:off x="8243276" y="2579675"/>
            <a:ext cx="713232" cy="338328"/>
          </a:xfrm>
          <a:prstGeom prst="rect">
            <a:avLst/>
          </a:prstGeom>
          <a:noFill/>
        </p:spPr>
        <p:txBody>
          <a:bodyPr wrap="square" lIns="0" rIns="0">
            <a:noAutofit/>
          </a:bodyPr>
          <a:lstStyle/>
          <a:p>
            <a:pPr algn="ctr"/>
            <a:r>
              <a:rPr lang="en-US" sz="800" dirty="0">
                <a:solidFill>
                  <a:schemeClr val="bg1"/>
                </a:solidFill>
              </a:rPr>
              <a:t>Promoter bullhorn</a:t>
            </a:r>
          </a:p>
        </p:txBody>
      </p:sp>
      <p:sp>
        <p:nvSpPr>
          <p:cNvPr id="310" name="TextBox 309">
            <a:extLst>
              <a:ext uri="{FF2B5EF4-FFF2-40B4-BE49-F238E27FC236}">
                <a16:creationId xmlns:a16="http://schemas.microsoft.com/office/drawing/2014/main" id="{2D9CC8AD-B318-4429-8371-611D8CAE132B}"/>
              </a:ext>
            </a:extLst>
          </p:cNvPr>
          <p:cNvSpPr txBox="1"/>
          <p:nvPr userDrawn="1"/>
        </p:nvSpPr>
        <p:spPr>
          <a:xfrm>
            <a:off x="10385648" y="2579675"/>
            <a:ext cx="713232" cy="338328"/>
          </a:xfrm>
          <a:prstGeom prst="rect">
            <a:avLst/>
          </a:prstGeom>
          <a:noFill/>
        </p:spPr>
        <p:txBody>
          <a:bodyPr wrap="square" lIns="0" rIns="0">
            <a:noAutofit/>
          </a:bodyPr>
          <a:lstStyle/>
          <a:p>
            <a:pPr algn="ctr"/>
            <a:r>
              <a:rPr lang="en-US" sz="800" dirty="0">
                <a:solidFill>
                  <a:schemeClr val="bg1"/>
                </a:solidFill>
              </a:rPr>
              <a:t>Public </a:t>
            </a:r>
          </a:p>
          <a:p>
            <a:pPr algn="ctr"/>
            <a:r>
              <a:rPr lang="en-US" sz="800" dirty="0">
                <a:solidFill>
                  <a:schemeClr val="bg1"/>
                </a:solidFill>
              </a:rPr>
              <a:t>sector</a:t>
            </a:r>
          </a:p>
        </p:txBody>
      </p:sp>
      <p:sp>
        <p:nvSpPr>
          <p:cNvPr id="312" name="TextBox 311">
            <a:extLst>
              <a:ext uri="{FF2B5EF4-FFF2-40B4-BE49-F238E27FC236}">
                <a16:creationId xmlns:a16="http://schemas.microsoft.com/office/drawing/2014/main" id="{AE385186-759D-4797-A591-88E53792751C}"/>
              </a:ext>
            </a:extLst>
          </p:cNvPr>
          <p:cNvSpPr txBox="1"/>
          <p:nvPr userDrawn="1"/>
        </p:nvSpPr>
        <p:spPr>
          <a:xfrm>
            <a:off x="3244408" y="2579675"/>
            <a:ext cx="713232" cy="338328"/>
          </a:xfrm>
          <a:prstGeom prst="rect">
            <a:avLst/>
          </a:prstGeom>
          <a:noFill/>
        </p:spPr>
        <p:txBody>
          <a:bodyPr wrap="square" lIns="0" rIns="0">
            <a:noAutofit/>
          </a:bodyPr>
          <a:lstStyle/>
          <a:p>
            <a:pPr algn="ctr"/>
            <a:r>
              <a:rPr lang="en-US" sz="800" dirty="0">
                <a:solidFill>
                  <a:schemeClr val="bg1"/>
                </a:solidFill>
              </a:rPr>
              <a:t>OCR alt</a:t>
            </a:r>
          </a:p>
        </p:txBody>
      </p:sp>
      <p:sp>
        <p:nvSpPr>
          <p:cNvPr id="2" name="Title 1">
            <a:extLst>
              <a:ext uri="{FF2B5EF4-FFF2-40B4-BE49-F238E27FC236}">
                <a16:creationId xmlns:a16="http://schemas.microsoft.com/office/drawing/2014/main" id="{E2F83E11-7C8E-4BFE-9AF0-BB79D507B2B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53256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Icons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026C5A-1148-4A65-A2E6-87A142686441}"/>
              </a:ext>
            </a:extLst>
          </p:cNvPr>
          <p:cNvSpPr/>
          <p:nvPr userDrawn="1"/>
        </p:nvSpPr>
        <p:spPr>
          <a:xfrm>
            <a:off x="0" y="1143000"/>
            <a:ext cx="12188825" cy="5714999"/>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dirty="0" err="1">
              <a:latin typeface="Arial"/>
              <a:cs typeface="Arial"/>
            </a:endParaRPr>
          </a:p>
        </p:txBody>
      </p:sp>
      <p:sp>
        <p:nvSpPr>
          <p:cNvPr id="4" name="TextBox 3">
            <a:extLst>
              <a:ext uri="{FF2B5EF4-FFF2-40B4-BE49-F238E27FC236}">
                <a16:creationId xmlns:a16="http://schemas.microsoft.com/office/drawing/2014/main" id="{34735C1A-1459-487F-B7D7-404BA0480FFE}"/>
              </a:ext>
            </a:extLst>
          </p:cNvPr>
          <p:cNvSpPr txBox="1"/>
          <p:nvPr userDrawn="1"/>
        </p:nvSpPr>
        <p:spPr>
          <a:xfrm>
            <a:off x="440508" y="1710252"/>
            <a:ext cx="709636" cy="338554"/>
          </a:xfrm>
          <a:prstGeom prst="rect">
            <a:avLst/>
          </a:prstGeom>
          <a:noFill/>
        </p:spPr>
        <p:txBody>
          <a:bodyPr wrap="square" lIns="0" rIns="0">
            <a:spAutoFit/>
          </a:bodyPr>
          <a:lstStyle/>
          <a:p>
            <a:pPr algn="ctr"/>
            <a:r>
              <a:rPr lang="en-US" sz="800" dirty="0">
                <a:solidFill>
                  <a:schemeClr val="bg1"/>
                </a:solidFill>
              </a:rPr>
              <a:t>Web </a:t>
            </a:r>
            <a:br>
              <a:rPr lang="en-US" sz="800" dirty="0">
                <a:solidFill>
                  <a:schemeClr val="bg1"/>
                </a:solidFill>
              </a:rPr>
            </a:br>
            <a:r>
              <a:rPr lang="en-US" sz="800" dirty="0">
                <a:solidFill>
                  <a:schemeClr val="bg1"/>
                </a:solidFill>
              </a:rPr>
              <a:t>scraping</a:t>
            </a:r>
          </a:p>
        </p:txBody>
      </p:sp>
      <p:sp>
        <p:nvSpPr>
          <p:cNvPr id="6" name="TextBox 5">
            <a:extLst>
              <a:ext uri="{FF2B5EF4-FFF2-40B4-BE49-F238E27FC236}">
                <a16:creationId xmlns:a16="http://schemas.microsoft.com/office/drawing/2014/main" id="{4EAB2A13-7FE6-48D5-9361-839B1F913D0B}"/>
              </a:ext>
            </a:extLst>
          </p:cNvPr>
          <p:cNvSpPr txBox="1"/>
          <p:nvPr userDrawn="1"/>
        </p:nvSpPr>
        <p:spPr>
          <a:xfrm>
            <a:off x="1147053" y="1710252"/>
            <a:ext cx="709636" cy="338554"/>
          </a:xfrm>
          <a:prstGeom prst="rect">
            <a:avLst/>
          </a:prstGeom>
          <a:noFill/>
        </p:spPr>
        <p:txBody>
          <a:bodyPr wrap="square" lIns="0" rIns="0">
            <a:spAutoFit/>
          </a:bodyPr>
          <a:lstStyle/>
          <a:p>
            <a:pPr algn="ctr"/>
            <a:r>
              <a:rPr lang="en-US" sz="800" dirty="0">
                <a:solidFill>
                  <a:schemeClr val="bg1"/>
                </a:solidFill>
              </a:rPr>
              <a:t>Thank </a:t>
            </a:r>
            <a:br>
              <a:rPr lang="en-US" sz="800" dirty="0">
                <a:solidFill>
                  <a:schemeClr val="bg1"/>
                </a:solidFill>
              </a:rPr>
            </a:br>
            <a:r>
              <a:rPr lang="en-US" sz="800" dirty="0">
                <a:solidFill>
                  <a:schemeClr val="bg1"/>
                </a:solidFill>
              </a:rPr>
              <a:t>you</a:t>
            </a:r>
          </a:p>
        </p:txBody>
      </p:sp>
      <p:sp>
        <p:nvSpPr>
          <p:cNvPr id="8" name="TextBox 7">
            <a:extLst>
              <a:ext uri="{FF2B5EF4-FFF2-40B4-BE49-F238E27FC236}">
                <a16:creationId xmlns:a16="http://schemas.microsoft.com/office/drawing/2014/main" id="{C241002E-AE5F-438D-9DB5-7BE0D2447496}"/>
              </a:ext>
            </a:extLst>
          </p:cNvPr>
          <p:cNvSpPr txBox="1"/>
          <p:nvPr userDrawn="1"/>
        </p:nvSpPr>
        <p:spPr>
          <a:xfrm>
            <a:off x="1853598" y="1710252"/>
            <a:ext cx="709636" cy="338554"/>
          </a:xfrm>
          <a:prstGeom prst="rect">
            <a:avLst/>
          </a:prstGeom>
          <a:noFill/>
        </p:spPr>
        <p:txBody>
          <a:bodyPr wrap="square" lIns="0" rIns="0">
            <a:spAutoFit/>
          </a:bodyPr>
          <a:lstStyle/>
          <a:p>
            <a:pPr algn="ctr"/>
            <a:r>
              <a:rPr lang="en-US" sz="800" dirty="0">
                <a:solidFill>
                  <a:schemeClr val="bg1"/>
                </a:solidFill>
              </a:rPr>
              <a:t>Automated data entry</a:t>
            </a:r>
          </a:p>
        </p:txBody>
      </p:sp>
      <p:sp>
        <p:nvSpPr>
          <p:cNvPr id="9" name="TextBox 8">
            <a:extLst>
              <a:ext uri="{FF2B5EF4-FFF2-40B4-BE49-F238E27FC236}">
                <a16:creationId xmlns:a16="http://schemas.microsoft.com/office/drawing/2014/main" id="{366A7C67-43D3-4811-8C64-6740A8C77E72}"/>
              </a:ext>
            </a:extLst>
          </p:cNvPr>
          <p:cNvSpPr txBox="1"/>
          <p:nvPr userDrawn="1"/>
        </p:nvSpPr>
        <p:spPr>
          <a:xfrm>
            <a:off x="2560143" y="1710252"/>
            <a:ext cx="709636" cy="215444"/>
          </a:xfrm>
          <a:prstGeom prst="rect">
            <a:avLst/>
          </a:prstGeom>
          <a:noFill/>
        </p:spPr>
        <p:txBody>
          <a:bodyPr wrap="square" lIns="0" rIns="0">
            <a:spAutoFit/>
          </a:bodyPr>
          <a:lstStyle/>
          <a:p>
            <a:pPr algn="ctr"/>
            <a:r>
              <a:rPr lang="en-US" sz="800" dirty="0">
                <a:solidFill>
                  <a:schemeClr val="bg1"/>
                </a:solidFill>
              </a:rPr>
              <a:t>Automation</a:t>
            </a:r>
          </a:p>
        </p:txBody>
      </p:sp>
      <p:sp>
        <p:nvSpPr>
          <p:cNvPr id="10" name="TextBox 9">
            <a:extLst>
              <a:ext uri="{FF2B5EF4-FFF2-40B4-BE49-F238E27FC236}">
                <a16:creationId xmlns:a16="http://schemas.microsoft.com/office/drawing/2014/main" id="{8F995122-54A9-4FF5-80BF-827DEA5BD63C}"/>
              </a:ext>
            </a:extLst>
          </p:cNvPr>
          <p:cNvSpPr txBox="1"/>
          <p:nvPr userDrawn="1"/>
        </p:nvSpPr>
        <p:spPr>
          <a:xfrm>
            <a:off x="3266688" y="1710252"/>
            <a:ext cx="709636" cy="338554"/>
          </a:xfrm>
          <a:prstGeom prst="rect">
            <a:avLst/>
          </a:prstGeom>
          <a:noFill/>
        </p:spPr>
        <p:txBody>
          <a:bodyPr wrap="square" lIns="0" rIns="0">
            <a:spAutoFit/>
          </a:bodyPr>
          <a:lstStyle/>
          <a:p>
            <a:pPr algn="ctr"/>
            <a:r>
              <a:rPr lang="en-US" sz="800" dirty="0">
                <a:solidFill>
                  <a:schemeClr val="bg1"/>
                </a:solidFill>
              </a:rPr>
              <a:t>Background</a:t>
            </a:r>
            <a:br>
              <a:rPr lang="en-US" sz="800" dirty="0">
                <a:solidFill>
                  <a:schemeClr val="bg1"/>
                </a:solidFill>
              </a:rPr>
            </a:br>
            <a:r>
              <a:rPr lang="en-US" sz="800" dirty="0">
                <a:solidFill>
                  <a:schemeClr val="bg1"/>
                </a:solidFill>
              </a:rPr>
              <a:t>automation</a:t>
            </a:r>
          </a:p>
        </p:txBody>
      </p:sp>
      <p:sp>
        <p:nvSpPr>
          <p:cNvPr id="12" name="TextBox 11">
            <a:extLst>
              <a:ext uri="{FF2B5EF4-FFF2-40B4-BE49-F238E27FC236}">
                <a16:creationId xmlns:a16="http://schemas.microsoft.com/office/drawing/2014/main" id="{EF237658-3743-4349-9D3A-F64B49456FFB}"/>
              </a:ext>
            </a:extLst>
          </p:cNvPr>
          <p:cNvSpPr txBox="1"/>
          <p:nvPr userDrawn="1"/>
        </p:nvSpPr>
        <p:spPr>
          <a:xfrm>
            <a:off x="3973233" y="1710252"/>
            <a:ext cx="709636" cy="215444"/>
          </a:xfrm>
          <a:prstGeom prst="rect">
            <a:avLst/>
          </a:prstGeom>
          <a:noFill/>
        </p:spPr>
        <p:txBody>
          <a:bodyPr wrap="square" lIns="0" rIns="0">
            <a:spAutoFit/>
          </a:bodyPr>
          <a:lstStyle/>
          <a:p>
            <a:pPr algn="ctr"/>
            <a:r>
              <a:rPr lang="en-US" sz="800" dirty="0">
                <a:solidFill>
                  <a:schemeClr val="bg1"/>
                </a:solidFill>
              </a:rPr>
              <a:t>Big scale</a:t>
            </a:r>
          </a:p>
        </p:txBody>
      </p:sp>
      <p:sp>
        <p:nvSpPr>
          <p:cNvPr id="14" name="TextBox 13">
            <a:extLst>
              <a:ext uri="{FF2B5EF4-FFF2-40B4-BE49-F238E27FC236}">
                <a16:creationId xmlns:a16="http://schemas.microsoft.com/office/drawing/2014/main" id="{F3D45A5B-0395-453B-A8E3-7CB5154800EA}"/>
              </a:ext>
            </a:extLst>
          </p:cNvPr>
          <p:cNvSpPr txBox="1"/>
          <p:nvPr userDrawn="1"/>
        </p:nvSpPr>
        <p:spPr>
          <a:xfrm>
            <a:off x="4679778" y="1710252"/>
            <a:ext cx="709636" cy="215444"/>
          </a:xfrm>
          <a:prstGeom prst="rect">
            <a:avLst/>
          </a:prstGeom>
          <a:noFill/>
        </p:spPr>
        <p:txBody>
          <a:bodyPr wrap="square" lIns="0" rIns="0">
            <a:spAutoFit/>
          </a:bodyPr>
          <a:lstStyle/>
          <a:p>
            <a:pPr algn="ctr"/>
            <a:r>
              <a:rPr lang="en-US" sz="800" dirty="0">
                <a:solidFill>
                  <a:schemeClr val="bg1"/>
                </a:solidFill>
              </a:rPr>
              <a:t>Bookmark</a:t>
            </a:r>
          </a:p>
        </p:txBody>
      </p:sp>
      <p:sp>
        <p:nvSpPr>
          <p:cNvPr id="16" name="TextBox 15">
            <a:extLst>
              <a:ext uri="{FF2B5EF4-FFF2-40B4-BE49-F238E27FC236}">
                <a16:creationId xmlns:a16="http://schemas.microsoft.com/office/drawing/2014/main" id="{3A186D34-FDA7-4E20-807B-28BA06F5FC7D}"/>
              </a:ext>
            </a:extLst>
          </p:cNvPr>
          <p:cNvSpPr txBox="1"/>
          <p:nvPr userDrawn="1"/>
        </p:nvSpPr>
        <p:spPr>
          <a:xfrm>
            <a:off x="5386323" y="1710252"/>
            <a:ext cx="709636" cy="338554"/>
          </a:xfrm>
          <a:prstGeom prst="rect">
            <a:avLst/>
          </a:prstGeom>
          <a:noFill/>
        </p:spPr>
        <p:txBody>
          <a:bodyPr wrap="square" lIns="0" rIns="0">
            <a:spAutoFit/>
          </a:bodyPr>
          <a:lstStyle/>
          <a:p>
            <a:pPr algn="ctr"/>
            <a:r>
              <a:rPr lang="en-US" sz="800" dirty="0">
                <a:solidFill>
                  <a:schemeClr val="bg1"/>
                </a:solidFill>
              </a:rPr>
              <a:t>Business partner alt 2</a:t>
            </a:r>
          </a:p>
        </p:txBody>
      </p:sp>
      <p:sp>
        <p:nvSpPr>
          <p:cNvPr id="18" name="TextBox 17">
            <a:extLst>
              <a:ext uri="{FF2B5EF4-FFF2-40B4-BE49-F238E27FC236}">
                <a16:creationId xmlns:a16="http://schemas.microsoft.com/office/drawing/2014/main" id="{BEE869D7-13A9-405D-BC63-717725A7AE66}"/>
              </a:ext>
            </a:extLst>
          </p:cNvPr>
          <p:cNvSpPr txBox="1"/>
          <p:nvPr userDrawn="1"/>
        </p:nvSpPr>
        <p:spPr>
          <a:xfrm>
            <a:off x="6092868" y="1710252"/>
            <a:ext cx="709636" cy="338554"/>
          </a:xfrm>
          <a:prstGeom prst="rect">
            <a:avLst/>
          </a:prstGeom>
          <a:noFill/>
        </p:spPr>
        <p:txBody>
          <a:bodyPr wrap="square" lIns="0" rIns="0">
            <a:spAutoFit/>
          </a:bodyPr>
          <a:lstStyle/>
          <a:p>
            <a:pPr algn="ctr"/>
            <a:r>
              <a:rPr lang="en-US" sz="800" dirty="0">
                <a:solidFill>
                  <a:schemeClr val="bg1"/>
                </a:solidFill>
              </a:rPr>
              <a:t>Business partner alt</a:t>
            </a:r>
          </a:p>
        </p:txBody>
      </p:sp>
      <p:sp>
        <p:nvSpPr>
          <p:cNvPr id="20" name="TextBox 19">
            <a:extLst>
              <a:ext uri="{FF2B5EF4-FFF2-40B4-BE49-F238E27FC236}">
                <a16:creationId xmlns:a16="http://schemas.microsoft.com/office/drawing/2014/main" id="{83586A05-EBB5-425E-8FA2-6CDA1AA910BA}"/>
              </a:ext>
            </a:extLst>
          </p:cNvPr>
          <p:cNvSpPr txBox="1"/>
          <p:nvPr userDrawn="1"/>
        </p:nvSpPr>
        <p:spPr>
          <a:xfrm>
            <a:off x="6799413" y="1710252"/>
            <a:ext cx="709636" cy="338554"/>
          </a:xfrm>
          <a:prstGeom prst="rect">
            <a:avLst/>
          </a:prstGeom>
          <a:noFill/>
        </p:spPr>
        <p:txBody>
          <a:bodyPr wrap="square" lIns="0" rIns="0">
            <a:spAutoFit/>
          </a:bodyPr>
          <a:lstStyle/>
          <a:p>
            <a:pPr algn="ctr"/>
            <a:r>
              <a:rPr lang="en-US" sz="800" dirty="0">
                <a:solidFill>
                  <a:schemeClr val="bg1"/>
                </a:solidFill>
              </a:rPr>
              <a:t>Business </a:t>
            </a:r>
            <a:r>
              <a:rPr lang="en-US" sz="800" dirty="0" err="1">
                <a:solidFill>
                  <a:schemeClr val="bg1"/>
                </a:solidFill>
              </a:rPr>
              <a:t>partnerup</a:t>
            </a:r>
            <a:endParaRPr lang="en-US" sz="800" dirty="0">
              <a:solidFill>
                <a:schemeClr val="bg1"/>
              </a:solidFill>
            </a:endParaRPr>
          </a:p>
        </p:txBody>
      </p:sp>
      <p:sp>
        <p:nvSpPr>
          <p:cNvPr id="22" name="TextBox 21">
            <a:extLst>
              <a:ext uri="{FF2B5EF4-FFF2-40B4-BE49-F238E27FC236}">
                <a16:creationId xmlns:a16="http://schemas.microsoft.com/office/drawing/2014/main" id="{52D3B3AB-F9AF-4929-844A-F05989401165}"/>
              </a:ext>
            </a:extLst>
          </p:cNvPr>
          <p:cNvSpPr txBox="1"/>
          <p:nvPr userDrawn="1"/>
        </p:nvSpPr>
        <p:spPr>
          <a:xfrm>
            <a:off x="7505958" y="1710252"/>
            <a:ext cx="709636" cy="215444"/>
          </a:xfrm>
          <a:prstGeom prst="rect">
            <a:avLst/>
          </a:prstGeom>
          <a:noFill/>
        </p:spPr>
        <p:txBody>
          <a:bodyPr wrap="square" lIns="0" rIns="0">
            <a:spAutoFit/>
          </a:bodyPr>
          <a:lstStyle/>
          <a:p>
            <a:pPr algn="ctr"/>
            <a:r>
              <a:rPr lang="en-US" sz="800" dirty="0">
                <a:solidFill>
                  <a:schemeClr val="bg1"/>
                </a:solidFill>
              </a:rPr>
              <a:t>Certification</a:t>
            </a:r>
          </a:p>
        </p:txBody>
      </p:sp>
      <p:sp>
        <p:nvSpPr>
          <p:cNvPr id="24" name="TextBox 23">
            <a:extLst>
              <a:ext uri="{FF2B5EF4-FFF2-40B4-BE49-F238E27FC236}">
                <a16:creationId xmlns:a16="http://schemas.microsoft.com/office/drawing/2014/main" id="{65C7AAFE-A53B-4BBE-BEAC-222BF94F9B98}"/>
              </a:ext>
            </a:extLst>
          </p:cNvPr>
          <p:cNvSpPr txBox="1"/>
          <p:nvPr userDrawn="1"/>
        </p:nvSpPr>
        <p:spPr>
          <a:xfrm>
            <a:off x="8212503" y="1710252"/>
            <a:ext cx="709636" cy="215444"/>
          </a:xfrm>
          <a:prstGeom prst="rect">
            <a:avLst/>
          </a:prstGeom>
          <a:noFill/>
        </p:spPr>
        <p:txBody>
          <a:bodyPr wrap="square" lIns="0" rIns="0">
            <a:spAutoFit/>
          </a:bodyPr>
          <a:lstStyle/>
          <a:p>
            <a:pPr algn="ctr"/>
            <a:r>
              <a:rPr lang="en-US" sz="800" dirty="0">
                <a:solidFill>
                  <a:schemeClr val="bg1"/>
                </a:solidFill>
              </a:rPr>
              <a:t>Chart</a:t>
            </a:r>
          </a:p>
        </p:txBody>
      </p:sp>
      <p:sp>
        <p:nvSpPr>
          <p:cNvPr id="26" name="TextBox 25">
            <a:extLst>
              <a:ext uri="{FF2B5EF4-FFF2-40B4-BE49-F238E27FC236}">
                <a16:creationId xmlns:a16="http://schemas.microsoft.com/office/drawing/2014/main" id="{5D645E55-7C1A-4830-85F9-43E1DBDFC48F}"/>
              </a:ext>
            </a:extLst>
          </p:cNvPr>
          <p:cNvSpPr txBox="1"/>
          <p:nvPr userDrawn="1"/>
        </p:nvSpPr>
        <p:spPr>
          <a:xfrm>
            <a:off x="8919048" y="1710252"/>
            <a:ext cx="709636" cy="338554"/>
          </a:xfrm>
          <a:prstGeom prst="rect">
            <a:avLst/>
          </a:prstGeom>
          <a:noFill/>
        </p:spPr>
        <p:txBody>
          <a:bodyPr wrap="square" lIns="0" rIns="0">
            <a:spAutoFit/>
          </a:bodyPr>
          <a:lstStyle/>
          <a:p>
            <a:pPr algn="ctr"/>
            <a:r>
              <a:rPr lang="en-US" sz="800" dirty="0">
                <a:solidFill>
                  <a:schemeClr val="bg1"/>
                </a:solidFill>
              </a:rPr>
              <a:t>Course foundation 2</a:t>
            </a:r>
          </a:p>
        </p:txBody>
      </p:sp>
      <p:sp>
        <p:nvSpPr>
          <p:cNvPr id="28" name="TextBox 27">
            <a:extLst>
              <a:ext uri="{FF2B5EF4-FFF2-40B4-BE49-F238E27FC236}">
                <a16:creationId xmlns:a16="http://schemas.microsoft.com/office/drawing/2014/main" id="{1CD59EBB-E444-4C1E-B9D5-971F2D28E120}"/>
              </a:ext>
            </a:extLst>
          </p:cNvPr>
          <p:cNvSpPr txBox="1"/>
          <p:nvPr userDrawn="1"/>
        </p:nvSpPr>
        <p:spPr>
          <a:xfrm>
            <a:off x="9625593" y="1710252"/>
            <a:ext cx="709636" cy="338554"/>
          </a:xfrm>
          <a:prstGeom prst="rect">
            <a:avLst/>
          </a:prstGeom>
          <a:noFill/>
        </p:spPr>
        <p:txBody>
          <a:bodyPr wrap="square" lIns="0" rIns="0">
            <a:spAutoFit/>
          </a:bodyPr>
          <a:lstStyle/>
          <a:p>
            <a:pPr algn="ctr"/>
            <a:r>
              <a:rPr lang="en-US" sz="800" dirty="0">
                <a:solidFill>
                  <a:schemeClr val="bg1"/>
                </a:solidFill>
              </a:rPr>
              <a:t>Course foundation 3</a:t>
            </a:r>
          </a:p>
        </p:txBody>
      </p:sp>
      <p:sp>
        <p:nvSpPr>
          <p:cNvPr id="30" name="TextBox 29">
            <a:extLst>
              <a:ext uri="{FF2B5EF4-FFF2-40B4-BE49-F238E27FC236}">
                <a16:creationId xmlns:a16="http://schemas.microsoft.com/office/drawing/2014/main" id="{40C6EC6E-4185-4BF7-8559-A4BF42C3F6C7}"/>
              </a:ext>
            </a:extLst>
          </p:cNvPr>
          <p:cNvSpPr txBox="1"/>
          <p:nvPr userDrawn="1"/>
        </p:nvSpPr>
        <p:spPr>
          <a:xfrm>
            <a:off x="10332138" y="1710252"/>
            <a:ext cx="709636" cy="338554"/>
          </a:xfrm>
          <a:prstGeom prst="rect">
            <a:avLst/>
          </a:prstGeom>
          <a:noFill/>
        </p:spPr>
        <p:txBody>
          <a:bodyPr wrap="square" lIns="0" rIns="0">
            <a:spAutoFit/>
          </a:bodyPr>
          <a:lstStyle/>
          <a:p>
            <a:pPr algn="ctr"/>
            <a:r>
              <a:rPr lang="en-US" sz="800" dirty="0">
                <a:solidFill>
                  <a:schemeClr val="bg1"/>
                </a:solidFill>
              </a:rPr>
              <a:t>Course foundation</a:t>
            </a:r>
          </a:p>
        </p:txBody>
      </p:sp>
      <p:sp>
        <p:nvSpPr>
          <p:cNvPr id="32" name="TextBox 31">
            <a:extLst>
              <a:ext uri="{FF2B5EF4-FFF2-40B4-BE49-F238E27FC236}">
                <a16:creationId xmlns:a16="http://schemas.microsoft.com/office/drawing/2014/main" id="{7047B854-7EDD-4D19-A957-8B334E1210D6}"/>
              </a:ext>
            </a:extLst>
          </p:cNvPr>
          <p:cNvSpPr txBox="1"/>
          <p:nvPr userDrawn="1"/>
        </p:nvSpPr>
        <p:spPr>
          <a:xfrm>
            <a:off x="11038681" y="1710252"/>
            <a:ext cx="709636" cy="338554"/>
          </a:xfrm>
          <a:prstGeom prst="rect">
            <a:avLst/>
          </a:prstGeom>
          <a:noFill/>
        </p:spPr>
        <p:txBody>
          <a:bodyPr wrap="square" lIns="0" rIns="0">
            <a:spAutoFit/>
          </a:bodyPr>
          <a:lstStyle/>
          <a:p>
            <a:pPr algn="ctr"/>
            <a:r>
              <a:rPr lang="en-US" sz="800" dirty="0">
                <a:solidFill>
                  <a:schemeClr val="bg1"/>
                </a:solidFill>
              </a:rPr>
              <a:t>Web </a:t>
            </a:r>
            <a:br>
              <a:rPr lang="en-US" sz="800" dirty="0">
                <a:solidFill>
                  <a:schemeClr val="bg1"/>
                </a:solidFill>
              </a:rPr>
            </a:br>
            <a:r>
              <a:rPr lang="en-US" sz="800" dirty="0">
                <a:solidFill>
                  <a:schemeClr val="bg1"/>
                </a:solidFill>
              </a:rPr>
              <a:t>expert</a:t>
            </a:r>
          </a:p>
        </p:txBody>
      </p:sp>
      <p:sp>
        <p:nvSpPr>
          <p:cNvPr id="34" name="TextBox 33">
            <a:extLst>
              <a:ext uri="{FF2B5EF4-FFF2-40B4-BE49-F238E27FC236}">
                <a16:creationId xmlns:a16="http://schemas.microsoft.com/office/drawing/2014/main" id="{ADEE8021-E9E5-460F-84B0-5A4B52E44EC9}"/>
              </a:ext>
            </a:extLst>
          </p:cNvPr>
          <p:cNvSpPr txBox="1"/>
          <p:nvPr userDrawn="1"/>
        </p:nvSpPr>
        <p:spPr>
          <a:xfrm>
            <a:off x="440508" y="2532310"/>
            <a:ext cx="709636" cy="338554"/>
          </a:xfrm>
          <a:prstGeom prst="rect">
            <a:avLst/>
          </a:prstGeom>
          <a:noFill/>
        </p:spPr>
        <p:txBody>
          <a:bodyPr wrap="square" lIns="0" rIns="0">
            <a:spAutoFit/>
          </a:bodyPr>
          <a:lstStyle/>
          <a:p>
            <a:pPr algn="ctr"/>
            <a:r>
              <a:rPr lang="en-US" sz="800" dirty="0">
                <a:solidFill>
                  <a:schemeClr val="bg1"/>
                </a:solidFill>
              </a:rPr>
              <a:t>Course-orchestrator</a:t>
            </a:r>
          </a:p>
        </p:txBody>
      </p:sp>
      <p:sp>
        <p:nvSpPr>
          <p:cNvPr id="36" name="TextBox 35">
            <a:extLst>
              <a:ext uri="{FF2B5EF4-FFF2-40B4-BE49-F238E27FC236}">
                <a16:creationId xmlns:a16="http://schemas.microsoft.com/office/drawing/2014/main" id="{94BBFC25-4898-440A-A476-B43161B78208}"/>
              </a:ext>
            </a:extLst>
          </p:cNvPr>
          <p:cNvSpPr txBox="1"/>
          <p:nvPr userDrawn="1"/>
        </p:nvSpPr>
        <p:spPr>
          <a:xfrm>
            <a:off x="1147053" y="2532310"/>
            <a:ext cx="709636" cy="215444"/>
          </a:xfrm>
          <a:prstGeom prst="rect">
            <a:avLst/>
          </a:prstGeom>
          <a:noFill/>
        </p:spPr>
        <p:txBody>
          <a:bodyPr wrap="square" lIns="0" rIns="0">
            <a:spAutoFit/>
          </a:bodyPr>
          <a:lstStyle/>
          <a:p>
            <a:pPr algn="ctr"/>
            <a:r>
              <a:rPr lang="en-US" sz="800" dirty="0">
                <a:solidFill>
                  <a:schemeClr val="bg1"/>
                </a:solidFill>
              </a:rPr>
              <a:t>CRM</a:t>
            </a:r>
          </a:p>
        </p:txBody>
      </p:sp>
      <p:sp>
        <p:nvSpPr>
          <p:cNvPr id="38" name="TextBox 37">
            <a:extLst>
              <a:ext uri="{FF2B5EF4-FFF2-40B4-BE49-F238E27FC236}">
                <a16:creationId xmlns:a16="http://schemas.microsoft.com/office/drawing/2014/main" id="{CA745A70-9984-47FA-AA05-88FFB4303870}"/>
              </a:ext>
            </a:extLst>
          </p:cNvPr>
          <p:cNvSpPr txBox="1"/>
          <p:nvPr userDrawn="1"/>
        </p:nvSpPr>
        <p:spPr>
          <a:xfrm>
            <a:off x="1853598" y="2532310"/>
            <a:ext cx="709636" cy="215444"/>
          </a:xfrm>
          <a:prstGeom prst="rect">
            <a:avLst/>
          </a:prstGeom>
          <a:noFill/>
        </p:spPr>
        <p:txBody>
          <a:bodyPr wrap="square" lIns="0" rIns="0">
            <a:spAutoFit/>
          </a:bodyPr>
          <a:lstStyle/>
          <a:p>
            <a:pPr algn="ctr"/>
            <a:r>
              <a:rPr lang="en-US" sz="800" dirty="0">
                <a:solidFill>
                  <a:schemeClr val="bg1"/>
                </a:solidFill>
              </a:rPr>
              <a:t>Crown</a:t>
            </a:r>
          </a:p>
        </p:txBody>
      </p:sp>
      <p:sp>
        <p:nvSpPr>
          <p:cNvPr id="40" name="TextBox 39">
            <a:extLst>
              <a:ext uri="{FF2B5EF4-FFF2-40B4-BE49-F238E27FC236}">
                <a16:creationId xmlns:a16="http://schemas.microsoft.com/office/drawing/2014/main" id="{762B05EC-9AC5-4D80-8563-C6D8703F992D}"/>
              </a:ext>
            </a:extLst>
          </p:cNvPr>
          <p:cNvSpPr txBox="1"/>
          <p:nvPr userDrawn="1"/>
        </p:nvSpPr>
        <p:spPr>
          <a:xfrm>
            <a:off x="2560143" y="2532310"/>
            <a:ext cx="709636" cy="338554"/>
          </a:xfrm>
          <a:prstGeom prst="rect">
            <a:avLst/>
          </a:prstGeom>
          <a:noFill/>
        </p:spPr>
        <p:txBody>
          <a:bodyPr wrap="square" lIns="0" rIns="0">
            <a:spAutoFit/>
          </a:bodyPr>
          <a:lstStyle/>
          <a:p>
            <a:pPr algn="ctr"/>
            <a:r>
              <a:rPr lang="en-US" sz="800" dirty="0">
                <a:solidFill>
                  <a:schemeClr val="bg1"/>
                </a:solidFill>
              </a:rPr>
              <a:t>Cultural acceptance</a:t>
            </a:r>
          </a:p>
        </p:txBody>
      </p:sp>
      <p:sp>
        <p:nvSpPr>
          <p:cNvPr id="42" name="TextBox 41">
            <a:extLst>
              <a:ext uri="{FF2B5EF4-FFF2-40B4-BE49-F238E27FC236}">
                <a16:creationId xmlns:a16="http://schemas.microsoft.com/office/drawing/2014/main" id="{DA7BFF46-4653-4019-8ED0-8F2D35EE11E0}"/>
              </a:ext>
            </a:extLst>
          </p:cNvPr>
          <p:cNvSpPr txBox="1"/>
          <p:nvPr userDrawn="1"/>
        </p:nvSpPr>
        <p:spPr>
          <a:xfrm>
            <a:off x="3266688" y="2532310"/>
            <a:ext cx="709636" cy="338554"/>
          </a:xfrm>
          <a:prstGeom prst="rect">
            <a:avLst/>
          </a:prstGeom>
          <a:noFill/>
        </p:spPr>
        <p:txBody>
          <a:bodyPr wrap="square" lIns="0" rIns="0">
            <a:spAutoFit/>
          </a:bodyPr>
          <a:lstStyle/>
          <a:p>
            <a:pPr algn="ctr"/>
            <a:r>
              <a:rPr lang="en-US" sz="800" dirty="0">
                <a:solidFill>
                  <a:schemeClr val="bg1"/>
                </a:solidFill>
              </a:rPr>
              <a:t>Desktop program</a:t>
            </a:r>
          </a:p>
        </p:txBody>
      </p:sp>
      <p:sp>
        <p:nvSpPr>
          <p:cNvPr id="44" name="TextBox 43">
            <a:extLst>
              <a:ext uri="{FF2B5EF4-FFF2-40B4-BE49-F238E27FC236}">
                <a16:creationId xmlns:a16="http://schemas.microsoft.com/office/drawing/2014/main" id="{4C54EA5B-B3FC-40F8-8EFC-CA9924E13F31}"/>
              </a:ext>
            </a:extLst>
          </p:cNvPr>
          <p:cNvSpPr txBox="1"/>
          <p:nvPr userDrawn="1"/>
        </p:nvSpPr>
        <p:spPr>
          <a:xfrm>
            <a:off x="3973233" y="2532310"/>
            <a:ext cx="709636" cy="215444"/>
          </a:xfrm>
          <a:prstGeom prst="rect">
            <a:avLst/>
          </a:prstGeom>
          <a:noFill/>
        </p:spPr>
        <p:txBody>
          <a:bodyPr wrap="square" lIns="0" rIns="0">
            <a:spAutoFit/>
          </a:bodyPr>
          <a:lstStyle/>
          <a:p>
            <a:pPr algn="ctr"/>
            <a:r>
              <a:rPr lang="en-US" sz="800" dirty="0">
                <a:solidFill>
                  <a:schemeClr val="bg1"/>
                </a:solidFill>
              </a:rPr>
              <a:t>Decrease</a:t>
            </a:r>
          </a:p>
        </p:txBody>
      </p:sp>
      <p:sp>
        <p:nvSpPr>
          <p:cNvPr id="46" name="TextBox 45">
            <a:extLst>
              <a:ext uri="{FF2B5EF4-FFF2-40B4-BE49-F238E27FC236}">
                <a16:creationId xmlns:a16="http://schemas.microsoft.com/office/drawing/2014/main" id="{C16E407F-DC88-4046-826A-AE9A29377D1C}"/>
              </a:ext>
            </a:extLst>
          </p:cNvPr>
          <p:cNvSpPr txBox="1"/>
          <p:nvPr userDrawn="1"/>
        </p:nvSpPr>
        <p:spPr>
          <a:xfrm>
            <a:off x="4679778" y="2532310"/>
            <a:ext cx="709636" cy="215444"/>
          </a:xfrm>
          <a:prstGeom prst="rect">
            <a:avLst/>
          </a:prstGeom>
          <a:noFill/>
        </p:spPr>
        <p:txBody>
          <a:bodyPr wrap="square" lIns="0" rIns="0">
            <a:spAutoFit/>
          </a:bodyPr>
          <a:lstStyle/>
          <a:p>
            <a:pPr algn="ctr"/>
            <a:r>
              <a:rPr lang="en-US" sz="800" dirty="0">
                <a:solidFill>
                  <a:schemeClr val="bg1"/>
                </a:solidFill>
              </a:rPr>
              <a:t>Document</a:t>
            </a:r>
          </a:p>
        </p:txBody>
      </p:sp>
      <p:sp>
        <p:nvSpPr>
          <p:cNvPr id="48" name="TextBox 47">
            <a:extLst>
              <a:ext uri="{FF2B5EF4-FFF2-40B4-BE49-F238E27FC236}">
                <a16:creationId xmlns:a16="http://schemas.microsoft.com/office/drawing/2014/main" id="{48A44460-3AAE-4A1E-BB67-82F4C5A83A9A}"/>
              </a:ext>
            </a:extLst>
          </p:cNvPr>
          <p:cNvSpPr txBox="1"/>
          <p:nvPr userDrawn="1"/>
        </p:nvSpPr>
        <p:spPr>
          <a:xfrm>
            <a:off x="5386323" y="2532310"/>
            <a:ext cx="709636" cy="215444"/>
          </a:xfrm>
          <a:prstGeom prst="rect">
            <a:avLst/>
          </a:prstGeom>
          <a:noFill/>
        </p:spPr>
        <p:txBody>
          <a:bodyPr wrap="square" lIns="0" rIns="0">
            <a:spAutoFit/>
          </a:bodyPr>
          <a:lstStyle/>
          <a:p>
            <a:pPr algn="ctr"/>
            <a:r>
              <a:rPr lang="en-US" sz="800" dirty="0">
                <a:solidFill>
                  <a:schemeClr val="bg1"/>
                </a:solidFill>
              </a:rPr>
              <a:t>Done</a:t>
            </a:r>
          </a:p>
        </p:txBody>
      </p:sp>
      <p:sp>
        <p:nvSpPr>
          <p:cNvPr id="50" name="TextBox 49">
            <a:extLst>
              <a:ext uri="{FF2B5EF4-FFF2-40B4-BE49-F238E27FC236}">
                <a16:creationId xmlns:a16="http://schemas.microsoft.com/office/drawing/2014/main" id="{3202F53F-7CEB-499D-A223-DC746FE9B184}"/>
              </a:ext>
            </a:extLst>
          </p:cNvPr>
          <p:cNvSpPr txBox="1"/>
          <p:nvPr userDrawn="1"/>
        </p:nvSpPr>
        <p:spPr>
          <a:xfrm>
            <a:off x="6092868" y="2532310"/>
            <a:ext cx="709636" cy="215444"/>
          </a:xfrm>
          <a:prstGeom prst="rect">
            <a:avLst/>
          </a:prstGeom>
          <a:noFill/>
        </p:spPr>
        <p:txBody>
          <a:bodyPr wrap="square" lIns="0" rIns="0">
            <a:spAutoFit/>
          </a:bodyPr>
          <a:lstStyle/>
          <a:p>
            <a:pPr algn="ctr"/>
            <a:r>
              <a:rPr lang="en-US" sz="800" dirty="0">
                <a:solidFill>
                  <a:schemeClr val="bg1"/>
                </a:solidFill>
              </a:rPr>
              <a:t>Ease of use</a:t>
            </a:r>
          </a:p>
        </p:txBody>
      </p:sp>
      <p:sp>
        <p:nvSpPr>
          <p:cNvPr id="52" name="TextBox 51">
            <a:extLst>
              <a:ext uri="{FF2B5EF4-FFF2-40B4-BE49-F238E27FC236}">
                <a16:creationId xmlns:a16="http://schemas.microsoft.com/office/drawing/2014/main" id="{CD2F218A-0F5D-42BF-964F-C454BBDD6490}"/>
              </a:ext>
            </a:extLst>
          </p:cNvPr>
          <p:cNvSpPr txBox="1"/>
          <p:nvPr userDrawn="1"/>
        </p:nvSpPr>
        <p:spPr>
          <a:xfrm>
            <a:off x="6799413" y="2532310"/>
            <a:ext cx="709636" cy="338554"/>
          </a:xfrm>
          <a:prstGeom prst="rect">
            <a:avLst/>
          </a:prstGeom>
          <a:noFill/>
        </p:spPr>
        <p:txBody>
          <a:bodyPr wrap="square" lIns="0" rIns="0">
            <a:spAutoFit/>
          </a:bodyPr>
          <a:lstStyle/>
          <a:p>
            <a:pPr algn="ctr"/>
            <a:r>
              <a:rPr lang="en-US" sz="800" dirty="0">
                <a:solidFill>
                  <a:schemeClr val="bg1"/>
                </a:solidFill>
              </a:rPr>
              <a:t>First reply </a:t>
            </a:r>
            <a:br>
              <a:rPr lang="en-US" sz="800" dirty="0">
                <a:solidFill>
                  <a:schemeClr val="bg1"/>
                </a:solidFill>
              </a:rPr>
            </a:br>
            <a:r>
              <a:rPr lang="en-US" sz="800" dirty="0">
                <a:solidFill>
                  <a:schemeClr val="bg1"/>
                </a:solidFill>
              </a:rPr>
              <a:t>by email</a:t>
            </a:r>
          </a:p>
        </p:txBody>
      </p:sp>
      <p:sp>
        <p:nvSpPr>
          <p:cNvPr id="54" name="TextBox 53">
            <a:extLst>
              <a:ext uri="{FF2B5EF4-FFF2-40B4-BE49-F238E27FC236}">
                <a16:creationId xmlns:a16="http://schemas.microsoft.com/office/drawing/2014/main" id="{8184C06B-6D8D-4DA8-B0FD-B05EB6D10A1D}"/>
              </a:ext>
            </a:extLst>
          </p:cNvPr>
          <p:cNvSpPr txBox="1"/>
          <p:nvPr userDrawn="1"/>
        </p:nvSpPr>
        <p:spPr>
          <a:xfrm>
            <a:off x="7505958" y="2532310"/>
            <a:ext cx="709636" cy="215444"/>
          </a:xfrm>
          <a:prstGeom prst="rect">
            <a:avLst/>
          </a:prstGeom>
          <a:noFill/>
        </p:spPr>
        <p:txBody>
          <a:bodyPr wrap="square" lIns="0" rIns="0">
            <a:spAutoFit/>
          </a:bodyPr>
          <a:lstStyle/>
          <a:p>
            <a:pPr algn="ctr"/>
            <a:r>
              <a:rPr lang="en-US" sz="800" dirty="0">
                <a:solidFill>
                  <a:schemeClr val="bg1"/>
                </a:solidFill>
              </a:rPr>
              <a:t>Flexibility</a:t>
            </a:r>
          </a:p>
        </p:txBody>
      </p:sp>
      <p:sp>
        <p:nvSpPr>
          <p:cNvPr id="56" name="TextBox 55">
            <a:extLst>
              <a:ext uri="{FF2B5EF4-FFF2-40B4-BE49-F238E27FC236}">
                <a16:creationId xmlns:a16="http://schemas.microsoft.com/office/drawing/2014/main" id="{51D63145-D224-40DE-AA12-96A17DECBE47}"/>
              </a:ext>
            </a:extLst>
          </p:cNvPr>
          <p:cNvSpPr txBox="1"/>
          <p:nvPr userDrawn="1"/>
        </p:nvSpPr>
        <p:spPr>
          <a:xfrm>
            <a:off x="8212503" y="2532310"/>
            <a:ext cx="709636" cy="215444"/>
          </a:xfrm>
          <a:prstGeom prst="rect">
            <a:avLst/>
          </a:prstGeom>
          <a:noFill/>
        </p:spPr>
        <p:txBody>
          <a:bodyPr wrap="square" lIns="0" rIns="0">
            <a:spAutoFit/>
          </a:bodyPr>
          <a:lstStyle/>
          <a:p>
            <a:pPr algn="ctr"/>
            <a:r>
              <a:rPr lang="en-US" sz="800" dirty="0">
                <a:solidFill>
                  <a:schemeClr val="bg1"/>
                </a:solidFill>
              </a:rPr>
              <a:t>Goals</a:t>
            </a:r>
          </a:p>
        </p:txBody>
      </p:sp>
      <p:sp>
        <p:nvSpPr>
          <p:cNvPr id="58" name="TextBox 57">
            <a:extLst>
              <a:ext uri="{FF2B5EF4-FFF2-40B4-BE49-F238E27FC236}">
                <a16:creationId xmlns:a16="http://schemas.microsoft.com/office/drawing/2014/main" id="{1C4078FA-C21A-4541-BA24-404A9784CEC0}"/>
              </a:ext>
            </a:extLst>
          </p:cNvPr>
          <p:cNvSpPr txBox="1"/>
          <p:nvPr userDrawn="1"/>
        </p:nvSpPr>
        <p:spPr>
          <a:xfrm>
            <a:off x="8919048" y="2532310"/>
            <a:ext cx="709636" cy="338554"/>
          </a:xfrm>
          <a:prstGeom prst="rect">
            <a:avLst/>
          </a:prstGeom>
          <a:noFill/>
        </p:spPr>
        <p:txBody>
          <a:bodyPr wrap="square" lIns="0" rIns="0">
            <a:spAutoFit/>
          </a:bodyPr>
          <a:lstStyle/>
          <a:p>
            <a:pPr algn="ctr"/>
            <a:r>
              <a:rPr lang="en-US" sz="800" dirty="0">
                <a:solidFill>
                  <a:schemeClr val="bg1"/>
                </a:solidFill>
              </a:rPr>
              <a:t>Group of </a:t>
            </a:r>
            <a:br>
              <a:rPr lang="en-US" sz="800" dirty="0">
                <a:solidFill>
                  <a:schemeClr val="bg1"/>
                </a:solidFill>
              </a:rPr>
            </a:br>
            <a:r>
              <a:rPr lang="en-US" sz="800" dirty="0">
                <a:solidFill>
                  <a:schemeClr val="bg1"/>
                </a:solidFill>
              </a:rPr>
              <a:t>users</a:t>
            </a:r>
          </a:p>
        </p:txBody>
      </p:sp>
      <p:sp>
        <p:nvSpPr>
          <p:cNvPr id="60" name="TextBox 59">
            <a:extLst>
              <a:ext uri="{FF2B5EF4-FFF2-40B4-BE49-F238E27FC236}">
                <a16:creationId xmlns:a16="http://schemas.microsoft.com/office/drawing/2014/main" id="{54970EF4-C647-4417-93D1-39AE774E8F6F}"/>
              </a:ext>
            </a:extLst>
          </p:cNvPr>
          <p:cNvSpPr txBox="1"/>
          <p:nvPr userDrawn="1"/>
        </p:nvSpPr>
        <p:spPr>
          <a:xfrm>
            <a:off x="9625593" y="2532310"/>
            <a:ext cx="709636" cy="215444"/>
          </a:xfrm>
          <a:prstGeom prst="rect">
            <a:avLst/>
          </a:prstGeom>
          <a:noFill/>
        </p:spPr>
        <p:txBody>
          <a:bodyPr wrap="square" lIns="0" rIns="0">
            <a:spAutoFit/>
          </a:bodyPr>
          <a:lstStyle/>
          <a:p>
            <a:pPr algn="ctr"/>
            <a:r>
              <a:rPr lang="en-US" sz="800" dirty="0">
                <a:solidFill>
                  <a:schemeClr val="bg1"/>
                </a:solidFill>
              </a:rPr>
              <a:t>Growth</a:t>
            </a:r>
          </a:p>
        </p:txBody>
      </p:sp>
      <p:sp>
        <p:nvSpPr>
          <p:cNvPr id="62" name="TextBox 61">
            <a:extLst>
              <a:ext uri="{FF2B5EF4-FFF2-40B4-BE49-F238E27FC236}">
                <a16:creationId xmlns:a16="http://schemas.microsoft.com/office/drawing/2014/main" id="{0A744182-CD7E-46CF-ABB0-A393B3D7AD24}"/>
              </a:ext>
            </a:extLst>
          </p:cNvPr>
          <p:cNvSpPr txBox="1"/>
          <p:nvPr userDrawn="1"/>
        </p:nvSpPr>
        <p:spPr>
          <a:xfrm>
            <a:off x="10332138" y="2532310"/>
            <a:ext cx="709636" cy="215444"/>
          </a:xfrm>
          <a:prstGeom prst="rect">
            <a:avLst/>
          </a:prstGeom>
          <a:noFill/>
        </p:spPr>
        <p:txBody>
          <a:bodyPr wrap="square" lIns="0" rIns="0">
            <a:spAutoFit/>
          </a:bodyPr>
          <a:lstStyle/>
          <a:p>
            <a:pPr algn="ctr"/>
            <a:r>
              <a:rPr lang="en-US" sz="800" dirty="0">
                <a:solidFill>
                  <a:schemeClr val="bg1"/>
                </a:solidFill>
              </a:rPr>
              <a:t>Heart</a:t>
            </a:r>
          </a:p>
        </p:txBody>
      </p:sp>
      <p:sp>
        <p:nvSpPr>
          <p:cNvPr id="64" name="TextBox 63">
            <a:extLst>
              <a:ext uri="{FF2B5EF4-FFF2-40B4-BE49-F238E27FC236}">
                <a16:creationId xmlns:a16="http://schemas.microsoft.com/office/drawing/2014/main" id="{64D42C3B-921B-4C83-A94C-4140598236E4}"/>
              </a:ext>
            </a:extLst>
          </p:cNvPr>
          <p:cNvSpPr txBox="1"/>
          <p:nvPr userDrawn="1"/>
        </p:nvSpPr>
        <p:spPr>
          <a:xfrm>
            <a:off x="11038681" y="2532310"/>
            <a:ext cx="709636" cy="215444"/>
          </a:xfrm>
          <a:prstGeom prst="rect">
            <a:avLst/>
          </a:prstGeom>
          <a:noFill/>
        </p:spPr>
        <p:txBody>
          <a:bodyPr wrap="square" lIns="0" rIns="0">
            <a:spAutoFit/>
          </a:bodyPr>
          <a:lstStyle/>
          <a:p>
            <a:pPr algn="ctr"/>
            <a:r>
              <a:rPr lang="en-US" sz="800" dirty="0">
                <a:solidFill>
                  <a:schemeClr val="bg1"/>
                </a:solidFill>
              </a:rPr>
              <a:t>Warning</a:t>
            </a:r>
          </a:p>
        </p:txBody>
      </p:sp>
      <p:sp>
        <p:nvSpPr>
          <p:cNvPr id="66" name="TextBox 65">
            <a:extLst>
              <a:ext uri="{FF2B5EF4-FFF2-40B4-BE49-F238E27FC236}">
                <a16:creationId xmlns:a16="http://schemas.microsoft.com/office/drawing/2014/main" id="{3E1DB32B-AF89-4992-8C24-B8EDA0F8AD6F}"/>
              </a:ext>
            </a:extLst>
          </p:cNvPr>
          <p:cNvSpPr txBox="1"/>
          <p:nvPr userDrawn="1"/>
        </p:nvSpPr>
        <p:spPr>
          <a:xfrm>
            <a:off x="440508" y="3381006"/>
            <a:ext cx="709636" cy="215444"/>
          </a:xfrm>
          <a:prstGeom prst="rect">
            <a:avLst/>
          </a:prstGeom>
          <a:noFill/>
        </p:spPr>
        <p:txBody>
          <a:bodyPr wrap="square" lIns="0" rIns="0">
            <a:spAutoFit/>
          </a:bodyPr>
          <a:lstStyle/>
          <a:p>
            <a:pPr algn="ctr"/>
            <a:r>
              <a:rPr lang="en-US" sz="800" dirty="0">
                <a:solidFill>
                  <a:schemeClr val="bg1"/>
                </a:solidFill>
              </a:rPr>
              <a:t>Home</a:t>
            </a:r>
          </a:p>
        </p:txBody>
      </p:sp>
      <p:sp>
        <p:nvSpPr>
          <p:cNvPr id="68" name="TextBox 67">
            <a:extLst>
              <a:ext uri="{FF2B5EF4-FFF2-40B4-BE49-F238E27FC236}">
                <a16:creationId xmlns:a16="http://schemas.microsoft.com/office/drawing/2014/main" id="{F48C5EA2-B519-4C71-A507-F6F3AF7FD185}"/>
              </a:ext>
            </a:extLst>
          </p:cNvPr>
          <p:cNvSpPr txBox="1"/>
          <p:nvPr userDrawn="1"/>
        </p:nvSpPr>
        <p:spPr>
          <a:xfrm>
            <a:off x="1147053" y="3381006"/>
            <a:ext cx="709636" cy="215444"/>
          </a:xfrm>
          <a:prstGeom prst="rect">
            <a:avLst/>
          </a:prstGeom>
          <a:noFill/>
        </p:spPr>
        <p:txBody>
          <a:bodyPr wrap="square" lIns="0" rIns="0">
            <a:spAutoFit/>
          </a:bodyPr>
          <a:lstStyle/>
          <a:p>
            <a:pPr algn="ctr"/>
            <a:r>
              <a:rPr lang="en-US" sz="800" dirty="0">
                <a:solidFill>
                  <a:schemeClr val="bg1"/>
                </a:solidFill>
              </a:rPr>
              <a:t>Hourglass</a:t>
            </a:r>
          </a:p>
        </p:txBody>
      </p:sp>
      <p:sp>
        <p:nvSpPr>
          <p:cNvPr id="70" name="TextBox 69">
            <a:extLst>
              <a:ext uri="{FF2B5EF4-FFF2-40B4-BE49-F238E27FC236}">
                <a16:creationId xmlns:a16="http://schemas.microsoft.com/office/drawing/2014/main" id="{C859ED8F-B82F-4351-833A-9C9CD4B7F48C}"/>
              </a:ext>
            </a:extLst>
          </p:cNvPr>
          <p:cNvSpPr txBox="1"/>
          <p:nvPr userDrawn="1"/>
        </p:nvSpPr>
        <p:spPr>
          <a:xfrm>
            <a:off x="1853598" y="3381006"/>
            <a:ext cx="709636" cy="338554"/>
          </a:xfrm>
          <a:prstGeom prst="rect">
            <a:avLst/>
          </a:prstGeom>
          <a:noFill/>
        </p:spPr>
        <p:txBody>
          <a:bodyPr wrap="square" lIns="0" rIns="0">
            <a:spAutoFit/>
          </a:bodyPr>
          <a:lstStyle/>
          <a:p>
            <a:pPr algn="ctr"/>
            <a:r>
              <a:rPr lang="en-US" sz="800" dirty="0">
                <a:solidFill>
                  <a:schemeClr val="bg1"/>
                </a:solidFill>
              </a:rPr>
              <a:t>Icon Name</a:t>
            </a:r>
          </a:p>
          <a:p>
            <a:pPr algn="ctr"/>
            <a:r>
              <a:rPr lang="en-US" sz="800" dirty="0">
                <a:solidFill>
                  <a:schemeClr val="bg1"/>
                </a:solidFill>
              </a:rPr>
              <a:t>1</a:t>
            </a:r>
          </a:p>
        </p:txBody>
      </p:sp>
      <p:sp>
        <p:nvSpPr>
          <p:cNvPr id="72" name="TextBox 71">
            <a:extLst>
              <a:ext uri="{FF2B5EF4-FFF2-40B4-BE49-F238E27FC236}">
                <a16:creationId xmlns:a16="http://schemas.microsoft.com/office/drawing/2014/main" id="{D78953F3-F86B-4671-B3FE-F3006D8E2379}"/>
              </a:ext>
            </a:extLst>
          </p:cNvPr>
          <p:cNvSpPr txBox="1"/>
          <p:nvPr userDrawn="1"/>
        </p:nvSpPr>
        <p:spPr>
          <a:xfrm>
            <a:off x="2560143" y="3381006"/>
            <a:ext cx="709636" cy="338554"/>
          </a:xfrm>
          <a:prstGeom prst="rect">
            <a:avLst/>
          </a:prstGeom>
          <a:noFill/>
        </p:spPr>
        <p:txBody>
          <a:bodyPr wrap="square" lIns="0" rIns="0">
            <a:spAutoFit/>
          </a:bodyPr>
          <a:lstStyle/>
          <a:p>
            <a:pPr algn="ctr"/>
            <a:r>
              <a:rPr lang="en-US" sz="800" dirty="0">
                <a:solidFill>
                  <a:schemeClr val="bg1"/>
                </a:solidFill>
              </a:rPr>
              <a:t>Icon Name</a:t>
            </a:r>
          </a:p>
          <a:p>
            <a:pPr algn="ctr"/>
            <a:r>
              <a:rPr lang="en-US" sz="800" dirty="0">
                <a:solidFill>
                  <a:schemeClr val="bg1"/>
                </a:solidFill>
              </a:rPr>
              <a:t>2</a:t>
            </a:r>
          </a:p>
        </p:txBody>
      </p:sp>
      <p:sp>
        <p:nvSpPr>
          <p:cNvPr id="74" name="TextBox 73">
            <a:extLst>
              <a:ext uri="{FF2B5EF4-FFF2-40B4-BE49-F238E27FC236}">
                <a16:creationId xmlns:a16="http://schemas.microsoft.com/office/drawing/2014/main" id="{F66B8559-1994-478B-BB7D-C72A5E8D5EC2}"/>
              </a:ext>
            </a:extLst>
          </p:cNvPr>
          <p:cNvSpPr txBox="1"/>
          <p:nvPr userDrawn="1"/>
        </p:nvSpPr>
        <p:spPr>
          <a:xfrm>
            <a:off x="3266688" y="3381006"/>
            <a:ext cx="709636" cy="338554"/>
          </a:xfrm>
          <a:prstGeom prst="rect">
            <a:avLst/>
          </a:prstGeom>
          <a:noFill/>
        </p:spPr>
        <p:txBody>
          <a:bodyPr wrap="square" lIns="0" rIns="0">
            <a:spAutoFit/>
          </a:bodyPr>
          <a:lstStyle/>
          <a:p>
            <a:pPr algn="ctr"/>
            <a:r>
              <a:rPr lang="en-US" sz="800" dirty="0">
                <a:solidFill>
                  <a:schemeClr val="bg1"/>
                </a:solidFill>
              </a:rPr>
              <a:t>Icon Name</a:t>
            </a:r>
          </a:p>
          <a:p>
            <a:pPr algn="ctr"/>
            <a:r>
              <a:rPr lang="en-US" sz="800" dirty="0">
                <a:solidFill>
                  <a:schemeClr val="bg1"/>
                </a:solidFill>
              </a:rPr>
              <a:t>3</a:t>
            </a:r>
          </a:p>
        </p:txBody>
      </p:sp>
      <p:sp>
        <p:nvSpPr>
          <p:cNvPr id="76" name="TextBox 75">
            <a:extLst>
              <a:ext uri="{FF2B5EF4-FFF2-40B4-BE49-F238E27FC236}">
                <a16:creationId xmlns:a16="http://schemas.microsoft.com/office/drawing/2014/main" id="{09B9ABE2-E67C-4F75-A13E-D4DFABFA5BB2}"/>
              </a:ext>
            </a:extLst>
          </p:cNvPr>
          <p:cNvSpPr txBox="1"/>
          <p:nvPr userDrawn="1"/>
        </p:nvSpPr>
        <p:spPr>
          <a:xfrm>
            <a:off x="3973233" y="3381006"/>
            <a:ext cx="709636" cy="338554"/>
          </a:xfrm>
          <a:prstGeom prst="rect">
            <a:avLst/>
          </a:prstGeom>
          <a:noFill/>
        </p:spPr>
        <p:txBody>
          <a:bodyPr wrap="square" lIns="0" rIns="0">
            <a:spAutoFit/>
          </a:bodyPr>
          <a:lstStyle/>
          <a:p>
            <a:pPr algn="ctr"/>
            <a:r>
              <a:rPr lang="en-US" sz="800" dirty="0">
                <a:solidFill>
                  <a:schemeClr val="bg1"/>
                </a:solidFill>
              </a:rPr>
              <a:t>Icon Name</a:t>
            </a:r>
          </a:p>
          <a:p>
            <a:pPr algn="ctr"/>
            <a:r>
              <a:rPr lang="en-US" sz="800" dirty="0">
                <a:solidFill>
                  <a:schemeClr val="bg1"/>
                </a:solidFill>
              </a:rPr>
              <a:t>4</a:t>
            </a:r>
          </a:p>
        </p:txBody>
      </p:sp>
      <p:sp>
        <p:nvSpPr>
          <p:cNvPr id="78" name="TextBox 77">
            <a:extLst>
              <a:ext uri="{FF2B5EF4-FFF2-40B4-BE49-F238E27FC236}">
                <a16:creationId xmlns:a16="http://schemas.microsoft.com/office/drawing/2014/main" id="{7809A5B7-AFEA-41B2-ADB3-FA9D1C1AA4AE}"/>
              </a:ext>
            </a:extLst>
          </p:cNvPr>
          <p:cNvSpPr txBox="1"/>
          <p:nvPr userDrawn="1"/>
        </p:nvSpPr>
        <p:spPr>
          <a:xfrm>
            <a:off x="4679778" y="3381006"/>
            <a:ext cx="709636" cy="215444"/>
          </a:xfrm>
          <a:prstGeom prst="rect">
            <a:avLst/>
          </a:prstGeom>
          <a:noFill/>
        </p:spPr>
        <p:txBody>
          <a:bodyPr wrap="square" lIns="0" rIns="0">
            <a:spAutoFit/>
          </a:bodyPr>
          <a:lstStyle/>
          <a:p>
            <a:pPr algn="ctr"/>
            <a:r>
              <a:rPr lang="en-US" sz="800" dirty="0">
                <a:solidFill>
                  <a:schemeClr val="bg1"/>
                </a:solidFill>
              </a:rPr>
              <a:t>Lock open</a:t>
            </a:r>
          </a:p>
        </p:txBody>
      </p:sp>
      <p:sp>
        <p:nvSpPr>
          <p:cNvPr id="80" name="TextBox 79">
            <a:extLst>
              <a:ext uri="{FF2B5EF4-FFF2-40B4-BE49-F238E27FC236}">
                <a16:creationId xmlns:a16="http://schemas.microsoft.com/office/drawing/2014/main" id="{C230728C-8679-4A91-AF71-266750C0A7AC}"/>
              </a:ext>
            </a:extLst>
          </p:cNvPr>
          <p:cNvSpPr txBox="1"/>
          <p:nvPr userDrawn="1"/>
        </p:nvSpPr>
        <p:spPr>
          <a:xfrm>
            <a:off x="5386323" y="3381006"/>
            <a:ext cx="709636" cy="215444"/>
          </a:xfrm>
          <a:prstGeom prst="rect">
            <a:avLst/>
          </a:prstGeom>
          <a:noFill/>
        </p:spPr>
        <p:txBody>
          <a:bodyPr wrap="square" lIns="0" rIns="0">
            <a:spAutoFit/>
          </a:bodyPr>
          <a:lstStyle/>
          <a:p>
            <a:pPr algn="ctr"/>
            <a:r>
              <a:rPr lang="en-US" sz="800" dirty="0">
                <a:solidFill>
                  <a:schemeClr val="bg1"/>
                </a:solidFill>
              </a:rPr>
              <a:t>Lock</a:t>
            </a:r>
          </a:p>
        </p:txBody>
      </p:sp>
      <p:sp>
        <p:nvSpPr>
          <p:cNvPr id="82" name="TextBox 81">
            <a:extLst>
              <a:ext uri="{FF2B5EF4-FFF2-40B4-BE49-F238E27FC236}">
                <a16:creationId xmlns:a16="http://schemas.microsoft.com/office/drawing/2014/main" id="{7A434D91-306E-4111-8D2F-B1FFF18985BB}"/>
              </a:ext>
            </a:extLst>
          </p:cNvPr>
          <p:cNvSpPr txBox="1"/>
          <p:nvPr userDrawn="1"/>
        </p:nvSpPr>
        <p:spPr>
          <a:xfrm>
            <a:off x="6092868" y="3381006"/>
            <a:ext cx="709636" cy="215444"/>
          </a:xfrm>
          <a:prstGeom prst="rect">
            <a:avLst/>
          </a:prstGeom>
          <a:noFill/>
        </p:spPr>
        <p:txBody>
          <a:bodyPr wrap="square" lIns="0" rIns="0">
            <a:spAutoFit/>
          </a:bodyPr>
          <a:lstStyle/>
          <a:p>
            <a:pPr algn="ctr"/>
            <a:r>
              <a:rPr lang="en-US" sz="800" dirty="0">
                <a:solidFill>
                  <a:schemeClr val="bg1"/>
                </a:solidFill>
              </a:rPr>
              <a:t>Low cost 2</a:t>
            </a:r>
          </a:p>
        </p:txBody>
      </p:sp>
      <p:sp>
        <p:nvSpPr>
          <p:cNvPr id="84" name="TextBox 83">
            <a:extLst>
              <a:ext uri="{FF2B5EF4-FFF2-40B4-BE49-F238E27FC236}">
                <a16:creationId xmlns:a16="http://schemas.microsoft.com/office/drawing/2014/main" id="{40108284-6465-4E74-8F93-668FD74DD425}"/>
              </a:ext>
            </a:extLst>
          </p:cNvPr>
          <p:cNvSpPr txBox="1"/>
          <p:nvPr userDrawn="1"/>
        </p:nvSpPr>
        <p:spPr>
          <a:xfrm>
            <a:off x="6799413" y="3381006"/>
            <a:ext cx="709636" cy="215444"/>
          </a:xfrm>
          <a:prstGeom prst="rect">
            <a:avLst/>
          </a:prstGeom>
          <a:noFill/>
        </p:spPr>
        <p:txBody>
          <a:bodyPr wrap="square" lIns="0" rIns="0">
            <a:spAutoFit/>
          </a:bodyPr>
          <a:lstStyle/>
          <a:p>
            <a:pPr algn="ctr"/>
            <a:r>
              <a:rPr lang="en-US" sz="800" dirty="0">
                <a:solidFill>
                  <a:schemeClr val="bg1"/>
                </a:solidFill>
              </a:rPr>
              <a:t>Low Cost</a:t>
            </a:r>
          </a:p>
        </p:txBody>
      </p:sp>
      <p:sp>
        <p:nvSpPr>
          <p:cNvPr id="86" name="TextBox 85">
            <a:extLst>
              <a:ext uri="{FF2B5EF4-FFF2-40B4-BE49-F238E27FC236}">
                <a16:creationId xmlns:a16="http://schemas.microsoft.com/office/drawing/2014/main" id="{56A2CD65-7A01-410D-B214-AB1926F18DA6}"/>
              </a:ext>
            </a:extLst>
          </p:cNvPr>
          <p:cNvSpPr txBox="1"/>
          <p:nvPr userDrawn="1"/>
        </p:nvSpPr>
        <p:spPr>
          <a:xfrm>
            <a:off x="7505958" y="3381006"/>
            <a:ext cx="709636" cy="338554"/>
          </a:xfrm>
          <a:prstGeom prst="rect">
            <a:avLst/>
          </a:prstGeom>
          <a:noFill/>
        </p:spPr>
        <p:txBody>
          <a:bodyPr wrap="square" lIns="0" rIns="0">
            <a:spAutoFit/>
          </a:bodyPr>
          <a:lstStyle/>
          <a:p>
            <a:pPr algn="ctr"/>
            <a:r>
              <a:rPr lang="en-US" sz="800" dirty="0">
                <a:solidFill>
                  <a:schemeClr val="bg1"/>
                </a:solidFill>
              </a:rPr>
              <a:t>Macro recording</a:t>
            </a:r>
          </a:p>
        </p:txBody>
      </p:sp>
      <p:sp>
        <p:nvSpPr>
          <p:cNvPr id="88" name="TextBox 87">
            <a:extLst>
              <a:ext uri="{FF2B5EF4-FFF2-40B4-BE49-F238E27FC236}">
                <a16:creationId xmlns:a16="http://schemas.microsoft.com/office/drawing/2014/main" id="{6F79565D-F962-4F84-86D4-26F6BAEA99B8}"/>
              </a:ext>
            </a:extLst>
          </p:cNvPr>
          <p:cNvSpPr txBox="1"/>
          <p:nvPr userDrawn="1"/>
        </p:nvSpPr>
        <p:spPr>
          <a:xfrm>
            <a:off x="8212503" y="3381006"/>
            <a:ext cx="709636" cy="338554"/>
          </a:xfrm>
          <a:prstGeom prst="rect">
            <a:avLst/>
          </a:prstGeom>
          <a:noFill/>
        </p:spPr>
        <p:txBody>
          <a:bodyPr wrap="square" lIns="0" rIns="0">
            <a:spAutoFit/>
          </a:bodyPr>
          <a:lstStyle/>
          <a:p>
            <a:pPr algn="ctr"/>
            <a:r>
              <a:rPr lang="en-US" sz="800" dirty="0">
                <a:solidFill>
                  <a:schemeClr val="bg1"/>
                </a:solidFill>
              </a:rPr>
              <a:t>Manage documents</a:t>
            </a:r>
          </a:p>
        </p:txBody>
      </p:sp>
      <p:sp>
        <p:nvSpPr>
          <p:cNvPr id="90" name="TextBox 89">
            <a:extLst>
              <a:ext uri="{FF2B5EF4-FFF2-40B4-BE49-F238E27FC236}">
                <a16:creationId xmlns:a16="http://schemas.microsoft.com/office/drawing/2014/main" id="{75D03FB3-54F9-4E1F-B18C-DE1FCAFE35E6}"/>
              </a:ext>
            </a:extLst>
          </p:cNvPr>
          <p:cNvSpPr txBox="1"/>
          <p:nvPr userDrawn="1"/>
        </p:nvSpPr>
        <p:spPr>
          <a:xfrm>
            <a:off x="8919048" y="3381006"/>
            <a:ext cx="709636" cy="338554"/>
          </a:xfrm>
          <a:prstGeom prst="rect">
            <a:avLst/>
          </a:prstGeom>
          <a:noFill/>
        </p:spPr>
        <p:txBody>
          <a:bodyPr wrap="square" lIns="0" rIns="0">
            <a:spAutoFit/>
          </a:bodyPr>
          <a:lstStyle/>
          <a:p>
            <a:pPr algn="ctr"/>
            <a:r>
              <a:rPr lang="en-US" sz="800" dirty="0">
                <a:solidFill>
                  <a:schemeClr val="bg1"/>
                </a:solidFill>
              </a:rPr>
              <a:t>Managing </a:t>
            </a:r>
            <a:br>
              <a:rPr lang="en-US" sz="800" dirty="0">
                <a:solidFill>
                  <a:schemeClr val="bg1"/>
                </a:solidFill>
              </a:rPr>
            </a:br>
            <a:r>
              <a:rPr lang="en-US" sz="800" dirty="0">
                <a:solidFill>
                  <a:schemeClr val="bg1"/>
                </a:solidFill>
              </a:rPr>
              <a:t>alt</a:t>
            </a:r>
          </a:p>
        </p:txBody>
      </p:sp>
      <p:sp>
        <p:nvSpPr>
          <p:cNvPr id="92" name="TextBox 91">
            <a:extLst>
              <a:ext uri="{FF2B5EF4-FFF2-40B4-BE49-F238E27FC236}">
                <a16:creationId xmlns:a16="http://schemas.microsoft.com/office/drawing/2014/main" id="{25571C6F-CA6F-4C96-B0D5-00C9E7A78FF0}"/>
              </a:ext>
            </a:extLst>
          </p:cNvPr>
          <p:cNvSpPr txBox="1"/>
          <p:nvPr userDrawn="1"/>
        </p:nvSpPr>
        <p:spPr>
          <a:xfrm>
            <a:off x="9625593" y="3381006"/>
            <a:ext cx="709636" cy="215444"/>
          </a:xfrm>
          <a:prstGeom prst="rect">
            <a:avLst/>
          </a:prstGeom>
          <a:noFill/>
        </p:spPr>
        <p:txBody>
          <a:bodyPr wrap="square" lIns="0" rIns="0">
            <a:spAutoFit/>
          </a:bodyPr>
          <a:lstStyle/>
          <a:p>
            <a:pPr algn="ctr"/>
            <a:r>
              <a:rPr lang="en-US" sz="800" dirty="0">
                <a:solidFill>
                  <a:schemeClr val="bg1"/>
                </a:solidFill>
              </a:rPr>
              <a:t>Managing</a:t>
            </a:r>
          </a:p>
        </p:txBody>
      </p:sp>
      <p:sp>
        <p:nvSpPr>
          <p:cNvPr id="94" name="TextBox 93">
            <a:extLst>
              <a:ext uri="{FF2B5EF4-FFF2-40B4-BE49-F238E27FC236}">
                <a16:creationId xmlns:a16="http://schemas.microsoft.com/office/drawing/2014/main" id="{2600ADF8-1047-499D-A5EF-183FA0A4E87E}"/>
              </a:ext>
            </a:extLst>
          </p:cNvPr>
          <p:cNvSpPr txBox="1"/>
          <p:nvPr userDrawn="1"/>
        </p:nvSpPr>
        <p:spPr>
          <a:xfrm>
            <a:off x="10332138" y="3381006"/>
            <a:ext cx="709636" cy="215444"/>
          </a:xfrm>
          <a:prstGeom prst="rect">
            <a:avLst/>
          </a:prstGeom>
          <a:noFill/>
        </p:spPr>
        <p:txBody>
          <a:bodyPr wrap="square" lIns="0" rIns="0">
            <a:spAutoFit/>
          </a:bodyPr>
          <a:lstStyle/>
          <a:p>
            <a:pPr algn="ctr"/>
            <a:r>
              <a:rPr lang="en-US" sz="800" dirty="0">
                <a:solidFill>
                  <a:schemeClr val="bg1"/>
                </a:solidFill>
              </a:rPr>
              <a:t>Map alt 2</a:t>
            </a:r>
          </a:p>
        </p:txBody>
      </p:sp>
      <p:sp>
        <p:nvSpPr>
          <p:cNvPr id="96" name="TextBox 95">
            <a:extLst>
              <a:ext uri="{FF2B5EF4-FFF2-40B4-BE49-F238E27FC236}">
                <a16:creationId xmlns:a16="http://schemas.microsoft.com/office/drawing/2014/main" id="{645D9247-BE71-4639-8008-A7DA99DF3BBC}"/>
              </a:ext>
            </a:extLst>
          </p:cNvPr>
          <p:cNvSpPr txBox="1"/>
          <p:nvPr userDrawn="1"/>
        </p:nvSpPr>
        <p:spPr>
          <a:xfrm>
            <a:off x="11038681" y="3381006"/>
            <a:ext cx="709636" cy="215444"/>
          </a:xfrm>
          <a:prstGeom prst="rect">
            <a:avLst/>
          </a:prstGeom>
          <a:noFill/>
        </p:spPr>
        <p:txBody>
          <a:bodyPr wrap="square" lIns="0" rIns="0">
            <a:spAutoFit/>
          </a:bodyPr>
          <a:lstStyle/>
          <a:p>
            <a:pPr algn="ctr"/>
            <a:r>
              <a:rPr lang="en-US" sz="800" dirty="0">
                <a:solidFill>
                  <a:schemeClr val="bg1"/>
                </a:solidFill>
              </a:rPr>
              <a:t>Visibility on</a:t>
            </a:r>
          </a:p>
        </p:txBody>
      </p:sp>
      <p:sp>
        <p:nvSpPr>
          <p:cNvPr id="98" name="TextBox 97">
            <a:extLst>
              <a:ext uri="{FF2B5EF4-FFF2-40B4-BE49-F238E27FC236}">
                <a16:creationId xmlns:a16="http://schemas.microsoft.com/office/drawing/2014/main" id="{5B5BFF1C-A8AE-4F6F-9FAD-9885DC3F05B1}"/>
              </a:ext>
            </a:extLst>
          </p:cNvPr>
          <p:cNvSpPr txBox="1"/>
          <p:nvPr userDrawn="1"/>
        </p:nvSpPr>
        <p:spPr>
          <a:xfrm>
            <a:off x="440508" y="4214791"/>
            <a:ext cx="709636" cy="215444"/>
          </a:xfrm>
          <a:prstGeom prst="rect">
            <a:avLst/>
          </a:prstGeom>
          <a:noFill/>
        </p:spPr>
        <p:txBody>
          <a:bodyPr wrap="square" lIns="0" rIns="0">
            <a:spAutoFit/>
          </a:bodyPr>
          <a:lstStyle/>
          <a:p>
            <a:pPr algn="ctr"/>
            <a:r>
              <a:rPr lang="en-US" sz="800" dirty="0">
                <a:solidFill>
                  <a:schemeClr val="bg1"/>
                </a:solidFill>
              </a:rPr>
              <a:t>Map alt</a:t>
            </a:r>
          </a:p>
        </p:txBody>
      </p:sp>
      <p:sp>
        <p:nvSpPr>
          <p:cNvPr id="198" name="TextBox 197">
            <a:extLst>
              <a:ext uri="{FF2B5EF4-FFF2-40B4-BE49-F238E27FC236}">
                <a16:creationId xmlns:a16="http://schemas.microsoft.com/office/drawing/2014/main" id="{BCFB4821-85FB-4659-B55E-18C0B566F3E0}"/>
              </a:ext>
            </a:extLst>
          </p:cNvPr>
          <p:cNvSpPr txBox="1"/>
          <p:nvPr userDrawn="1"/>
        </p:nvSpPr>
        <p:spPr>
          <a:xfrm>
            <a:off x="1147053" y="4214791"/>
            <a:ext cx="709636" cy="215444"/>
          </a:xfrm>
          <a:prstGeom prst="rect">
            <a:avLst/>
          </a:prstGeom>
          <a:noFill/>
        </p:spPr>
        <p:txBody>
          <a:bodyPr wrap="square" lIns="0" rIns="0">
            <a:spAutoFit/>
          </a:bodyPr>
          <a:lstStyle/>
          <a:p>
            <a:pPr algn="ctr"/>
            <a:r>
              <a:rPr lang="en-US" sz="800" dirty="0">
                <a:solidFill>
                  <a:schemeClr val="bg1"/>
                </a:solidFill>
              </a:rPr>
              <a:t>Map</a:t>
            </a:r>
          </a:p>
        </p:txBody>
      </p:sp>
      <p:sp>
        <p:nvSpPr>
          <p:cNvPr id="200" name="TextBox 199">
            <a:extLst>
              <a:ext uri="{FF2B5EF4-FFF2-40B4-BE49-F238E27FC236}">
                <a16:creationId xmlns:a16="http://schemas.microsoft.com/office/drawing/2014/main" id="{CF63A17F-E293-4467-9B2D-495B979AD6A7}"/>
              </a:ext>
            </a:extLst>
          </p:cNvPr>
          <p:cNvSpPr txBox="1"/>
          <p:nvPr userDrawn="1"/>
        </p:nvSpPr>
        <p:spPr>
          <a:xfrm>
            <a:off x="1853598" y="4214791"/>
            <a:ext cx="709636" cy="215444"/>
          </a:xfrm>
          <a:prstGeom prst="rect">
            <a:avLst/>
          </a:prstGeom>
          <a:noFill/>
        </p:spPr>
        <p:txBody>
          <a:bodyPr wrap="square" lIns="0" rIns="0">
            <a:spAutoFit/>
          </a:bodyPr>
          <a:lstStyle/>
          <a:p>
            <a:pPr algn="ctr"/>
            <a:r>
              <a:rPr lang="en-US" sz="800" dirty="0">
                <a:solidFill>
                  <a:schemeClr val="bg1"/>
                </a:solidFill>
              </a:rPr>
              <a:t>Media</a:t>
            </a:r>
          </a:p>
        </p:txBody>
      </p:sp>
      <p:sp>
        <p:nvSpPr>
          <p:cNvPr id="202" name="TextBox 201">
            <a:extLst>
              <a:ext uri="{FF2B5EF4-FFF2-40B4-BE49-F238E27FC236}">
                <a16:creationId xmlns:a16="http://schemas.microsoft.com/office/drawing/2014/main" id="{8E1BEFD3-8BA4-4CDB-A5F3-E6D381E13E79}"/>
              </a:ext>
            </a:extLst>
          </p:cNvPr>
          <p:cNvSpPr txBox="1"/>
          <p:nvPr userDrawn="1"/>
        </p:nvSpPr>
        <p:spPr>
          <a:xfrm>
            <a:off x="2560143" y="4214791"/>
            <a:ext cx="709636" cy="215444"/>
          </a:xfrm>
          <a:prstGeom prst="rect">
            <a:avLst/>
          </a:prstGeom>
          <a:noFill/>
        </p:spPr>
        <p:txBody>
          <a:bodyPr wrap="square" lIns="0" rIns="0">
            <a:spAutoFit/>
          </a:bodyPr>
          <a:lstStyle/>
          <a:p>
            <a:pPr algn="ctr"/>
            <a:r>
              <a:rPr lang="en-US" sz="800" dirty="0">
                <a:solidFill>
                  <a:schemeClr val="bg1"/>
                </a:solidFill>
              </a:rPr>
              <a:t>Pivot</a:t>
            </a:r>
          </a:p>
        </p:txBody>
      </p:sp>
      <p:sp>
        <p:nvSpPr>
          <p:cNvPr id="204" name="TextBox 203">
            <a:extLst>
              <a:ext uri="{FF2B5EF4-FFF2-40B4-BE49-F238E27FC236}">
                <a16:creationId xmlns:a16="http://schemas.microsoft.com/office/drawing/2014/main" id="{B95B47FC-58B3-42E8-B23D-678AFF1E4AB6}"/>
              </a:ext>
            </a:extLst>
          </p:cNvPr>
          <p:cNvSpPr txBox="1"/>
          <p:nvPr userDrawn="1"/>
        </p:nvSpPr>
        <p:spPr>
          <a:xfrm>
            <a:off x="3266688" y="4214791"/>
            <a:ext cx="709636" cy="215444"/>
          </a:xfrm>
          <a:prstGeom prst="rect">
            <a:avLst/>
          </a:prstGeom>
          <a:noFill/>
        </p:spPr>
        <p:txBody>
          <a:bodyPr wrap="square" lIns="0" rIns="0">
            <a:spAutoFit/>
          </a:bodyPr>
          <a:lstStyle/>
          <a:p>
            <a:pPr algn="ctr"/>
            <a:r>
              <a:rPr lang="en-US" sz="800" dirty="0">
                <a:solidFill>
                  <a:schemeClr val="bg1"/>
                </a:solidFill>
              </a:rPr>
              <a:t>Plugin</a:t>
            </a:r>
          </a:p>
        </p:txBody>
      </p:sp>
      <p:sp>
        <p:nvSpPr>
          <p:cNvPr id="206" name="TextBox 205">
            <a:extLst>
              <a:ext uri="{FF2B5EF4-FFF2-40B4-BE49-F238E27FC236}">
                <a16:creationId xmlns:a16="http://schemas.microsoft.com/office/drawing/2014/main" id="{98997819-EE61-4D13-B298-E073FDD23D6E}"/>
              </a:ext>
            </a:extLst>
          </p:cNvPr>
          <p:cNvSpPr txBox="1"/>
          <p:nvPr userDrawn="1"/>
        </p:nvSpPr>
        <p:spPr>
          <a:xfrm>
            <a:off x="3941377" y="4214791"/>
            <a:ext cx="773348" cy="338554"/>
          </a:xfrm>
          <a:prstGeom prst="rect">
            <a:avLst/>
          </a:prstGeom>
          <a:noFill/>
        </p:spPr>
        <p:txBody>
          <a:bodyPr wrap="square" lIns="0" rIns="0">
            <a:spAutoFit/>
          </a:bodyPr>
          <a:lstStyle/>
          <a:p>
            <a:pPr algn="ctr"/>
            <a:r>
              <a:rPr lang="en-US" sz="800" dirty="0">
                <a:solidFill>
                  <a:schemeClr val="bg1"/>
                </a:solidFill>
              </a:rPr>
              <a:t>Process Identification alt</a:t>
            </a:r>
          </a:p>
        </p:txBody>
      </p:sp>
      <p:sp>
        <p:nvSpPr>
          <p:cNvPr id="208" name="TextBox 207">
            <a:extLst>
              <a:ext uri="{FF2B5EF4-FFF2-40B4-BE49-F238E27FC236}">
                <a16:creationId xmlns:a16="http://schemas.microsoft.com/office/drawing/2014/main" id="{1CDD5422-11D0-4043-AAB6-888DE949676B}"/>
              </a:ext>
            </a:extLst>
          </p:cNvPr>
          <p:cNvSpPr txBox="1"/>
          <p:nvPr userDrawn="1"/>
        </p:nvSpPr>
        <p:spPr>
          <a:xfrm>
            <a:off x="4679778" y="4214791"/>
            <a:ext cx="709636" cy="338554"/>
          </a:xfrm>
          <a:prstGeom prst="rect">
            <a:avLst/>
          </a:prstGeom>
          <a:noFill/>
        </p:spPr>
        <p:txBody>
          <a:bodyPr wrap="square" lIns="0" rIns="0">
            <a:spAutoFit/>
          </a:bodyPr>
          <a:lstStyle/>
          <a:p>
            <a:pPr algn="ctr"/>
            <a:r>
              <a:rPr lang="en-US" sz="800" dirty="0">
                <a:solidFill>
                  <a:schemeClr val="bg1"/>
                </a:solidFill>
              </a:rPr>
              <a:t>Process Identification</a:t>
            </a:r>
          </a:p>
        </p:txBody>
      </p:sp>
      <p:sp>
        <p:nvSpPr>
          <p:cNvPr id="210" name="TextBox 209">
            <a:extLst>
              <a:ext uri="{FF2B5EF4-FFF2-40B4-BE49-F238E27FC236}">
                <a16:creationId xmlns:a16="http://schemas.microsoft.com/office/drawing/2014/main" id="{2EE6C031-4A38-4E6E-859D-58161894EDDF}"/>
              </a:ext>
            </a:extLst>
          </p:cNvPr>
          <p:cNvSpPr txBox="1"/>
          <p:nvPr userDrawn="1"/>
        </p:nvSpPr>
        <p:spPr>
          <a:xfrm>
            <a:off x="5386323" y="4214791"/>
            <a:ext cx="709636" cy="215444"/>
          </a:xfrm>
          <a:prstGeom prst="rect">
            <a:avLst/>
          </a:prstGeom>
          <a:noFill/>
        </p:spPr>
        <p:txBody>
          <a:bodyPr wrap="square" lIns="0" rIns="0">
            <a:spAutoFit/>
          </a:bodyPr>
          <a:lstStyle/>
          <a:p>
            <a:pPr algn="ctr"/>
            <a:r>
              <a:rPr lang="en-US" sz="800" dirty="0">
                <a:solidFill>
                  <a:schemeClr val="bg1"/>
                </a:solidFill>
              </a:rPr>
              <a:t>Project</a:t>
            </a:r>
          </a:p>
        </p:txBody>
      </p:sp>
      <p:sp>
        <p:nvSpPr>
          <p:cNvPr id="212" name="TextBox 211">
            <a:extLst>
              <a:ext uri="{FF2B5EF4-FFF2-40B4-BE49-F238E27FC236}">
                <a16:creationId xmlns:a16="http://schemas.microsoft.com/office/drawing/2014/main" id="{F82642C0-8812-4C82-B6AE-F5C1B49AF463}"/>
              </a:ext>
            </a:extLst>
          </p:cNvPr>
          <p:cNvSpPr txBox="1"/>
          <p:nvPr userDrawn="1"/>
        </p:nvSpPr>
        <p:spPr>
          <a:xfrm>
            <a:off x="6092868" y="4214791"/>
            <a:ext cx="709636" cy="338554"/>
          </a:xfrm>
          <a:prstGeom prst="rect">
            <a:avLst/>
          </a:prstGeom>
          <a:noFill/>
        </p:spPr>
        <p:txBody>
          <a:bodyPr wrap="square" lIns="0" rIns="0">
            <a:spAutoFit/>
          </a:bodyPr>
          <a:lstStyle/>
          <a:p>
            <a:pPr algn="ctr"/>
            <a:r>
              <a:rPr lang="en-US" sz="800" dirty="0">
                <a:solidFill>
                  <a:schemeClr val="bg1"/>
                </a:solidFill>
              </a:rPr>
              <a:t>Promoter bullhorn</a:t>
            </a:r>
          </a:p>
        </p:txBody>
      </p:sp>
      <p:sp>
        <p:nvSpPr>
          <p:cNvPr id="214" name="TextBox 213">
            <a:extLst>
              <a:ext uri="{FF2B5EF4-FFF2-40B4-BE49-F238E27FC236}">
                <a16:creationId xmlns:a16="http://schemas.microsoft.com/office/drawing/2014/main" id="{83246CFA-8D1B-4222-9178-25FBF0482CD2}"/>
              </a:ext>
            </a:extLst>
          </p:cNvPr>
          <p:cNvSpPr txBox="1"/>
          <p:nvPr userDrawn="1"/>
        </p:nvSpPr>
        <p:spPr>
          <a:xfrm>
            <a:off x="6799413" y="4214791"/>
            <a:ext cx="709636" cy="338554"/>
          </a:xfrm>
          <a:prstGeom prst="rect">
            <a:avLst/>
          </a:prstGeom>
          <a:noFill/>
        </p:spPr>
        <p:txBody>
          <a:bodyPr wrap="square" lIns="0" rIns="0">
            <a:spAutoFit/>
          </a:bodyPr>
          <a:lstStyle/>
          <a:p>
            <a:pPr algn="ctr"/>
            <a:r>
              <a:rPr lang="en-US" sz="800" dirty="0">
                <a:solidFill>
                  <a:schemeClr val="bg1"/>
                </a:solidFill>
              </a:rPr>
              <a:t>Proof of concept 2</a:t>
            </a:r>
          </a:p>
        </p:txBody>
      </p:sp>
      <p:sp>
        <p:nvSpPr>
          <p:cNvPr id="216" name="TextBox 215">
            <a:extLst>
              <a:ext uri="{FF2B5EF4-FFF2-40B4-BE49-F238E27FC236}">
                <a16:creationId xmlns:a16="http://schemas.microsoft.com/office/drawing/2014/main" id="{740A0D44-7809-49A1-9A38-0803FBA70458}"/>
              </a:ext>
            </a:extLst>
          </p:cNvPr>
          <p:cNvSpPr txBox="1"/>
          <p:nvPr userDrawn="1"/>
        </p:nvSpPr>
        <p:spPr>
          <a:xfrm>
            <a:off x="7505958" y="4214791"/>
            <a:ext cx="709636" cy="338554"/>
          </a:xfrm>
          <a:prstGeom prst="rect">
            <a:avLst/>
          </a:prstGeom>
          <a:noFill/>
        </p:spPr>
        <p:txBody>
          <a:bodyPr wrap="square" lIns="0" rIns="0">
            <a:spAutoFit/>
          </a:bodyPr>
          <a:lstStyle/>
          <a:p>
            <a:pPr algn="ctr"/>
            <a:r>
              <a:rPr lang="en-US" sz="800" dirty="0">
                <a:solidFill>
                  <a:schemeClr val="bg1"/>
                </a:solidFill>
              </a:rPr>
              <a:t>Proof of concept</a:t>
            </a:r>
          </a:p>
        </p:txBody>
      </p:sp>
      <p:sp>
        <p:nvSpPr>
          <p:cNvPr id="218" name="TextBox 217">
            <a:extLst>
              <a:ext uri="{FF2B5EF4-FFF2-40B4-BE49-F238E27FC236}">
                <a16:creationId xmlns:a16="http://schemas.microsoft.com/office/drawing/2014/main" id="{8304B48C-2421-469B-8A1D-F1599025579D}"/>
              </a:ext>
            </a:extLst>
          </p:cNvPr>
          <p:cNvSpPr txBox="1"/>
          <p:nvPr userDrawn="1"/>
        </p:nvSpPr>
        <p:spPr>
          <a:xfrm>
            <a:off x="8212503" y="4214791"/>
            <a:ext cx="709636" cy="215444"/>
          </a:xfrm>
          <a:prstGeom prst="rect">
            <a:avLst/>
          </a:prstGeom>
          <a:noFill/>
        </p:spPr>
        <p:txBody>
          <a:bodyPr wrap="square" lIns="0" rIns="0">
            <a:spAutoFit/>
          </a:bodyPr>
          <a:lstStyle/>
          <a:p>
            <a:pPr algn="ctr"/>
            <a:r>
              <a:rPr lang="en-US" sz="800" dirty="0">
                <a:solidFill>
                  <a:schemeClr val="bg1"/>
                </a:solidFill>
              </a:rPr>
              <a:t>Public sector</a:t>
            </a:r>
          </a:p>
        </p:txBody>
      </p:sp>
      <p:sp>
        <p:nvSpPr>
          <p:cNvPr id="220" name="TextBox 219">
            <a:extLst>
              <a:ext uri="{FF2B5EF4-FFF2-40B4-BE49-F238E27FC236}">
                <a16:creationId xmlns:a16="http://schemas.microsoft.com/office/drawing/2014/main" id="{1FE09C38-6EDE-4340-BACE-59D2B1699799}"/>
              </a:ext>
            </a:extLst>
          </p:cNvPr>
          <p:cNvSpPr txBox="1"/>
          <p:nvPr userDrawn="1"/>
        </p:nvSpPr>
        <p:spPr>
          <a:xfrm>
            <a:off x="8919048" y="4214791"/>
            <a:ext cx="709636" cy="215444"/>
          </a:xfrm>
          <a:prstGeom prst="rect">
            <a:avLst/>
          </a:prstGeom>
          <a:noFill/>
        </p:spPr>
        <p:txBody>
          <a:bodyPr wrap="square" lIns="0" rIns="0">
            <a:spAutoFit/>
          </a:bodyPr>
          <a:lstStyle/>
          <a:p>
            <a:pPr algn="ctr"/>
            <a:r>
              <a:rPr lang="en-US" sz="800" dirty="0">
                <a:solidFill>
                  <a:schemeClr val="bg1"/>
                </a:solidFill>
              </a:rPr>
              <a:t>QA</a:t>
            </a:r>
          </a:p>
        </p:txBody>
      </p:sp>
      <p:sp>
        <p:nvSpPr>
          <p:cNvPr id="222" name="TextBox 221">
            <a:extLst>
              <a:ext uri="{FF2B5EF4-FFF2-40B4-BE49-F238E27FC236}">
                <a16:creationId xmlns:a16="http://schemas.microsoft.com/office/drawing/2014/main" id="{1D7EB514-5B33-42C5-859F-E57E91B7010E}"/>
              </a:ext>
            </a:extLst>
          </p:cNvPr>
          <p:cNvSpPr txBox="1"/>
          <p:nvPr userDrawn="1"/>
        </p:nvSpPr>
        <p:spPr>
          <a:xfrm>
            <a:off x="9625593" y="4214791"/>
            <a:ext cx="709636" cy="338554"/>
          </a:xfrm>
          <a:prstGeom prst="rect">
            <a:avLst/>
          </a:prstGeom>
          <a:noFill/>
        </p:spPr>
        <p:txBody>
          <a:bodyPr wrap="square" lIns="0" rIns="0">
            <a:spAutoFit/>
          </a:bodyPr>
          <a:lstStyle/>
          <a:p>
            <a:pPr algn="ctr"/>
            <a:r>
              <a:rPr lang="en-US" sz="800" dirty="0">
                <a:solidFill>
                  <a:schemeClr val="bg1"/>
                </a:solidFill>
              </a:rPr>
              <a:t>Question answer</a:t>
            </a:r>
          </a:p>
        </p:txBody>
      </p:sp>
      <p:sp>
        <p:nvSpPr>
          <p:cNvPr id="224" name="TextBox 223">
            <a:extLst>
              <a:ext uri="{FF2B5EF4-FFF2-40B4-BE49-F238E27FC236}">
                <a16:creationId xmlns:a16="http://schemas.microsoft.com/office/drawing/2014/main" id="{26FD5748-DC45-40A0-8C47-272C00614B7F}"/>
              </a:ext>
            </a:extLst>
          </p:cNvPr>
          <p:cNvSpPr txBox="1"/>
          <p:nvPr userDrawn="1"/>
        </p:nvSpPr>
        <p:spPr>
          <a:xfrm>
            <a:off x="10332138" y="4214791"/>
            <a:ext cx="709636" cy="338554"/>
          </a:xfrm>
          <a:prstGeom prst="rect">
            <a:avLst/>
          </a:prstGeom>
          <a:noFill/>
        </p:spPr>
        <p:txBody>
          <a:bodyPr wrap="square" lIns="0" rIns="0">
            <a:spAutoFit/>
          </a:bodyPr>
          <a:lstStyle/>
          <a:p>
            <a:pPr algn="ctr"/>
            <a:r>
              <a:rPr lang="en-US" sz="800" dirty="0">
                <a:solidFill>
                  <a:schemeClr val="bg1"/>
                </a:solidFill>
              </a:rPr>
              <a:t>Question answer alt</a:t>
            </a:r>
          </a:p>
        </p:txBody>
      </p:sp>
      <p:sp>
        <p:nvSpPr>
          <p:cNvPr id="226" name="TextBox 225">
            <a:extLst>
              <a:ext uri="{FF2B5EF4-FFF2-40B4-BE49-F238E27FC236}">
                <a16:creationId xmlns:a16="http://schemas.microsoft.com/office/drawing/2014/main" id="{80DA9FC6-6CEC-4DAC-AF65-4C37430BC240}"/>
              </a:ext>
            </a:extLst>
          </p:cNvPr>
          <p:cNvSpPr txBox="1"/>
          <p:nvPr userDrawn="1"/>
        </p:nvSpPr>
        <p:spPr>
          <a:xfrm>
            <a:off x="11038681" y="4214791"/>
            <a:ext cx="709636" cy="215444"/>
          </a:xfrm>
          <a:prstGeom prst="rect">
            <a:avLst/>
          </a:prstGeom>
          <a:noFill/>
        </p:spPr>
        <p:txBody>
          <a:bodyPr wrap="square" lIns="0" rIns="0">
            <a:spAutoFit/>
          </a:bodyPr>
          <a:lstStyle/>
          <a:p>
            <a:pPr algn="ctr"/>
            <a:r>
              <a:rPr lang="en-US" sz="800" dirty="0">
                <a:solidFill>
                  <a:schemeClr val="bg1"/>
                </a:solidFill>
              </a:rPr>
              <a:t>Visibility off</a:t>
            </a:r>
          </a:p>
        </p:txBody>
      </p:sp>
      <p:sp>
        <p:nvSpPr>
          <p:cNvPr id="228" name="TextBox 227">
            <a:extLst>
              <a:ext uri="{FF2B5EF4-FFF2-40B4-BE49-F238E27FC236}">
                <a16:creationId xmlns:a16="http://schemas.microsoft.com/office/drawing/2014/main" id="{871895F0-62BA-429F-B560-A37C251D2143}"/>
              </a:ext>
            </a:extLst>
          </p:cNvPr>
          <p:cNvSpPr txBox="1"/>
          <p:nvPr userDrawn="1"/>
        </p:nvSpPr>
        <p:spPr>
          <a:xfrm>
            <a:off x="440508" y="5040026"/>
            <a:ext cx="709636" cy="338554"/>
          </a:xfrm>
          <a:prstGeom prst="rect">
            <a:avLst/>
          </a:prstGeom>
          <a:noFill/>
        </p:spPr>
        <p:txBody>
          <a:bodyPr wrap="square" lIns="0" rIns="0">
            <a:spAutoFit/>
          </a:bodyPr>
          <a:lstStyle/>
          <a:p>
            <a:pPr algn="ctr"/>
            <a:r>
              <a:rPr lang="en-US" sz="800" dirty="0">
                <a:solidFill>
                  <a:schemeClr val="bg1"/>
                </a:solidFill>
              </a:rPr>
              <a:t>Robot unattended</a:t>
            </a:r>
          </a:p>
        </p:txBody>
      </p:sp>
      <p:sp>
        <p:nvSpPr>
          <p:cNvPr id="230" name="TextBox 229">
            <a:extLst>
              <a:ext uri="{FF2B5EF4-FFF2-40B4-BE49-F238E27FC236}">
                <a16:creationId xmlns:a16="http://schemas.microsoft.com/office/drawing/2014/main" id="{E6E0E300-18C9-4350-8B65-0A4C0DB50655}"/>
              </a:ext>
            </a:extLst>
          </p:cNvPr>
          <p:cNvSpPr txBox="1"/>
          <p:nvPr userDrawn="1"/>
        </p:nvSpPr>
        <p:spPr>
          <a:xfrm>
            <a:off x="1147053" y="5040026"/>
            <a:ext cx="709636" cy="338554"/>
          </a:xfrm>
          <a:prstGeom prst="rect">
            <a:avLst/>
          </a:prstGeom>
          <a:noFill/>
        </p:spPr>
        <p:txBody>
          <a:bodyPr wrap="square" lIns="0" rIns="0">
            <a:spAutoFit/>
          </a:bodyPr>
          <a:lstStyle/>
          <a:p>
            <a:pPr algn="ctr"/>
            <a:r>
              <a:rPr lang="en-US" sz="800" dirty="0">
                <a:solidFill>
                  <a:schemeClr val="bg1"/>
                </a:solidFill>
              </a:rPr>
              <a:t>RPA business analyst</a:t>
            </a:r>
          </a:p>
        </p:txBody>
      </p:sp>
      <p:sp>
        <p:nvSpPr>
          <p:cNvPr id="232" name="TextBox 231">
            <a:extLst>
              <a:ext uri="{FF2B5EF4-FFF2-40B4-BE49-F238E27FC236}">
                <a16:creationId xmlns:a16="http://schemas.microsoft.com/office/drawing/2014/main" id="{34CBF41C-9C51-431C-9983-170FD099272D}"/>
              </a:ext>
            </a:extLst>
          </p:cNvPr>
          <p:cNvSpPr txBox="1"/>
          <p:nvPr userDrawn="1"/>
        </p:nvSpPr>
        <p:spPr>
          <a:xfrm>
            <a:off x="1853598" y="5040026"/>
            <a:ext cx="709636" cy="338554"/>
          </a:xfrm>
          <a:prstGeom prst="rect">
            <a:avLst/>
          </a:prstGeom>
          <a:noFill/>
        </p:spPr>
        <p:txBody>
          <a:bodyPr wrap="square" lIns="0" rIns="0">
            <a:spAutoFit/>
          </a:bodyPr>
          <a:lstStyle/>
          <a:p>
            <a:pPr algn="ctr"/>
            <a:r>
              <a:rPr lang="en-US" sz="800" dirty="0">
                <a:solidFill>
                  <a:schemeClr val="bg1"/>
                </a:solidFill>
              </a:rPr>
              <a:t>RPA </a:t>
            </a:r>
            <a:br>
              <a:rPr lang="en-US" sz="800" dirty="0">
                <a:solidFill>
                  <a:schemeClr val="bg1"/>
                </a:solidFill>
              </a:rPr>
            </a:br>
            <a:r>
              <a:rPr lang="en-US" sz="800" dirty="0">
                <a:solidFill>
                  <a:schemeClr val="bg1"/>
                </a:solidFill>
              </a:rPr>
              <a:t>champion</a:t>
            </a:r>
          </a:p>
        </p:txBody>
      </p:sp>
      <p:sp>
        <p:nvSpPr>
          <p:cNvPr id="234" name="TextBox 233">
            <a:extLst>
              <a:ext uri="{FF2B5EF4-FFF2-40B4-BE49-F238E27FC236}">
                <a16:creationId xmlns:a16="http://schemas.microsoft.com/office/drawing/2014/main" id="{68CAB6FB-1DFE-4103-AB9B-F3C7DE146FB2}"/>
              </a:ext>
            </a:extLst>
          </p:cNvPr>
          <p:cNvSpPr txBox="1"/>
          <p:nvPr userDrawn="1"/>
        </p:nvSpPr>
        <p:spPr>
          <a:xfrm>
            <a:off x="2560143" y="5040026"/>
            <a:ext cx="709636" cy="338554"/>
          </a:xfrm>
          <a:prstGeom prst="rect">
            <a:avLst/>
          </a:prstGeom>
          <a:noFill/>
        </p:spPr>
        <p:txBody>
          <a:bodyPr wrap="square" lIns="0" rIns="0">
            <a:spAutoFit/>
          </a:bodyPr>
          <a:lstStyle/>
          <a:p>
            <a:pPr algn="ctr"/>
            <a:r>
              <a:rPr lang="en-US" sz="800" dirty="0">
                <a:solidFill>
                  <a:schemeClr val="bg1"/>
                </a:solidFill>
              </a:rPr>
              <a:t>RPA </a:t>
            </a:r>
            <a:br>
              <a:rPr lang="en-US" sz="800" dirty="0">
                <a:solidFill>
                  <a:schemeClr val="bg1"/>
                </a:solidFill>
              </a:rPr>
            </a:br>
            <a:r>
              <a:rPr lang="en-US" sz="800" dirty="0">
                <a:solidFill>
                  <a:schemeClr val="bg1"/>
                </a:solidFill>
              </a:rPr>
              <a:t>developer</a:t>
            </a:r>
          </a:p>
        </p:txBody>
      </p:sp>
      <p:sp>
        <p:nvSpPr>
          <p:cNvPr id="236" name="TextBox 235">
            <a:extLst>
              <a:ext uri="{FF2B5EF4-FFF2-40B4-BE49-F238E27FC236}">
                <a16:creationId xmlns:a16="http://schemas.microsoft.com/office/drawing/2014/main" id="{1D198AB7-3307-40BC-B6AD-160ECCF5FC1F}"/>
              </a:ext>
            </a:extLst>
          </p:cNvPr>
          <p:cNvSpPr txBox="1"/>
          <p:nvPr userDrawn="1"/>
        </p:nvSpPr>
        <p:spPr>
          <a:xfrm>
            <a:off x="3201237" y="5040026"/>
            <a:ext cx="840538" cy="338554"/>
          </a:xfrm>
          <a:prstGeom prst="rect">
            <a:avLst/>
          </a:prstGeom>
          <a:noFill/>
        </p:spPr>
        <p:txBody>
          <a:bodyPr wrap="square" lIns="0" rIns="0">
            <a:spAutoFit/>
          </a:bodyPr>
          <a:lstStyle/>
          <a:p>
            <a:pPr algn="ctr"/>
            <a:r>
              <a:rPr lang="en-US" sz="800" dirty="0">
                <a:solidFill>
                  <a:schemeClr val="bg1"/>
                </a:solidFill>
              </a:rPr>
              <a:t>RPA infrastructure engineer</a:t>
            </a:r>
          </a:p>
        </p:txBody>
      </p:sp>
      <p:sp>
        <p:nvSpPr>
          <p:cNvPr id="238" name="TextBox 237">
            <a:extLst>
              <a:ext uri="{FF2B5EF4-FFF2-40B4-BE49-F238E27FC236}">
                <a16:creationId xmlns:a16="http://schemas.microsoft.com/office/drawing/2014/main" id="{D849EC34-9669-4E97-9A37-CA5898B30FB0}"/>
              </a:ext>
            </a:extLst>
          </p:cNvPr>
          <p:cNvSpPr txBox="1"/>
          <p:nvPr userDrawn="1"/>
        </p:nvSpPr>
        <p:spPr>
          <a:xfrm>
            <a:off x="3973233" y="5040026"/>
            <a:ext cx="709636" cy="338554"/>
          </a:xfrm>
          <a:prstGeom prst="rect">
            <a:avLst/>
          </a:prstGeom>
          <a:noFill/>
        </p:spPr>
        <p:txBody>
          <a:bodyPr wrap="square" lIns="0" rIns="0">
            <a:spAutoFit/>
          </a:bodyPr>
          <a:lstStyle/>
          <a:p>
            <a:pPr algn="ctr"/>
            <a:r>
              <a:rPr lang="en-US" sz="800" dirty="0">
                <a:solidFill>
                  <a:schemeClr val="bg1"/>
                </a:solidFill>
              </a:rPr>
              <a:t>RPA </a:t>
            </a:r>
            <a:br>
              <a:rPr lang="en-US" sz="800" dirty="0">
                <a:solidFill>
                  <a:schemeClr val="bg1"/>
                </a:solidFill>
              </a:rPr>
            </a:br>
            <a:r>
              <a:rPr lang="en-US" sz="800" dirty="0">
                <a:solidFill>
                  <a:schemeClr val="bg1"/>
                </a:solidFill>
              </a:rPr>
              <a:t>service support</a:t>
            </a:r>
          </a:p>
        </p:txBody>
      </p:sp>
      <p:sp>
        <p:nvSpPr>
          <p:cNvPr id="240" name="TextBox 239">
            <a:extLst>
              <a:ext uri="{FF2B5EF4-FFF2-40B4-BE49-F238E27FC236}">
                <a16:creationId xmlns:a16="http://schemas.microsoft.com/office/drawing/2014/main" id="{D09870EA-E114-4B94-AF27-2E8257B35D1E}"/>
              </a:ext>
            </a:extLst>
          </p:cNvPr>
          <p:cNvSpPr txBox="1"/>
          <p:nvPr userDrawn="1"/>
        </p:nvSpPr>
        <p:spPr>
          <a:xfrm>
            <a:off x="4679778" y="5040026"/>
            <a:ext cx="709636" cy="338554"/>
          </a:xfrm>
          <a:prstGeom prst="rect">
            <a:avLst/>
          </a:prstGeom>
          <a:noFill/>
        </p:spPr>
        <p:txBody>
          <a:bodyPr wrap="square" lIns="0" rIns="0">
            <a:spAutoFit/>
          </a:bodyPr>
          <a:lstStyle/>
          <a:p>
            <a:pPr algn="ctr"/>
            <a:r>
              <a:rPr lang="en-US" sz="800" dirty="0">
                <a:solidFill>
                  <a:schemeClr val="bg1"/>
                </a:solidFill>
              </a:rPr>
              <a:t>RPA solution architect</a:t>
            </a:r>
          </a:p>
        </p:txBody>
      </p:sp>
      <p:sp>
        <p:nvSpPr>
          <p:cNvPr id="242" name="TextBox 241">
            <a:extLst>
              <a:ext uri="{FF2B5EF4-FFF2-40B4-BE49-F238E27FC236}">
                <a16:creationId xmlns:a16="http://schemas.microsoft.com/office/drawing/2014/main" id="{32C18630-236B-499B-A8D6-6A459A6DDCC2}"/>
              </a:ext>
            </a:extLst>
          </p:cNvPr>
          <p:cNvSpPr txBox="1"/>
          <p:nvPr userDrawn="1"/>
        </p:nvSpPr>
        <p:spPr>
          <a:xfrm>
            <a:off x="5386323" y="5040026"/>
            <a:ext cx="709636" cy="338554"/>
          </a:xfrm>
          <a:prstGeom prst="rect">
            <a:avLst/>
          </a:prstGeom>
          <a:noFill/>
        </p:spPr>
        <p:txBody>
          <a:bodyPr wrap="square" lIns="0" rIns="0">
            <a:spAutoFit/>
          </a:bodyPr>
          <a:lstStyle/>
          <a:p>
            <a:pPr algn="ctr"/>
            <a:r>
              <a:rPr lang="en-US" sz="800" dirty="0">
                <a:solidFill>
                  <a:schemeClr val="bg1"/>
                </a:solidFill>
              </a:rPr>
              <a:t>RPA </a:t>
            </a:r>
            <a:br>
              <a:rPr lang="en-US" sz="800" dirty="0">
                <a:solidFill>
                  <a:schemeClr val="bg1"/>
                </a:solidFill>
              </a:rPr>
            </a:br>
            <a:r>
              <a:rPr lang="en-US" sz="800" dirty="0">
                <a:solidFill>
                  <a:schemeClr val="bg1"/>
                </a:solidFill>
              </a:rPr>
              <a:t>sponsor</a:t>
            </a:r>
          </a:p>
        </p:txBody>
      </p:sp>
      <p:sp>
        <p:nvSpPr>
          <p:cNvPr id="244" name="TextBox 243">
            <a:extLst>
              <a:ext uri="{FF2B5EF4-FFF2-40B4-BE49-F238E27FC236}">
                <a16:creationId xmlns:a16="http://schemas.microsoft.com/office/drawing/2014/main" id="{2678FFA1-843A-487A-B87A-6853078F47C0}"/>
              </a:ext>
            </a:extLst>
          </p:cNvPr>
          <p:cNvSpPr txBox="1"/>
          <p:nvPr userDrawn="1"/>
        </p:nvSpPr>
        <p:spPr>
          <a:xfrm>
            <a:off x="6092868" y="5040026"/>
            <a:ext cx="709636" cy="215444"/>
          </a:xfrm>
          <a:prstGeom prst="rect">
            <a:avLst/>
          </a:prstGeom>
          <a:noFill/>
        </p:spPr>
        <p:txBody>
          <a:bodyPr wrap="square" lIns="0" rIns="0">
            <a:spAutoFit/>
          </a:bodyPr>
          <a:lstStyle/>
          <a:p>
            <a:pPr algn="ctr"/>
            <a:r>
              <a:rPr lang="en-US" sz="800" dirty="0">
                <a:solidFill>
                  <a:schemeClr val="bg1"/>
                </a:solidFill>
              </a:rPr>
              <a:t>Satellite</a:t>
            </a:r>
          </a:p>
        </p:txBody>
      </p:sp>
      <p:sp>
        <p:nvSpPr>
          <p:cNvPr id="246" name="TextBox 245">
            <a:extLst>
              <a:ext uri="{FF2B5EF4-FFF2-40B4-BE49-F238E27FC236}">
                <a16:creationId xmlns:a16="http://schemas.microsoft.com/office/drawing/2014/main" id="{A961AA5A-BF9B-481B-88F9-9B8CC3B571A6}"/>
              </a:ext>
            </a:extLst>
          </p:cNvPr>
          <p:cNvSpPr txBox="1"/>
          <p:nvPr userDrawn="1"/>
        </p:nvSpPr>
        <p:spPr>
          <a:xfrm>
            <a:off x="6799413" y="5040026"/>
            <a:ext cx="709636" cy="338554"/>
          </a:xfrm>
          <a:prstGeom prst="rect">
            <a:avLst/>
          </a:prstGeom>
          <a:noFill/>
        </p:spPr>
        <p:txBody>
          <a:bodyPr wrap="square" lIns="0" rIns="0">
            <a:spAutoFit/>
          </a:bodyPr>
          <a:lstStyle/>
          <a:p>
            <a:pPr algn="ctr"/>
            <a:r>
              <a:rPr lang="en-US" sz="800" dirty="0">
                <a:solidFill>
                  <a:schemeClr val="bg1"/>
                </a:solidFill>
              </a:rPr>
              <a:t>Seamless</a:t>
            </a:r>
            <a:br>
              <a:rPr lang="en-US" sz="800" dirty="0">
                <a:solidFill>
                  <a:schemeClr val="bg1"/>
                </a:solidFill>
              </a:rPr>
            </a:br>
            <a:r>
              <a:rPr lang="en-US" sz="800" dirty="0">
                <a:solidFill>
                  <a:schemeClr val="bg1"/>
                </a:solidFill>
              </a:rPr>
              <a:t>integration</a:t>
            </a:r>
          </a:p>
        </p:txBody>
      </p:sp>
      <p:sp>
        <p:nvSpPr>
          <p:cNvPr id="248" name="TextBox 247">
            <a:extLst>
              <a:ext uri="{FF2B5EF4-FFF2-40B4-BE49-F238E27FC236}">
                <a16:creationId xmlns:a16="http://schemas.microsoft.com/office/drawing/2014/main" id="{1A0314A5-DC5B-4BEE-A184-77149F49C0B0}"/>
              </a:ext>
            </a:extLst>
          </p:cNvPr>
          <p:cNvSpPr txBox="1"/>
          <p:nvPr userDrawn="1"/>
        </p:nvSpPr>
        <p:spPr>
          <a:xfrm>
            <a:off x="7505958" y="5040026"/>
            <a:ext cx="709636" cy="338554"/>
          </a:xfrm>
          <a:prstGeom prst="rect">
            <a:avLst/>
          </a:prstGeom>
          <a:noFill/>
        </p:spPr>
        <p:txBody>
          <a:bodyPr wrap="square" lIns="0" rIns="0">
            <a:spAutoFit/>
          </a:bodyPr>
          <a:lstStyle/>
          <a:p>
            <a:pPr algn="ctr"/>
            <a:r>
              <a:rPr lang="en-US" sz="800" dirty="0">
                <a:solidFill>
                  <a:schemeClr val="bg1"/>
                </a:solidFill>
              </a:rPr>
              <a:t>Seamless</a:t>
            </a:r>
            <a:br>
              <a:rPr lang="en-US" sz="800" dirty="0">
                <a:solidFill>
                  <a:schemeClr val="bg1"/>
                </a:solidFill>
              </a:rPr>
            </a:br>
            <a:r>
              <a:rPr lang="en-US" sz="800" dirty="0">
                <a:solidFill>
                  <a:schemeClr val="bg1"/>
                </a:solidFill>
              </a:rPr>
              <a:t>integration alt</a:t>
            </a:r>
          </a:p>
        </p:txBody>
      </p:sp>
      <p:sp>
        <p:nvSpPr>
          <p:cNvPr id="250" name="TextBox 249">
            <a:extLst>
              <a:ext uri="{FF2B5EF4-FFF2-40B4-BE49-F238E27FC236}">
                <a16:creationId xmlns:a16="http://schemas.microsoft.com/office/drawing/2014/main" id="{627533C7-1D71-47D6-AA9C-71B830FD88FC}"/>
              </a:ext>
            </a:extLst>
          </p:cNvPr>
          <p:cNvSpPr txBox="1"/>
          <p:nvPr userDrawn="1"/>
        </p:nvSpPr>
        <p:spPr>
          <a:xfrm>
            <a:off x="8212503" y="5040026"/>
            <a:ext cx="709636" cy="215444"/>
          </a:xfrm>
          <a:prstGeom prst="rect">
            <a:avLst/>
          </a:prstGeom>
          <a:noFill/>
        </p:spPr>
        <p:txBody>
          <a:bodyPr wrap="square" lIns="0" rIns="0">
            <a:spAutoFit/>
          </a:bodyPr>
          <a:lstStyle/>
          <a:p>
            <a:pPr algn="ctr"/>
            <a:r>
              <a:rPr lang="en-US" sz="800" dirty="0">
                <a:solidFill>
                  <a:schemeClr val="bg1"/>
                </a:solidFill>
              </a:rPr>
              <a:t>Search</a:t>
            </a:r>
          </a:p>
        </p:txBody>
      </p:sp>
      <p:sp>
        <p:nvSpPr>
          <p:cNvPr id="252" name="TextBox 251">
            <a:extLst>
              <a:ext uri="{FF2B5EF4-FFF2-40B4-BE49-F238E27FC236}">
                <a16:creationId xmlns:a16="http://schemas.microsoft.com/office/drawing/2014/main" id="{2A20D7AD-5CCE-4234-8AC2-63F719E1FB64}"/>
              </a:ext>
            </a:extLst>
          </p:cNvPr>
          <p:cNvSpPr txBox="1"/>
          <p:nvPr userDrawn="1"/>
        </p:nvSpPr>
        <p:spPr>
          <a:xfrm>
            <a:off x="8919048" y="5040026"/>
            <a:ext cx="709636" cy="215444"/>
          </a:xfrm>
          <a:prstGeom prst="rect">
            <a:avLst/>
          </a:prstGeom>
          <a:noFill/>
        </p:spPr>
        <p:txBody>
          <a:bodyPr wrap="square" lIns="0" rIns="0">
            <a:spAutoFit/>
          </a:bodyPr>
          <a:lstStyle/>
          <a:p>
            <a:pPr algn="ctr"/>
            <a:r>
              <a:rPr lang="en-US" sz="800" dirty="0">
                <a:solidFill>
                  <a:schemeClr val="bg1"/>
                </a:solidFill>
              </a:rPr>
              <a:t>Student</a:t>
            </a:r>
          </a:p>
        </p:txBody>
      </p:sp>
      <p:sp>
        <p:nvSpPr>
          <p:cNvPr id="254" name="TextBox 253">
            <a:extLst>
              <a:ext uri="{FF2B5EF4-FFF2-40B4-BE49-F238E27FC236}">
                <a16:creationId xmlns:a16="http://schemas.microsoft.com/office/drawing/2014/main" id="{5311950C-2490-4477-AEC4-736D9E48C38C}"/>
              </a:ext>
            </a:extLst>
          </p:cNvPr>
          <p:cNvSpPr txBox="1"/>
          <p:nvPr userDrawn="1"/>
        </p:nvSpPr>
        <p:spPr>
          <a:xfrm>
            <a:off x="9625593" y="5040026"/>
            <a:ext cx="709636" cy="215444"/>
          </a:xfrm>
          <a:prstGeom prst="rect">
            <a:avLst/>
          </a:prstGeom>
          <a:noFill/>
        </p:spPr>
        <p:txBody>
          <a:bodyPr wrap="square" lIns="0" rIns="0">
            <a:spAutoFit/>
          </a:bodyPr>
          <a:lstStyle/>
          <a:p>
            <a:pPr algn="ctr"/>
            <a:r>
              <a:rPr lang="en-US" sz="800" dirty="0">
                <a:solidFill>
                  <a:schemeClr val="bg1"/>
                </a:solidFill>
              </a:rPr>
              <a:t>Studio</a:t>
            </a:r>
          </a:p>
        </p:txBody>
      </p:sp>
      <p:sp>
        <p:nvSpPr>
          <p:cNvPr id="256" name="TextBox 255">
            <a:extLst>
              <a:ext uri="{FF2B5EF4-FFF2-40B4-BE49-F238E27FC236}">
                <a16:creationId xmlns:a16="http://schemas.microsoft.com/office/drawing/2014/main" id="{2E349008-28F9-401B-8C6A-F32F0B710736}"/>
              </a:ext>
            </a:extLst>
          </p:cNvPr>
          <p:cNvSpPr txBox="1"/>
          <p:nvPr userDrawn="1"/>
        </p:nvSpPr>
        <p:spPr>
          <a:xfrm>
            <a:off x="10332138" y="5040026"/>
            <a:ext cx="709636" cy="215444"/>
          </a:xfrm>
          <a:prstGeom prst="rect">
            <a:avLst/>
          </a:prstGeom>
          <a:noFill/>
        </p:spPr>
        <p:txBody>
          <a:bodyPr wrap="square" lIns="0" rIns="0">
            <a:spAutoFit/>
          </a:bodyPr>
          <a:lstStyle/>
          <a:p>
            <a:pPr algn="ctr"/>
            <a:r>
              <a:rPr lang="en-US" sz="800" dirty="0">
                <a:solidFill>
                  <a:schemeClr val="bg1"/>
                </a:solidFill>
              </a:rPr>
              <a:t>Success</a:t>
            </a:r>
          </a:p>
        </p:txBody>
      </p:sp>
      <p:sp>
        <p:nvSpPr>
          <p:cNvPr id="258" name="TextBox 257">
            <a:extLst>
              <a:ext uri="{FF2B5EF4-FFF2-40B4-BE49-F238E27FC236}">
                <a16:creationId xmlns:a16="http://schemas.microsoft.com/office/drawing/2014/main" id="{62CA415E-A75C-4D03-AFF9-DB3BCDD405DF}"/>
              </a:ext>
            </a:extLst>
          </p:cNvPr>
          <p:cNvSpPr txBox="1"/>
          <p:nvPr userDrawn="1"/>
        </p:nvSpPr>
        <p:spPr>
          <a:xfrm>
            <a:off x="11038681" y="5040026"/>
            <a:ext cx="709636" cy="215444"/>
          </a:xfrm>
          <a:prstGeom prst="rect">
            <a:avLst/>
          </a:prstGeom>
          <a:noFill/>
        </p:spPr>
        <p:txBody>
          <a:bodyPr wrap="square" lIns="0" rIns="0">
            <a:spAutoFit/>
          </a:bodyPr>
          <a:lstStyle/>
          <a:p>
            <a:pPr algn="ctr"/>
            <a:r>
              <a:rPr lang="en-US" sz="800" dirty="0">
                <a:solidFill>
                  <a:schemeClr val="bg1"/>
                </a:solidFill>
              </a:rPr>
              <a:t>Vendor</a:t>
            </a:r>
          </a:p>
        </p:txBody>
      </p:sp>
      <p:sp>
        <p:nvSpPr>
          <p:cNvPr id="260" name="TextBox 259">
            <a:extLst>
              <a:ext uri="{FF2B5EF4-FFF2-40B4-BE49-F238E27FC236}">
                <a16:creationId xmlns:a16="http://schemas.microsoft.com/office/drawing/2014/main" id="{92CFAC5C-F24D-40B1-8D9F-7E389D46961F}"/>
              </a:ext>
            </a:extLst>
          </p:cNvPr>
          <p:cNvSpPr txBox="1"/>
          <p:nvPr userDrawn="1"/>
        </p:nvSpPr>
        <p:spPr>
          <a:xfrm>
            <a:off x="440508" y="5834517"/>
            <a:ext cx="709636" cy="215444"/>
          </a:xfrm>
          <a:prstGeom prst="rect">
            <a:avLst/>
          </a:prstGeom>
          <a:noFill/>
        </p:spPr>
        <p:txBody>
          <a:bodyPr wrap="square" lIns="0" rIns="0">
            <a:spAutoFit/>
          </a:bodyPr>
          <a:lstStyle/>
          <a:p>
            <a:pPr algn="ctr"/>
            <a:r>
              <a:rPr lang="en-US" sz="800" dirty="0">
                <a:solidFill>
                  <a:schemeClr val="bg1"/>
                </a:solidFill>
              </a:rPr>
              <a:t>Support</a:t>
            </a:r>
          </a:p>
        </p:txBody>
      </p:sp>
      <p:sp>
        <p:nvSpPr>
          <p:cNvPr id="262" name="TextBox 261">
            <a:extLst>
              <a:ext uri="{FF2B5EF4-FFF2-40B4-BE49-F238E27FC236}">
                <a16:creationId xmlns:a16="http://schemas.microsoft.com/office/drawing/2014/main" id="{0B71278A-9ABD-451D-8A25-D6537A066D3C}"/>
              </a:ext>
            </a:extLst>
          </p:cNvPr>
          <p:cNvSpPr txBox="1"/>
          <p:nvPr userDrawn="1"/>
        </p:nvSpPr>
        <p:spPr>
          <a:xfrm>
            <a:off x="1147053" y="5834517"/>
            <a:ext cx="709636" cy="215444"/>
          </a:xfrm>
          <a:prstGeom prst="rect">
            <a:avLst/>
          </a:prstGeom>
          <a:noFill/>
        </p:spPr>
        <p:txBody>
          <a:bodyPr wrap="square" lIns="0" rIns="0">
            <a:spAutoFit/>
          </a:bodyPr>
          <a:lstStyle/>
          <a:p>
            <a:pPr algn="ctr"/>
            <a:r>
              <a:rPr lang="en-US" sz="800" dirty="0">
                <a:solidFill>
                  <a:schemeClr val="bg1"/>
                </a:solidFill>
              </a:rPr>
              <a:t>Survey</a:t>
            </a:r>
          </a:p>
        </p:txBody>
      </p:sp>
      <p:sp>
        <p:nvSpPr>
          <p:cNvPr id="264" name="TextBox 263">
            <a:extLst>
              <a:ext uri="{FF2B5EF4-FFF2-40B4-BE49-F238E27FC236}">
                <a16:creationId xmlns:a16="http://schemas.microsoft.com/office/drawing/2014/main" id="{BC73EE8E-9FAA-432E-80EC-A28BF96CA3C3}"/>
              </a:ext>
            </a:extLst>
          </p:cNvPr>
          <p:cNvSpPr txBox="1"/>
          <p:nvPr userDrawn="1"/>
        </p:nvSpPr>
        <p:spPr>
          <a:xfrm>
            <a:off x="1853598" y="5834517"/>
            <a:ext cx="709636" cy="215444"/>
          </a:xfrm>
          <a:prstGeom prst="rect">
            <a:avLst/>
          </a:prstGeom>
          <a:noFill/>
        </p:spPr>
        <p:txBody>
          <a:bodyPr wrap="square" lIns="0" rIns="0">
            <a:spAutoFit/>
          </a:bodyPr>
          <a:lstStyle/>
          <a:p>
            <a:pPr algn="ctr"/>
            <a:r>
              <a:rPr lang="en-US" sz="800" dirty="0">
                <a:solidFill>
                  <a:schemeClr val="bg1"/>
                </a:solidFill>
              </a:rPr>
              <a:t>Tap touch</a:t>
            </a:r>
          </a:p>
        </p:txBody>
      </p:sp>
      <p:sp>
        <p:nvSpPr>
          <p:cNvPr id="266" name="TextBox 265">
            <a:extLst>
              <a:ext uri="{FF2B5EF4-FFF2-40B4-BE49-F238E27FC236}">
                <a16:creationId xmlns:a16="http://schemas.microsoft.com/office/drawing/2014/main" id="{4C7B5761-F19C-427A-9DF0-597FAD1AA4C6}"/>
              </a:ext>
            </a:extLst>
          </p:cNvPr>
          <p:cNvSpPr txBox="1"/>
          <p:nvPr userDrawn="1"/>
        </p:nvSpPr>
        <p:spPr>
          <a:xfrm>
            <a:off x="2560143" y="5834517"/>
            <a:ext cx="709636" cy="215444"/>
          </a:xfrm>
          <a:prstGeom prst="rect">
            <a:avLst/>
          </a:prstGeom>
          <a:noFill/>
        </p:spPr>
        <p:txBody>
          <a:bodyPr wrap="square" lIns="0" rIns="0">
            <a:spAutoFit/>
          </a:bodyPr>
          <a:lstStyle/>
          <a:p>
            <a:pPr algn="ctr"/>
            <a:r>
              <a:rPr lang="en-US" sz="800" dirty="0">
                <a:solidFill>
                  <a:schemeClr val="bg1"/>
                </a:solidFill>
              </a:rPr>
              <a:t>Target</a:t>
            </a:r>
          </a:p>
        </p:txBody>
      </p:sp>
      <p:sp>
        <p:nvSpPr>
          <p:cNvPr id="268" name="TextBox 267">
            <a:extLst>
              <a:ext uri="{FF2B5EF4-FFF2-40B4-BE49-F238E27FC236}">
                <a16:creationId xmlns:a16="http://schemas.microsoft.com/office/drawing/2014/main" id="{17648D4F-B521-47FF-8E16-5588B33CF67F}"/>
              </a:ext>
            </a:extLst>
          </p:cNvPr>
          <p:cNvSpPr txBox="1"/>
          <p:nvPr userDrawn="1"/>
        </p:nvSpPr>
        <p:spPr>
          <a:xfrm>
            <a:off x="3266688" y="5834517"/>
            <a:ext cx="709636" cy="338554"/>
          </a:xfrm>
          <a:prstGeom prst="rect">
            <a:avLst/>
          </a:prstGeom>
          <a:noFill/>
        </p:spPr>
        <p:txBody>
          <a:bodyPr wrap="square" lIns="0" rIns="0">
            <a:spAutoFit/>
          </a:bodyPr>
          <a:lstStyle/>
          <a:p>
            <a:pPr algn="ctr"/>
            <a:r>
              <a:rPr lang="en-US" sz="800" dirty="0">
                <a:solidFill>
                  <a:schemeClr val="bg1"/>
                </a:solidFill>
              </a:rPr>
              <a:t>Technology</a:t>
            </a:r>
            <a:br>
              <a:rPr lang="en-US" sz="800" dirty="0">
                <a:solidFill>
                  <a:schemeClr val="bg1"/>
                </a:solidFill>
              </a:rPr>
            </a:br>
            <a:r>
              <a:rPr lang="en-US" sz="800" dirty="0">
                <a:solidFill>
                  <a:schemeClr val="bg1"/>
                </a:solidFill>
              </a:rPr>
              <a:t>alt</a:t>
            </a:r>
          </a:p>
        </p:txBody>
      </p:sp>
      <p:sp>
        <p:nvSpPr>
          <p:cNvPr id="270" name="TextBox 269">
            <a:extLst>
              <a:ext uri="{FF2B5EF4-FFF2-40B4-BE49-F238E27FC236}">
                <a16:creationId xmlns:a16="http://schemas.microsoft.com/office/drawing/2014/main" id="{B87B9F61-0B8F-402A-B580-96D5EE62DC70}"/>
              </a:ext>
            </a:extLst>
          </p:cNvPr>
          <p:cNvSpPr txBox="1"/>
          <p:nvPr userDrawn="1"/>
        </p:nvSpPr>
        <p:spPr>
          <a:xfrm>
            <a:off x="3973233" y="5834517"/>
            <a:ext cx="709636" cy="338554"/>
          </a:xfrm>
          <a:prstGeom prst="rect">
            <a:avLst/>
          </a:prstGeom>
          <a:noFill/>
        </p:spPr>
        <p:txBody>
          <a:bodyPr wrap="square" lIns="0" rIns="0">
            <a:spAutoFit/>
          </a:bodyPr>
          <a:lstStyle/>
          <a:p>
            <a:pPr algn="ctr"/>
            <a:r>
              <a:rPr lang="en-US" sz="800" dirty="0">
                <a:solidFill>
                  <a:schemeClr val="bg1"/>
                </a:solidFill>
              </a:rPr>
              <a:t>Technology</a:t>
            </a:r>
            <a:br>
              <a:rPr lang="en-US" sz="800" dirty="0">
                <a:solidFill>
                  <a:schemeClr val="bg1"/>
                </a:solidFill>
              </a:rPr>
            </a:br>
            <a:r>
              <a:rPr lang="en-US" sz="800" dirty="0">
                <a:solidFill>
                  <a:schemeClr val="bg1"/>
                </a:solidFill>
              </a:rPr>
              <a:t>alt 2</a:t>
            </a:r>
          </a:p>
        </p:txBody>
      </p:sp>
      <p:sp>
        <p:nvSpPr>
          <p:cNvPr id="272" name="TextBox 271">
            <a:extLst>
              <a:ext uri="{FF2B5EF4-FFF2-40B4-BE49-F238E27FC236}">
                <a16:creationId xmlns:a16="http://schemas.microsoft.com/office/drawing/2014/main" id="{58F439FC-8441-45FB-A3C2-AC25B8CA23FF}"/>
              </a:ext>
            </a:extLst>
          </p:cNvPr>
          <p:cNvSpPr txBox="1"/>
          <p:nvPr userDrawn="1"/>
        </p:nvSpPr>
        <p:spPr>
          <a:xfrm>
            <a:off x="4679778" y="5834517"/>
            <a:ext cx="709636" cy="338554"/>
          </a:xfrm>
          <a:prstGeom prst="rect">
            <a:avLst/>
          </a:prstGeom>
          <a:noFill/>
        </p:spPr>
        <p:txBody>
          <a:bodyPr wrap="square" lIns="0" rIns="0">
            <a:spAutoFit/>
          </a:bodyPr>
          <a:lstStyle/>
          <a:p>
            <a:pPr algn="ctr"/>
            <a:r>
              <a:rPr lang="en-US" sz="800" dirty="0">
                <a:solidFill>
                  <a:schemeClr val="bg1"/>
                </a:solidFill>
              </a:rPr>
              <a:t>Technology</a:t>
            </a:r>
            <a:br>
              <a:rPr lang="en-US" sz="800" dirty="0">
                <a:solidFill>
                  <a:schemeClr val="bg1"/>
                </a:solidFill>
              </a:rPr>
            </a:br>
            <a:r>
              <a:rPr lang="en-US" sz="800" dirty="0">
                <a:solidFill>
                  <a:schemeClr val="bg1"/>
                </a:solidFill>
              </a:rPr>
              <a:t>alt 3</a:t>
            </a:r>
          </a:p>
        </p:txBody>
      </p:sp>
      <p:sp>
        <p:nvSpPr>
          <p:cNvPr id="274" name="TextBox 273">
            <a:extLst>
              <a:ext uri="{FF2B5EF4-FFF2-40B4-BE49-F238E27FC236}">
                <a16:creationId xmlns:a16="http://schemas.microsoft.com/office/drawing/2014/main" id="{44774E2F-1398-4506-8C56-E844ADDADB5B}"/>
              </a:ext>
            </a:extLst>
          </p:cNvPr>
          <p:cNvSpPr txBox="1"/>
          <p:nvPr userDrawn="1"/>
        </p:nvSpPr>
        <p:spPr>
          <a:xfrm>
            <a:off x="5386323" y="5834517"/>
            <a:ext cx="709636" cy="215444"/>
          </a:xfrm>
          <a:prstGeom prst="rect">
            <a:avLst/>
          </a:prstGeom>
          <a:noFill/>
        </p:spPr>
        <p:txBody>
          <a:bodyPr wrap="square" lIns="0" rIns="0">
            <a:spAutoFit/>
          </a:bodyPr>
          <a:lstStyle/>
          <a:p>
            <a:pPr algn="ctr"/>
            <a:r>
              <a:rPr lang="en-US" sz="800" dirty="0">
                <a:solidFill>
                  <a:schemeClr val="bg1"/>
                </a:solidFill>
              </a:rPr>
              <a:t>Technology</a:t>
            </a:r>
          </a:p>
        </p:txBody>
      </p:sp>
      <p:sp>
        <p:nvSpPr>
          <p:cNvPr id="276" name="TextBox 275">
            <a:extLst>
              <a:ext uri="{FF2B5EF4-FFF2-40B4-BE49-F238E27FC236}">
                <a16:creationId xmlns:a16="http://schemas.microsoft.com/office/drawing/2014/main" id="{EBFBE6C0-E9BE-48ED-B7FC-E2A49FD6BB0D}"/>
              </a:ext>
            </a:extLst>
          </p:cNvPr>
          <p:cNvSpPr txBox="1"/>
          <p:nvPr userDrawn="1"/>
        </p:nvSpPr>
        <p:spPr>
          <a:xfrm>
            <a:off x="6088789" y="5834517"/>
            <a:ext cx="709636" cy="215444"/>
          </a:xfrm>
          <a:prstGeom prst="rect">
            <a:avLst/>
          </a:prstGeom>
          <a:noFill/>
        </p:spPr>
        <p:txBody>
          <a:bodyPr wrap="square" lIns="0" rIns="0">
            <a:spAutoFit/>
          </a:bodyPr>
          <a:lstStyle/>
          <a:p>
            <a:pPr algn="ctr"/>
            <a:r>
              <a:rPr lang="en-US" sz="800" dirty="0">
                <a:solidFill>
                  <a:schemeClr val="bg1"/>
                </a:solidFill>
              </a:rPr>
              <a:t>Tent</a:t>
            </a:r>
          </a:p>
        </p:txBody>
      </p:sp>
      <p:sp>
        <p:nvSpPr>
          <p:cNvPr id="3" name="Rectangle 2">
            <a:extLst>
              <a:ext uri="{FF2B5EF4-FFF2-40B4-BE49-F238E27FC236}">
                <a16:creationId xmlns:a16="http://schemas.microsoft.com/office/drawing/2014/main" id="{E167703B-BA4F-4ED1-9AC4-CBA9A29BC30A}"/>
              </a:ext>
            </a:extLst>
          </p:cNvPr>
          <p:cNvSpPr/>
          <p:nvPr userDrawn="1"/>
        </p:nvSpPr>
        <p:spPr>
          <a:xfrm>
            <a:off x="-1" y="6812281"/>
            <a:ext cx="12188826"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9B1773EF-27C8-4D24-BE7C-A2EE62DF2B33}"/>
              </a:ext>
            </a:extLst>
          </p:cNvPr>
          <p:cNvSpPr txBox="1"/>
          <p:nvPr userDrawn="1"/>
        </p:nvSpPr>
        <p:spPr>
          <a:xfrm>
            <a:off x="6799413" y="5834517"/>
            <a:ext cx="709636" cy="338554"/>
          </a:xfrm>
          <a:prstGeom prst="rect">
            <a:avLst/>
          </a:prstGeom>
          <a:noFill/>
        </p:spPr>
        <p:txBody>
          <a:bodyPr wrap="square" lIns="0" rIns="0">
            <a:spAutoFit/>
          </a:bodyPr>
          <a:lstStyle/>
          <a:p>
            <a:pPr algn="ctr"/>
            <a:r>
              <a:rPr lang="en-US" sz="800" dirty="0">
                <a:solidFill>
                  <a:schemeClr val="bg1"/>
                </a:solidFill>
              </a:rPr>
              <a:t>Exception handling</a:t>
            </a:r>
          </a:p>
        </p:txBody>
      </p:sp>
      <p:sp>
        <p:nvSpPr>
          <p:cNvPr id="5" name="Title 4">
            <a:extLst>
              <a:ext uri="{FF2B5EF4-FFF2-40B4-BE49-F238E27FC236}">
                <a16:creationId xmlns:a16="http://schemas.microsoft.com/office/drawing/2014/main" id="{521227BE-4537-4DD9-BD9D-FCD8A52B0A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4038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162" y="2125980"/>
            <a:ext cx="10360501" cy="5539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324" y="3840480"/>
            <a:ext cx="8532178" cy="161583"/>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7/19/2022</a:t>
            </a:fld>
            <a:endParaRPr lang="en-US"/>
          </a:p>
        </p:txBody>
      </p:sp>
      <p:sp>
        <p:nvSpPr>
          <p:cNvPr id="6" name="Holder 6"/>
          <p:cNvSpPr>
            <a:spLocks noGrp="1"/>
          </p:cNvSpPr>
          <p:nvPr>
            <p:ph type="sldNum" sz="quarter" idx="7"/>
          </p:nvPr>
        </p:nvSpPr>
        <p:spPr/>
        <p:txBody>
          <a:bodyPr lIns="0" tIns="0" rIns="0" bIns="0"/>
          <a:lstStyle>
            <a:lvl1pPr>
              <a:defRPr sz="700" b="1" i="0">
                <a:solidFill>
                  <a:schemeClr val="tx1"/>
                </a:solidFill>
                <a:latin typeface="Arial"/>
                <a:cs typeface="Arial"/>
              </a:defRPr>
            </a:lvl1pPr>
          </a:lstStyle>
          <a:p>
            <a:pPr marL="664011">
              <a:spcBef>
                <a:spcPts val="30"/>
              </a:spcBef>
            </a:pPr>
            <a:fld id="{81D60167-4931-47E6-BA6A-407CBD079E47}" type="slidenum">
              <a:rPr lang="en-US" spc="-25" smtClean="0"/>
              <a:pPr marL="664011">
                <a:spcBef>
                  <a:spcPts val="30"/>
                </a:spcBef>
              </a:pPr>
              <a:t>‹#›</a:t>
            </a:fld>
            <a:endParaRPr lang="en-US" spc="-25" dirty="0"/>
          </a:p>
        </p:txBody>
      </p:sp>
    </p:spTree>
    <p:extLst>
      <p:ext uri="{BB962C8B-B14F-4D97-AF65-F5344CB8AC3E}">
        <p14:creationId xmlns:p14="http://schemas.microsoft.com/office/powerpoint/2010/main" val="35802861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99" b="1" i="0">
                <a:solidFill>
                  <a:srgbClr val="F94616"/>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050" b="0" i="0">
                <a:solidFill>
                  <a:srgbClr val="767070"/>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7/19/2022</a:t>
            </a:fld>
            <a:endParaRPr lang="en-US"/>
          </a:p>
        </p:txBody>
      </p:sp>
      <p:sp>
        <p:nvSpPr>
          <p:cNvPr id="6" name="Holder 6"/>
          <p:cNvSpPr>
            <a:spLocks noGrp="1"/>
          </p:cNvSpPr>
          <p:nvPr>
            <p:ph type="sldNum" sz="quarter" idx="7"/>
          </p:nvPr>
        </p:nvSpPr>
        <p:spPr/>
        <p:txBody>
          <a:bodyPr lIns="0" tIns="0" rIns="0" bIns="0"/>
          <a:lstStyle>
            <a:lvl1pPr>
              <a:defRPr sz="700" b="1" i="0">
                <a:solidFill>
                  <a:schemeClr val="tx1"/>
                </a:solidFill>
                <a:latin typeface="Arial"/>
                <a:cs typeface="Arial"/>
              </a:defRPr>
            </a:lvl1pPr>
          </a:lstStyle>
          <a:p>
            <a:pPr marL="664011">
              <a:spcBef>
                <a:spcPts val="30"/>
              </a:spcBef>
            </a:pPr>
            <a:fld id="{81D60167-4931-47E6-BA6A-407CBD079E47}" type="slidenum">
              <a:rPr lang="en-US" spc="-25" smtClean="0"/>
              <a:pPr marL="664011">
                <a:spcBef>
                  <a:spcPts val="30"/>
                </a:spcBef>
              </a:pPr>
              <a:t>‹#›</a:t>
            </a:fld>
            <a:endParaRPr lang="en-US" spc="-25" dirty="0"/>
          </a:p>
        </p:txBody>
      </p:sp>
    </p:spTree>
    <p:extLst>
      <p:ext uri="{BB962C8B-B14F-4D97-AF65-F5344CB8AC3E}">
        <p14:creationId xmlns:p14="http://schemas.microsoft.com/office/powerpoint/2010/main" val="3297370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6812279"/>
            <a:ext cx="12188825" cy="45720"/>
          </a:xfrm>
          <a:custGeom>
            <a:avLst/>
            <a:gdLst/>
            <a:ahLst/>
            <a:cxnLst/>
            <a:rect l="l" t="t" r="r" b="b"/>
            <a:pathLst>
              <a:path w="12192000" h="45720">
                <a:moveTo>
                  <a:pt x="12192000" y="0"/>
                </a:moveTo>
                <a:lnTo>
                  <a:pt x="0" y="0"/>
                </a:lnTo>
                <a:lnTo>
                  <a:pt x="0" y="45719"/>
                </a:lnTo>
                <a:lnTo>
                  <a:pt x="12192000" y="45719"/>
                </a:lnTo>
                <a:lnTo>
                  <a:pt x="12192000" y="0"/>
                </a:lnTo>
                <a:close/>
              </a:path>
            </a:pathLst>
          </a:custGeom>
          <a:solidFill>
            <a:srgbClr val="F94616"/>
          </a:solidFill>
        </p:spPr>
        <p:txBody>
          <a:bodyPr wrap="square" lIns="0" tIns="0" rIns="0" bIns="0" rtlCol="0"/>
          <a:lstStyle/>
          <a:p>
            <a:endParaRPr sz="1799"/>
          </a:p>
        </p:txBody>
      </p:sp>
      <p:pic>
        <p:nvPicPr>
          <p:cNvPr id="17" name="bg object 17"/>
          <p:cNvPicPr/>
          <p:nvPr/>
        </p:nvPicPr>
        <p:blipFill>
          <a:blip r:embed="rId2" cstate="print"/>
          <a:stretch>
            <a:fillRect/>
          </a:stretch>
        </p:blipFill>
        <p:spPr>
          <a:xfrm>
            <a:off x="10349835" y="348995"/>
            <a:ext cx="1419998" cy="326136"/>
          </a:xfrm>
          <a:prstGeom prst="rect">
            <a:avLst/>
          </a:prstGeom>
        </p:spPr>
      </p:pic>
      <p:sp>
        <p:nvSpPr>
          <p:cNvPr id="18" name="bg object 18"/>
          <p:cNvSpPr/>
          <p:nvPr/>
        </p:nvSpPr>
        <p:spPr>
          <a:xfrm>
            <a:off x="9347305" y="515111"/>
            <a:ext cx="521198" cy="521334"/>
          </a:xfrm>
          <a:custGeom>
            <a:avLst/>
            <a:gdLst/>
            <a:ahLst/>
            <a:cxnLst/>
            <a:rect l="l" t="t" r="r" b="b"/>
            <a:pathLst>
              <a:path w="521334" h="521334">
                <a:moveTo>
                  <a:pt x="260603" y="0"/>
                </a:moveTo>
                <a:lnTo>
                  <a:pt x="213769" y="4199"/>
                </a:lnTo>
                <a:lnTo>
                  <a:pt x="169685" y="16308"/>
                </a:lnTo>
                <a:lnTo>
                  <a:pt x="129088" y="35588"/>
                </a:lnTo>
                <a:lnTo>
                  <a:pt x="92715" y="61302"/>
                </a:lnTo>
                <a:lnTo>
                  <a:pt x="61302" y="92715"/>
                </a:lnTo>
                <a:lnTo>
                  <a:pt x="35588" y="129088"/>
                </a:lnTo>
                <a:lnTo>
                  <a:pt x="16308" y="169685"/>
                </a:lnTo>
                <a:lnTo>
                  <a:pt x="4199" y="213769"/>
                </a:lnTo>
                <a:lnTo>
                  <a:pt x="0" y="260603"/>
                </a:lnTo>
                <a:lnTo>
                  <a:pt x="4199" y="307438"/>
                </a:lnTo>
                <a:lnTo>
                  <a:pt x="16308" y="351522"/>
                </a:lnTo>
                <a:lnTo>
                  <a:pt x="35588" y="392119"/>
                </a:lnTo>
                <a:lnTo>
                  <a:pt x="61302" y="428492"/>
                </a:lnTo>
                <a:lnTo>
                  <a:pt x="92715" y="459905"/>
                </a:lnTo>
                <a:lnTo>
                  <a:pt x="129088" y="485619"/>
                </a:lnTo>
                <a:lnTo>
                  <a:pt x="169685" y="504899"/>
                </a:lnTo>
                <a:lnTo>
                  <a:pt x="213769" y="517008"/>
                </a:lnTo>
                <a:lnTo>
                  <a:pt x="260603" y="521208"/>
                </a:lnTo>
                <a:lnTo>
                  <a:pt x="307438" y="517008"/>
                </a:lnTo>
                <a:lnTo>
                  <a:pt x="351522" y="504899"/>
                </a:lnTo>
                <a:lnTo>
                  <a:pt x="392119" y="485619"/>
                </a:lnTo>
                <a:lnTo>
                  <a:pt x="428492" y="459905"/>
                </a:lnTo>
                <a:lnTo>
                  <a:pt x="459905" y="428492"/>
                </a:lnTo>
                <a:lnTo>
                  <a:pt x="485619" y="392119"/>
                </a:lnTo>
                <a:lnTo>
                  <a:pt x="504899" y="351522"/>
                </a:lnTo>
                <a:lnTo>
                  <a:pt x="517008" y="307438"/>
                </a:lnTo>
                <a:lnTo>
                  <a:pt x="521207" y="260603"/>
                </a:lnTo>
                <a:lnTo>
                  <a:pt x="517008" y="213769"/>
                </a:lnTo>
                <a:lnTo>
                  <a:pt x="504899" y="169685"/>
                </a:lnTo>
                <a:lnTo>
                  <a:pt x="485619" y="129088"/>
                </a:lnTo>
                <a:lnTo>
                  <a:pt x="459905" y="92715"/>
                </a:lnTo>
                <a:lnTo>
                  <a:pt x="428492" y="61302"/>
                </a:lnTo>
                <a:lnTo>
                  <a:pt x="392119" y="35588"/>
                </a:lnTo>
                <a:lnTo>
                  <a:pt x="351522" y="16308"/>
                </a:lnTo>
                <a:lnTo>
                  <a:pt x="307438" y="4199"/>
                </a:lnTo>
                <a:lnTo>
                  <a:pt x="260603" y="0"/>
                </a:lnTo>
                <a:close/>
              </a:path>
            </a:pathLst>
          </a:custGeom>
          <a:solidFill>
            <a:srgbClr val="D9D9D9">
              <a:alpha val="50195"/>
            </a:srgbClr>
          </a:solidFill>
        </p:spPr>
        <p:txBody>
          <a:bodyPr wrap="square" lIns="0" tIns="0" rIns="0" bIns="0" rtlCol="0"/>
          <a:lstStyle/>
          <a:p>
            <a:endParaRPr sz="1799"/>
          </a:p>
        </p:txBody>
      </p:sp>
      <p:sp>
        <p:nvSpPr>
          <p:cNvPr id="19" name="bg object 19"/>
          <p:cNvSpPr/>
          <p:nvPr/>
        </p:nvSpPr>
        <p:spPr>
          <a:xfrm>
            <a:off x="9331180" y="505206"/>
            <a:ext cx="549767" cy="288925"/>
          </a:xfrm>
          <a:custGeom>
            <a:avLst/>
            <a:gdLst/>
            <a:ahLst/>
            <a:cxnLst/>
            <a:rect l="l" t="t" r="r" b="b"/>
            <a:pathLst>
              <a:path w="549909" h="288925">
                <a:moveTo>
                  <a:pt x="28956" y="259842"/>
                </a:moveTo>
                <a:lnTo>
                  <a:pt x="0" y="259842"/>
                </a:lnTo>
                <a:lnTo>
                  <a:pt x="0" y="288798"/>
                </a:lnTo>
                <a:lnTo>
                  <a:pt x="28956" y="288798"/>
                </a:lnTo>
                <a:lnTo>
                  <a:pt x="28956" y="259842"/>
                </a:lnTo>
                <a:close/>
              </a:path>
              <a:path w="549909" h="288925">
                <a:moveTo>
                  <a:pt x="28956" y="0"/>
                </a:moveTo>
                <a:lnTo>
                  <a:pt x="0" y="0"/>
                </a:lnTo>
                <a:lnTo>
                  <a:pt x="0" y="28956"/>
                </a:lnTo>
                <a:lnTo>
                  <a:pt x="28956" y="28956"/>
                </a:lnTo>
                <a:lnTo>
                  <a:pt x="28956" y="0"/>
                </a:lnTo>
                <a:close/>
              </a:path>
              <a:path w="549909" h="288925">
                <a:moveTo>
                  <a:pt x="289179" y="259842"/>
                </a:moveTo>
                <a:lnTo>
                  <a:pt x="260223" y="259842"/>
                </a:lnTo>
                <a:lnTo>
                  <a:pt x="260223" y="288798"/>
                </a:lnTo>
                <a:lnTo>
                  <a:pt x="289179" y="288798"/>
                </a:lnTo>
                <a:lnTo>
                  <a:pt x="289179" y="259842"/>
                </a:lnTo>
                <a:close/>
              </a:path>
              <a:path w="549909" h="288925">
                <a:moveTo>
                  <a:pt x="289179" y="0"/>
                </a:moveTo>
                <a:lnTo>
                  <a:pt x="260223" y="0"/>
                </a:lnTo>
                <a:lnTo>
                  <a:pt x="260223" y="28956"/>
                </a:lnTo>
                <a:lnTo>
                  <a:pt x="289179" y="28956"/>
                </a:lnTo>
                <a:lnTo>
                  <a:pt x="289179" y="0"/>
                </a:lnTo>
                <a:close/>
              </a:path>
              <a:path w="549909" h="288925">
                <a:moveTo>
                  <a:pt x="549529" y="259842"/>
                </a:moveTo>
                <a:lnTo>
                  <a:pt x="520573" y="259842"/>
                </a:lnTo>
                <a:lnTo>
                  <a:pt x="520573" y="288798"/>
                </a:lnTo>
                <a:lnTo>
                  <a:pt x="549529" y="288798"/>
                </a:lnTo>
                <a:lnTo>
                  <a:pt x="549529" y="259842"/>
                </a:lnTo>
                <a:close/>
              </a:path>
              <a:path w="549909" h="288925">
                <a:moveTo>
                  <a:pt x="549529" y="0"/>
                </a:moveTo>
                <a:lnTo>
                  <a:pt x="520573" y="0"/>
                </a:lnTo>
                <a:lnTo>
                  <a:pt x="520573" y="28956"/>
                </a:lnTo>
                <a:lnTo>
                  <a:pt x="549529" y="28956"/>
                </a:lnTo>
                <a:lnTo>
                  <a:pt x="549529" y="0"/>
                </a:lnTo>
                <a:close/>
              </a:path>
            </a:pathLst>
          </a:custGeom>
          <a:solidFill>
            <a:srgbClr val="57585B">
              <a:alpha val="19999"/>
            </a:srgbClr>
          </a:solidFill>
        </p:spPr>
        <p:txBody>
          <a:bodyPr wrap="square" lIns="0" tIns="0" rIns="0" bIns="0" rtlCol="0"/>
          <a:lstStyle/>
          <a:p>
            <a:endParaRPr sz="1799"/>
          </a:p>
        </p:txBody>
      </p:sp>
      <p:pic>
        <p:nvPicPr>
          <p:cNvPr id="20" name="bg object 20"/>
          <p:cNvPicPr/>
          <p:nvPr/>
        </p:nvPicPr>
        <p:blipFill>
          <a:blip r:embed="rId3" cstate="print"/>
          <a:stretch>
            <a:fillRect/>
          </a:stretch>
        </p:blipFill>
        <p:spPr>
          <a:xfrm>
            <a:off x="6016548" y="4119219"/>
            <a:ext cx="4616077" cy="2552142"/>
          </a:xfrm>
          <a:prstGeom prst="rect">
            <a:avLst/>
          </a:prstGeom>
        </p:spPr>
      </p:pic>
      <p:sp>
        <p:nvSpPr>
          <p:cNvPr id="21" name="bg object 21"/>
          <p:cNvSpPr/>
          <p:nvPr/>
        </p:nvSpPr>
        <p:spPr>
          <a:xfrm>
            <a:off x="6191923" y="4294632"/>
            <a:ext cx="4226729" cy="2162810"/>
          </a:xfrm>
          <a:custGeom>
            <a:avLst/>
            <a:gdLst/>
            <a:ahLst/>
            <a:cxnLst/>
            <a:rect l="l" t="t" r="r" b="b"/>
            <a:pathLst>
              <a:path w="4227830" h="2162810">
                <a:moveTo>
                  <a:pt x="4227575" y="0"/>
                </a:moveTo>
                <a:lnTo>
                  <a:pt x="0" y="0"/>
                </a:lnTo>
                <a:lnTo>
                  <a:pt x="0" y="2162556"/>
                </a:lnTo>
                <a:lnTo>
                  <a:pt x="4227575" y="2162556"/>
                </a:lnTo>
                <a:lnTo>
                  <a:pt x="4227575" y="0"/>
                </a:lnTo>
                <a:close/>
              </a:path>
            </a:pathLst>
          </a:custGeom>
          <a:solidFill>
            <a:srgbClr val="FFFFFF"/>
          </a:solidFill>
        </p:spPr>
        <p:txBody>
          <a:bodyPr wrap="square" lIns="0" tIns="0" rIns="0" bIns="0" rtlCol="0"/>
          <a:lstStyle/>
          <a:p>
            <a:endParaRPr sz="1799"/>
          </a:p>
        </p:txBody>
      </p:sp>
      <p:sp>
        <p:nvSpPr>
          <p:cNvPr id="22" name="bg object 22"/>
          <p:cNvSpPr/>
          <p:nvPr/>
        </p:nvSpPr>
        <p:spPr>
          <a:xfrm>
            <a:off x="6191923" y="4294632"/>
            <a:ext cx="4226729" cy="2162810"/>
          </a:xfrm>
          <a:custGeom>
            <a:avLst/>
            <a:gdLst/>
            <a:ahLst/>
            <a:cxnLst/>
            <a:rect l="l" t="t" r="r" b="b"/>
            <a:pathLst>
              <a:path w="4227830" h="2162810">
                <a:moveTo>
                  <a:pt x="0" y="2162556"/>
                </a:moveTo>
                <a:lnTo>
                  <a:pt x="4227575" y="2162556"/>
                </a:lnTo>
                <a:lnTo>
                  <a:pt x="4227575" y="0"/>
                </a:lnTo>
                <a:lnTo>
                  <a:pt x="0" y="0"/>
                </a:lnTo>
                <a:lnTo>
                  <a:pt x="0" y="2162556"/>
                </a:lnTo>
                <a:close/>
              </a:path>
            </a:pathLst>
          </a:custGeom>
          <a:ln w="9525">
            <a:solidFill>
              <a:srgbClr val="DDDEDE"/>
            </a:solidFill>
          </a:ln>
        </p:spPr>
        <p:txBody>
          <a:bodyPr wrap="square" lIns="0" tIns="0" rIns="0" bIns="0" rtlCol="0"/>
          <a:lstStyle/>
          <a:p>
            <a:endParaRPr sz="1799"/>
          </a:p>
        </p:txBody>
      </p:sp>
      <p:pic>
        <p:nvPicPr>
          <p:cNvPr id="23" name="bg object 23"/>
          <p:cNvPicPr/>
          <p:nvPr/>
        </p:nvPicPr>
        <p:blipFill>
          <a:blip r:embed="rId4" cstate="print"/>
          <a:stretch>
            <a:fillRect/>
          </a:stretch>
        </p:blipFill>
        <p:spPr>
          <a:xfrm>
            <a:off x="1909075" y="4067505"/>
            <a:ext cx="4306464" cy="2617470"/>
          </a:xfrm>
          <a:prstGeom prst="rect">
            <a:avLst/>
          </a:prstGeom>
        </p:spPr>
      </p:pic>
      <p:sp>
        <p:nvSpPr>
          <p:cNvPr id="24" name="bg object 24"/>
          <p:cNvSpPr/>
          <p:nvPr/>
        </p:nvSpPr>
        <p:spPr>
          <a:xfrm>
            <a:off x="2116285" y="4274820"/>
            <a:ext cx="3853446" cy="2164080"/>
          </a:xfrm>
          <a:custGeom>
            <a:avLst/>
            <a:gdLst/>
            <a:ahLst/>
            <a:cxnLst/>
            <a:rect l="l" t="t" r="r" b="b"/>
            <a:pathLst>
              <a:path w="3854450" h="2164079">
                <a:moveTo>
                  <a:pt x="3854196" y="0"/>
                </a:moveTo>
                <a:lnTo>
                  <a:pt x="0" y="0"/>
                </a:lnTo>
                <a:lnTo>
                  <a:pt x="0" y="2164079"/>
                </a:lnTo>
                <a:lnTo>
                  <a:pt x="3854196" y="2164079"/>
                </a:lnTo>
                <a:lnTo>
                  <a:pt x="3854196" y="0"/>
                </a:lnTo>
                <a:close/>
              </a:path>
            </a:pathLst>
          </a:custGeom>
          <a:solidFill>
            <a:srgbClr val="FFFFFF"/>
          </a:solidFill>
        </p:spPr>
        <p:txBody>
          <a:bodyPr wrap="square" lIns="0" tIns="0" rIns="0" bIns="0" rtlCol="0"/>
          <a:lstStyle/>
          <a:p>
            <a:endParaRPr sz="1799"/>
          </a:p>
        </p:txBody>
      </p:sp>
      <p:sp>
        <p:nvSpPr>
          <p:cNvPr id="25" name="bg object 25"/>
          <p:cNvSpPr/>
          <p:nvPr/>
        </p:nvSpPr>
        <p:spPr>
          <a:xfrm>
            <a:off x="2116285" y="4274820"/>
            <a:ext cx="3853446" cy="2164080"/>
          </a:xfrm>
          <a:custGeom>
            <a:avLst/>
            <a:gdLst/>
            <a:ahLst/>
            <a:cxnLst/>
            <a:rect l="l" t="t" r="r" b="b"/>
            <a:pathLst>
              <a:path w="3854450" h="2164079">
                <a:moveTo>
                  <a:pt x="0" y="2164079"/>
                </a:moveTo>
                <a:lnTo>
                  <a:pt x="3854196" y="2164079"/>
                </a:lnTo>
                <a:lnTo>
                  <a:pt x="3854196" y="0"/>
                </a:lnTo>
                <a:lnTo>
                  <a:pt x="0" y="0"/>
                </a:lnTo>
                <a:lnTo>
                  <a:pt x="0" y="2164079"/>
                </a:lnTo>
                <a:close/>
              </a:path>
            </a:pathLst>
          </a:custGeom>
          <a:ln w="9525">
            <a:solidFill>
              <a:srgbClr val="DDDEDE"/>
            </a:solidFill>
          </a:ln>
        </p:spPr>
        <p:txBody>
          <a:bodyPr wrap="square" lIns="0" tIns="0" rIns="0" bIns="0" rtlCol="0"/>
          <a:lstStyle/>
          <a:p>
            <a:endParaRPr sz="1799"/>
          </a:p>
        </p:txBody>
      </p:sp>
      <p:pic>
        <p:nvPicPr>
          <p:cNvPr id="26" name="bg object 26"/>
          <p:cNvPicPr/>
          <p:nvPr/>
        </p:nvPicPr>
        <p:blipFill>
          <a:blip r:embed="rId5" cstate="print"/>
          <a:stretch>
            <a:fillRect/>
          </a:stretch>
        </p:blipFill>
        <p:spPr>
          <a:xfrm>
            <a:off x="5975570" y="845819"/>
            <a:ext cx="4679747" cy="3501390"/>
          </a:xfrm>
          <a:prstGeom prst="rect">
            <a:avLst/>
          </a:prstGeom>
        </p:spPr>
      </p:pic>
      <p:sp>
        <p:nvSpPr>
          <p:cNvPr id="27" name="bg object 27"/>
          <p:cNvSpPr/>
          <p:nvPr/>
        </p:nvSpPr>
        <p:spPr>
          <a:xfrm>
            <a:off x="6182781" y="1053083"/>
            <a:ext cx="4226729" cy="3048000"/>
          </a:xfrm>
          <a:custGeom>
            <a:avLst/>
            <a:gdLst/>
            <a:ahLst/>
            <a:cxnLst/>
            <a:rect l="l" t="t" r="r" b="b"/>
            <a:pathLst>
              <a:path w="4227830" h="3048000">
                <a:moveTo>
                  <a:pt x="4227575" y="0"/>
                </a:moveTo>
                <a:lnTo>
                  <a:pt x="0" y="0"/>
                </a:lnTo>
                <a:lnTo>
                  <a:pt x="0" y="3048000"/>
                </a:lnTo>
                <a:lnTo>
                  <a:pt x="4227575" y="3048000"/>
                </a:lnTo>
                <a:lnTo>
                  <a:pt x="4227575" y="0"/>
                </a:lnTo>
                <a:close/>
              </a:path>
            </a:pathLst>
          </a:custGeom>
          <a:solidFill>
            <a:srgbClr val="FFFFFF"/>
          </a:solidFill>
        </p:spPr>
        <p:txBody>
          <a:bodyPr wrap="square" lIns="0" tIns="0" rIns="0" bIns="0" rtlCol="0"/>
          <a:lstStyle/>
          <a:p>
            <a:endParaRPr sz="1799"/>
          </a:p>
        </p:txBody>
      </p:sp>
      <p:pic>
        <p:nvPicPr>
          <p:cNvPr id="28" name="bg object 28"/>
          <p:cNvPicPr/>
          <p:nvPr/>
        </p:nvPicPr>
        <p:blipFill>
          <a:blip r:embed="rId6" cstate="print"/>
          <a:stretch>
            <a:fillRect/>
          </a:stretch>
        </p:blipFill>
        <p:spPr>
          <a:xfrm>
            <a:off x="1936500" y="841247"/>
            <a:ext cx="4306464" cy="3501390"/>
          </a:xfrm>
          <a:prstGeom prst="rect">
            <a:avLst/>
          </a:prstGeom>
        </p:spPr>
      </p:pic>
      <p:sp>
        <p:nvSpPr>
          <p:cNvPr id="29" name="bg object 29"/>
          <p:cNvSpPr/>
          <p:nvPr/>
        </p:nvSpPr>
        <p:spPr>
          <a:xfrm>
            <a:off x="2143710" y="1048511"/>
            <a:ext cx="3853446" cy="3048000"/>
          </a:xfrm>
          <a:custGeom>
            <a:avLst/>
            <a:gdLst/>
            <a:ahLst/>
            <a:cxnLst/>
            <a:rect l="l" t="t" r="r" b="b"/>
            <a:pathLst>
              <a:path w="3854450" h="3048000">
                <a:moveTo>
                  <a:pt x="3854196" y="0"/>
                </a:moveTo>
                <a:lnTo>
                  <a:pt x="0" y="0"/>
                </a:lnTo>
                <a:lnTo>
                  <a:pt x="0" y="3048000"/>
                </a:lnTo>
                <a:lnTo>
                  <a:pt x="3854196" y="3048000"/>
                </a:lnTo>
                <a:lnTo>
                  <a:pt x="3854196" y="0"/>
                </a:lnTo>
                <a:close/>
              </a:path>
            </a:pathLst>
          </a:custGeom>
          <a:solidFill>
            <a:srgbClr val="FFFFFF"/>
          </a:solidFill>
        </p:spPr>
        <p:txBody>
          <a:bodyPr wrap="square" lIns="0" tIns="0" rIns="0" bIns="0" rtlCol="0"/>
          <a:lstStyle/>
          <a:p>
            <a:endParaRPr sz="1799"/>
          </a:p>
        </p:txBody>
      </p:sp>
      <p:sp>
        <p:nvSpPr>
          <p:cNvPr id="30" name="bg object 30"/>
          <p:cNvSpPr/>
          <p:nvPr/>
        </p:nvSpPr>
        <p:spPr>
          <a:xfrm>
            <a:off x="3049111" y="1998981"/>
            <a:ext cx="673560" cy="1301115"/>
          </a:xfrm>
          <a:custGeom>
            <a:avLst/>
            <a:gdLst/>
            <a:ahLst/>
            <a:cxnLst/>
            <a:rect l="l" t="t" r="r" b="b"/>
            <a:pathLst>
              <a:path w="673735" h="1301114">
                <a:moveTo>
                  <a:pt x="6476" y="0"/>
                </a:moveTo>
                <a:lnTo>
                  <a:pt x="0" y="186562"/>
                </a:lnTo>
                <a:lnTo>
                  <a:pt x="48680" y="190605"/>
                </a:lnTo>
                <a:lnTo>
                  <a:pt x="96240" y="199222"/>
                </a:lnTo>
                <a:lnTo>
                  <a:pt x="142400" y="212241"/>
                </a:lnTo>
                <a:lnTo>
                  <a:pt x="186883" y="229488"/>
                </a:lnTo>
                <a:lnTo>
                  <a:pt x="229411" y="250789"/>
                </a:lnTo>
                <a:lnTo>
                  <a:pt x="269708" y="275971"/>
                </a:lnTo>
                <a:lnTo>
                  <a:pt x="307495" y="304860"/>
                </a:lnTo>
                <a:lnTo>
                  <a:pt x="342494" y="337284"/>
                </a:lnTo>
                <a:lnTo>
                  <a:pt x="374428" y="373068"/>
                </a:lnTo>
                <a:lnTo>
                  <a:pt x="403019" y="412040"/>
                </a:lnTo>
                <a:lnTo>
                  <a:pt x="427990" y="454025"/>
                </a:lnTo>
                <a:lnTo>
                  <a:pt x="448738" y="498027"/>
                </a:lnTo>
                <a:lnTo>
                  <a:pt x="464917" y="542974"/>
                </a:lnTo>
                <a:lnTo>
                  <a:pt x="476616" y="588581"/>
                </a:lnTo>
                <a:lnTo>
                  <a:pt x="483922" y="634562"/>
                </a:lnTo>
                <a:lnTo>
                  <a:pt x="486922" y="680631"/>
                </a:lnTo>
                <a:lnTo>
                  <a:pt x="485705" y="726502"/>
                </a:lnTo>
                <a:lnTo>
                  <a:pt x="480359" y="771889"/>
                </a:lnTo>
                <a:lnTo>
                  <a:pt x="470970" y="816507"/>
                </a:lnTo>
                <a:lnTo>
                  <a:pt x="457628" y="860069"/>
                </a:lnTo>
                <a:lnTo>
                  <a:pt x="440419" y="902290"/>
                </a:lnTo>
                <a:lnTo>
                  <a:pt x="419431" y="942884"/>
                </a:lnTo>
                <a:lnTo>
                  <a:pt x="394753" y="981564"/>
                </a:lnTo>
                <a:lnTo>
                  <a:pt x="366472" y="1018046"/>
                </a:lnTo>
                <a:lnTo>
                  <a:pt x="334676" y="1052043"/>
                </a:lnTo>
                <a:lnTo>
                  <a:pt x="299453" y="1083270"/>
                </a:lnTo>
                <a:lnTo>
                  <a:pt x="260889" y="1111440"/>
                </a:lnTo>
                <a:lnTo>
                  <a:pt x="219074" y="1136269"/>
                </a:lnTo>
                <a:lnTo>
                  <a:pt x="306578" y="1300988"/>
                </a:lnTo>
                <a:lnTo>
                  <a:pt x="349153" y="1276412"/>
                </a:lnTo>
                <a:lnTo>
                  <a:pt x="389541" y="1249114"/>
                </a:lnTo>
                <a:lnTo>
                  <a:pt x="427650" y="1219244"/>
                </a:lnTo>
                <a:lnTo>
                  <a:pt x="463386" y="1186952"/>
                </a:lnTo>
                <a:lnTo>
                  <a:pt x="496654" y="1152388"/>
                </a:lnTo>
                <a:lnTo>
                  <a:pt x="527362" y="1115702"/>
                </a:lnTo>
                <a:lnTo>
                  <a:pt x="555417" y="1077043"/>
                </a:lnTo>
                <a:lnTo>
                  <a:pt x="580724" y="1036561"/>
                </a:lnTo>
                <a:lnTo>
                  <a:pt x="603191" y="994407"/>
                </a:lnTo>
                <a:lnTo>
                  <a:pt x="622723" y="950731"/>
                </a:lnTo>
                <a:lnTo>
                  <a:pt x="639227" y="905682"/>
                </a:lnTo>
                <a:lnTo>
                  <a:pt x="652611" y="859410"/>
                </a:lnTo>
                <a:lnTo>
                  <a:pt x="662780" y="812065"/>
                </a:lnTo>
                <a:lnTo>
                  <a:pt x="669640" y="763797"/>
                </a:lnTo>
                <a:lnTo>
                  <a:pt x="673099" y="714756"/>
                </a:lnTo>
                <a:lnTo>
                  <a:pt x="673159" y="667420"/>
                </a:lnTo>
                <a:lnTo>
                  <a:pt x="670070" y="620830"/>
                </a:lnTo>
                <a:lnTo>
                  <a:pt x="663932" y="575092"/>
                </a:lnTo>
                <a:lnTo>
                  <a:pt x="654844" y="530313"/>
                </a:lnTo>
                <a:lnTo>
                  <a:pt x="642905" y="486598"/>
                </a:lnTo>
                <a:lnTo>
                  <a:pt x="628215" y="444055"/>
                </a:lnTo>
                <a:lnTo>
                  <a:pt x="610873" y="402790"/>
                </a:lnTo>
                <a:lnTo>
                  <a:pt x="590978" y="362909"/>
                </a:lnTo>
                <a:lnTo>
                  <a:pt x="568629" y="324519"/>
                </a:lnTo>
                <a:lnTo>
                  <a:pt x="543926" y="287727"/>
                </a:lnTo>
                <a:lnTo>
                  <a:pt x="516968" y="252638"/>
                </a:lnTo>
                <a:lnTo>
                  <a:pt x="487854" y="219360"/>
                </a:lnTo>
                <a:lnTo>
                  <a:pt x="456684" y="187999"/>
                </a:lnTo>
                <a:lnTo>
                  <a:pt x="423556" y="158661"/>
                </a:lnTo>
                <a:lnTo>
                  <a:pt x="388571" y="131453"/>
                </a:lnTo>
                <a:lnTo>
                  <a:pt x="351827" y="106482"/>
                </a:lnTo>
                <a:lnTo>
                  <a:pt x="313424" y="83853"/>
                </a:lnTo>
                <a:lnTo>
                  <a:pt x="273460" y="63674"/>
                </a:lnTo>
                <a:lnTo>
                  <a:pt x="232036" y="46051"/>
                </a:lnTo>
                <a:lnTo>
                  <a:pt x="189250" y="31090"/>
                </a:lnTo>
                <a:lnTo>
                  <a:pt x="145202" y="18898"/>
                </a:lnTo>
                <a:lnTo>
                  <a:pt x="99991" y="9581"/>
                </a:lnTo>
                <a:lnTo>
                  <a:pt x="53716" y="3246"/>
                </a:lnTo>
                <a:lnTo>
                  <a:pt x="6476" y="0"/>
                </a:lnTo>
                <a:close/>
              </a:path>
            </a:pathLst>
          </a:custGeom>
          <a:solidFill>
            <a:srgbClr val="004AC8"/>
          </a:solidFill>
        </p:spPr>
        <p:txBody>
          <a:bodyPr wrap="square" lIns="0" tIns="0" rIns="0" bIns="0" rtlCol="0"/>
          <a:lstStyle/>
          <a:p>
            <a:endParaRPr sz="1799"/>
          </a:p>
        </p:txBody>
      </p:sp>
      <p:sp>
        <p:nvSpPr>
          <p:cNvPr id="31" name="bg object 31"/>
          <p:cNvSpPr/>
          <p:nvPr/>
        </p:nvSpPr>
        <p:spPr>
          <a:xfrm>
            <a:off x="2381518" y="2860676"/>
            <a:ext cx="974471" cy="520065"/>
          </a:xfrm>
          <a:custGeom>
            <a:avLst/>
            <a:gdLst/>
            <a:ahLst/>
            <a:cxnLst/>
            <a:rect l="l" t="t" r="r" b="b"/>
            <a:pathLst>
              <a:path w="974725" h="520064">
                <a:moveTo>
                  <a:pt x="175641" y="0"/>
                </a:moveTo>
                <a:lnTo>
                  <a:pt x="0" y="63373"/>
                </a:lnTo>
                <a:lnTo>
                  <a:pt x="8784" y="86296"/>
                </a:lnTo>
                <a:lnTo>
                  <a:pt x="18367" y="108934"/>
                </a:lnTo>
                <a:lnTo>
                  <a:pt x="39878" y="153162"/>
                </a:lnTo>
                <a:lnTo>
                  <a:pt x="63484" y="194199"/>
                </a:lnTo>
                <a:lnTo>
                  <a:pt x="89444" y="233017"/>
                </a:lnTo>
                <a:lnTo>
                  <a:pt x="117618" y="269573"/>
                </a:lnTo>
                <a:lnTo>
                  <a:pt x="147867" y="303826"/>
                </a:lnTo>
                <a:lnTo>
                  <a:pt x="180052" y="335731"/>
                </a:lnTo>
                <a:lnTo>
                  <a:pt x="214034" y="365248"/>
                </a:lnTo>
                <a:lnTo>
                  <a:pt x="249674" y="392331"/>
                </a:lnTo>
                <a:lnTo>
                  <a:pt x="286831" y="416940"/>
                </a:lnTo>
                <a:lnTo>
                  <a:pt x="325369" y="439032"/>
                </a:lnTo>
                <a:lnTo>
                  <a:pt x="365146" y="458563"/>
                </a:lnTo>
                <a:lnTo>
                  <a:pt x="406024" y="475492"/>
                </a:lnTo>
                <a:lnTo>
                  <a:pt x="447865" y="489775"/>
                </a:lnTo>
                <a:lnTo>
                  <a:pt x="490528" y="501370"/>
                </a:lnTo>
                <a:lnTo>
                  <a:pt x="533875" y="510234"/>
                </a:lnTo>
                <a:lnTo>
                  <a:pt x="577767" y="516324"/>
                </a:lnTo>
                <a:lnTo>
                  <a:pt x="622064" y="519599"/>
                </a:lnTo>
                <a:lnTo>
                  <a:pt x="666628" y="520014"/>
                </a:lnTo>
                <a:lnTo>
                  <a:pt x="711319" y="517528"/>
                </a:lnTo>
                <a:lnTo>
                  <a:pt x="755997" y="512098"/>
                </a:lnTo>
                <a:lnTo>
                  <a:pt x="800525" y="503681"/>
                </a:lnTo>
                <a:lnTo>
                  <a:pt x="844763" y="492235"/>
                </a:lnTo>
                <a:lnTo>
                  <a:pt x="888571" y="477717"/>
                </a:lnTo>
                <a:lnTo>
                  <a:pt x="931811" y="460083"/>
                </a:lnTo>
                <a:lnTo>
                  <a:pt x="974344" y="439292"/>
                </a:lnTo>
                <a:lnTo>
                  <a:pt x="886840" y="274574"/>
                </a:lnTo>
                <a:lnTo>
                  <a:pt x="870813" y="282688"/>
                </a:lnTo>
                <a:lnTo>
                  <a:pt x="854535" y="290242"/>
                </a:lnTo>
                <a:lnTo>
                  <a:pt x="774709" y="317834"/>
                </a:lnTo>
                <a:lnTo>
                  <a:pt x="727944" y="327482"/>
                </a:lnTo>
                <a:lnTo>
                  <a:pt x="681156" y="332602"/>
                </a:lnTo>
                <a:lnTo>
                  <a:pt x="634617" y="333320"/>
                </a:lnTo>
                <a:lnTo>
                  <a:pt x="588599" y="329764"/>
                </a:lnTo>
                <a:lnTo>
                  <a:pt x="543372" y="322061"/>
                </a:lnTo>
                <a:lnTo>
                  <a:pt x="499208" y="310339"/>
                </a:lnTo>
                <a:lnTo>
                  <a:pt x="456377" y="294723"/>
                </a:lnTo>
                <a:lnTo>
                  <a:pt x="415150" y="275342"/>
                </a:lnTo>
                <a:lnTo>
                  <a:pt x="375800" y="252323"/>
                </a:lnTo>
                <a:lnTo>
                  <a:pt x="338596" y="225793"/>
                </a:lnTo>
                <a:lnTo>
                  <a:pt x="303810" y="195879"/>
                </a:lnTo>
                <a:lnTo>
                  <a:pt x="271714" y="162708"/>
                </a:lnTo>
                <a:lnTo>
                  <a:pt x="242577" y="126407"/>
                </a:lnTo>
                <a:lnTo>
                  <a:pt x="216672" y="87104"/>
                </a:lnTo>
                <a:lnTo>
                  <a:pt x="194270" y="44926"/>
                </a:lnTo>
                <a:lnTo>
                  <a:pt x="175641" y="0"/>
                </a:lnTo>
                <a:close/>
              </a:path>
            </a:pathLst>
          </a:custGeom>
          <a:solidFill>
            <a:srgbClr val="F94616"/>
          </a:solidFill>
        </p:spPr>
        <p:txBody>
          <a:bodyPr wrap="square" lIns="0" tIns="0" rIns="0" bIns="0" rtlCol="0"/>
          <a:lstStyle/>
          <a:p>
            <a:endParaRPr sz="1799"/>
          </a:p>
        </p:txBody>
      </p:sp>
      <p:sp>
        <p:nvSpPr>
          <p:cNvPr id="32" name="bg object 32"/>
          <p:cNvSpPr/>
          <p:nvPr/>
        </p:nvSpPr>
        <p:spPr>
          <a:xfrm>
            <a:off x="2340520" y="2082038"/>
            <a:ext cx="451366" cy="842010"/>
          </a:xfrm>
          <a:custGeom>
            <a:avLst/>
            <a:gdLst/>
            <a:ahLst/>
            <a:cxnLst/>
            <a:rect l="l" t="t" r="r" b="b"/>
            <a:pathLst>
              <a:path w="451485" h="842010">
                <a:moveTo>
                  <a:pt x="362065" y="0"/>
                </a:moveTo>
                <a:lnTo>
                  <a:pt x="320281" y="24543"/>
                </a:lnTo>
                <a:lnTo>
                  <a:pt x="280784" y="51593"/>
                </a:lnTo>
                <a:lnTo>
                  <a:pt x="243630" y="80998"/>
                </a:lnTo>
                <a:lnTo>
                  <a:pt x="208877" y="112609"/>
                </a:lnTo>
                <a:lnTo>
                  <a:pt x="176583" y="146275"/>
                </a:lnTo>
                <a:lnTo>
                  <a:pt x="146804" y="181846"/>
                </a:lnTo>
                <a:lnTo>
                  <a:pt x="119599" y="219173"/>
                </a:lnTo>
                <a:lnTo>
                  <a:pt x="95024" y="258105"/>
                </a:lnTo>
                <a:lnTo>
                  <a:pt x="73136" y="298492"/>
                </a:lnTo>
                <a:lnTo>
                  <a:pt x="53994" y="340185"/>
                </a:lnTo>
                <a:lnTo>
                  <a:pt x="37654" y="383032"/>
                </a:lnTo>
                <a:lnTo>
                  <a:pt x="24174" y="426884"/>
                </a:lnTo>
                <a:lnTo>
                  <a:pt x="13611" y="471591"/>
                </a:lnTo>
                <a:lnTo>
                  <a:pt x="6023" y="517002"/>
                </a:lnTo>
                <a:lnTo>
                  <a:pt x="1467" y="562969"/>
                </a:lnTo>
                <a:lnTo>
                  <a:pt x="0" y="609339"/>
                </a:lnTo>
                <a:lnTo>
                  <a:pt x="1679" y="655965"/>
                </a:lnTo>
                <a:lnTo>
                  <a:pt x="6562" y="702695"/>
                </a:lnTo>
                <a:lnTo>
                  <a:pt x="14707" y="749379"/>
                </a:lnTo>
                <a:lnTo>
                  <a:pt x="26170" y="795867"/>
                </a:lnTo>
                <a:lnTo>
                  <a:pt x="41009" y="842010"/>
                </a:lnTo>
                <a:lnTo>
                  <a:pt x="216650" y="778637"/>
                </a:lnTo>
                <a:lnTo>
                  <a:pt x="202170" y="731417"/>
                </a:lnTo>
                <a:lnTo>
                  <a:pt x="192486" y="683787"/>
                </a:lnTo>
                <a:lnTo>
                  <a:pt x="187484" y="636048"/>
                </a:lnTo>
                <a:lnTo>
                  <a:pt x="187049" y="588500"/>
                </a:lnTo>
                <a:lnTo>
                  <a:pt x="191067" y="541443"/>
                </a:lnTo>
                <a:lnTo>
                  <a:pt x="199423" y="495179"/>
                </a:lnTo>
                <a:lnTo>
                  <a:pt x="212003" y="450008"/>
                </a:lnTo>
                <a:lnTo>
                  <a:pt x="228692" y="406231"/>
                </a:lnTo>
                <a:lnTo>
                  <a:pt x="249377" y="364148"/>
                </a:lnTo>
                <a:lnTo>
                  <a:pt x="273941" y="324061"/>
                </a:lnTo>
                <a:lnTo>
                  <a:pt x="302272" y="286270"/>
                </a:lnTo>
                <a:lnTo>
                  <a:pt x="334254" y="251076"/>
                </a:lnTo>
                <a:lnTo>
                  <a:pt x="369773" y="218780"/>
                </a:lnTo>
                <a:lnTo>
                  <a:pt x="408715" y="189682"/>
                </a:lnTo>
                <a:lnTo>
                  <a:pt x="450965" y="164084"/>
                </a:lnTo>
                <a:lnTo>
                  <a:pt x="362065" y="0"/>
                </a:lnTo>
                <a:close/>
              </a:path>
            </a:pathLst>
          </a:custGeom>
          <a:solidFill>
            <a:srgbClr val="851E03"/>
          </a:solidFill>
        </p:spPr>
        <p:txBody>
          <a:bodyPr wrap="square" lIns="0" tIns="0" rIns="0" bIns="0" rtlCol="0"/>
          <a:lstStyle/>
          <a:p>
            <a:endParaRPr sz="1799"/>
          </a:p>
        </p:txBody>
      </p:sp>
      <p:sp>
        <p:nvSpPr>
          <p:cNvPr id="33" name="bg object 33"/>
          <p:cNvSpPr/>
          <p:nvPr/>
        </p:nvSpPr>
        <p:spPr>
          <a:xfrm>
            <a:off x="2702491" y="1998980"/>
            <a:ext cx="353603" cy="247650"/>
          </a:xfrm>
          <a:custGeom>
            <a:avLst/>
            <a:gdLst/>
            <a:ahLst/>
            <a:cxnLst/>
            <a:rect l="l" t="t" r="r" b="b"/>
            <a:pathLst>
              <a:path w="353694" h="247650">
                <a:moveTo>
                  <a:pt x="353187" y="0"/>
                </a:moveTo>
                <a:lnTo>
                  <a:pt x="300592" y="202"/>
                </a:lnTo>
                <a:lnTo>
                  <a:pt x="248333" y="4369"/>
                </a:lnTo>
                <a:lnTo>
                  <a:pt x="196635" y="12456"/>
                </a:lnTo>
                <a:lnTo>
                  <a:pt x="145727" y="24415"/>
                </a:lnTo>
                <a:lnTo>
                  <a:pt x="95834" y="40199"/>
                </a:lnTo>
                <a:lnTo>
                  <a:pt x="47182" y="59762"/>
                </a:lnTo>
                <a:lnTo>
                  <a:pt x="0" y="83058"/>
                </a:lnTo>
                <a:lnTo>
                  <a:pt x="88900" y="247142"/>
                </a:lnTo>
                <a:lnTo>
                  <a:pt x="137426" y="224102"/>
                </a:lnTo>
                <a:lnTo>
                  <a:pt x="187915" y="206414"/>
                </a:lnTo>
                <a:lnTo>
                  <a:pt x="239922" y="194189"/>
                </a:lnTo>
                <a:lnTo>
                  <a:pt x="293002" y="187535"/>
                </a:lnTo>
                <a:lnTo>
                  <a:pt x="346710" y="186562"/>
                </a:lnTo>
                <a:lnTo>
                  <a:pt x="353187" y="0"/>
                </a:lnTo>
                <a:close/>
              </a:path>
            </a:pathLst>
          </a:custGeom>
          <a:solidFill>
            <a:srgbClr val="252525"/>
          </a:solidFill>
        </p:spPr>
        <p:txBody>
          <a:bodyPr wrap="square" lIns="0" tIns="0" rIns="0" bIns="0" rtlCol="0"/>
          <a:lstStyle/>
          <a:p>
            <a:endParaRPr sz="1799"/>
          </a:p>
        </p:txBody>
      </p:sp>
      <p:sp>
        <p:nvSpPr>
          <p:cNvPr id="34" name="bg object 34"/>
          <p:cNvSpPr/>
          <p:nvPr/>
        </p:nvSpPr>
        <p:spPr>
          <a:xfrm>
            <a:off x="7040569" y="0"/>
            <a:ext cx="2009886" cy="783590"/>
          </a:xfrm>
          <a:custGeom>
            <a:avLst/>
            <a:gdLst/>
            <a:ahLst/>
            <a:cxnLst/>
            <a:rect l="l" t="t" r="r" b="b"/>
            <a:pathLst>
              <a:path w="2010409" h="783590">
                <a:moveTo>
                  <a:pt x="2010155" y="0"/>
                </a:moveTo>
                <a:lnTo>
                  <a:pt x="1455674" y="0"/>
                </a:lnTo>
                <a:lnTo>
                  <a:pt x="1437386" y="33781"/>
                </a:lnTo>
                <a:lnTo>
                  <a:pt x="1407364" y="73884"/>
                </a:lnTo>
                <a:lnTo>
                  <a:pt x="1373711" y="110881"/>
                </a:lnTo>
                <a:lnTo>
                  <a:pt x="1336686" y="144510"/>
                </a:lnTo>
                <a:lnTo>
                  <a:pt x="1296552" y="174508"/>
                </a:lnTo>
                <a:lnTo>
                  <a:pt x="1253569" y="200612"/>
                </a:lnTo>
                <a:lnTo>
                  <a:pt x="1207999" y="222559"/>
                </a:lnTo>
                <a:lnTo>
                  <a:pt x="1160104" y="240087"/>
                </a:lnTo>
                <a:lnTo>
                  <a:pt x="1110144" y="252933"/>
                </a:lnTo>
                <a:lnTo>
                  <a:pt x="1058382" y="260833"/>
                </a:lnTo>
                <a:lnTo>
                  <a:pt x="1005077" y="263525"/>
                </a:lnTo>
                <a:lnTo>
                  <a:pt x="951773" y="260833"/>
                </a:lnTo>
                <a:lnTo>
                  <a:pt x="900011" y="252933"/>
                </a:lnTo>
                <a:lnTo>
                  <a:pt x="850051" y="240087"/>
                </a:lnTo>
                <a:lnTo>
                  <a:pt x="802156" y="222559"/>
                </a:lnTo>
                <a:lnTo>
                  <a:pt x="756586" y="200612"/>
                </a:lnTo>
                <a:lnTo>
                  <a:pt x="713603" y="174508"/>
                </a:lnTo>
                <a:lnTo>
                  <a:pt x="673469" y="144510"/>
                </a:lnTo>
                <a:lnTo>
                  <a:pt x="636444" y="110881"/>
                </a:lnTo>
                <a:lnTo>
                  <a:pt x="602791" y="73884"/>
                </a:lnTo>
                <a:lnTo>
                  <a:pt x="572770" y="33781"/>
                </a:lnTo>
                <a:lnTo>
                  <a:pt x="554481" y="0"/>
                </a:lnTo>
                <a:lnTo>
                  <a:pt x="0" y="0"/>
                </a:lnTo>
                <a:lnTo>
                  <a:pt x="45847" y="147447"/>
                </a:lnTo>
                <a:lnTo>
                  <a:pt x="65813" y="191752"/>
                </a:lnTo>
                <a:lnTo>
                  <a:pt x="87756" y="234929"/>
                </a:lnTo>
                <a:lnTo>
                  <a:pt x="111619" y="276918"/>
                </a:lnTo>
                <a:lnTo>
                  <a:pt x="137343" y="317662"/>
                </a:lnTo>
                <a:lnTo>
                  <a:pt x="164870" y="357103"/>
                </a:lnTo>
                <a:lnTo>
                  <a:pt x="194143" y="395184"/>
                </a:lnTo>
                <a:lnTo>
                  <a:pt x="225104" y="431846"/>
                </a:lnTo>
                <a:lnTo>
                  <a:pt x="257694" y="467032"/>
                </a:lnTo>
                <a:lnTo>
                  <a:pt x="291857" y="500684"/>
                </a:lnTo>
                <a:lnTo>
                  <a:pt x="327535" y="532744"/>
                </a:lnTo>
                <a:lnTo>
                  <a:pt x="364668" y="563155"/>
                </a:lnTo>
                <a:lnTo>
                  <a:pt x="403200" y="591858"/>
                </a:lnTo>
                <a:lnTo>
                  <a:pt x="443074" y="618796"/>
                </a:lnTo>
                <a:lnTo>
                  <a:pt x="484229" y="643911"/>
                </a:lnTo>
                <a:lnTo>
                  <a:pt x="526611" y="667146"/>
                </a:lnTo>
                <a:lnTo>
                  <a:pt x="570159" y="688442"/>
                </a:lnTo>
                <a:lnTo>
                  <a:pt x="614817" y="707741"/>
                </a:lnTo>
                <a:lnTo>
                  <a:pt x="660526" y="724987"/>
                </a:lnTo>
                <a:lnTo>
                  <a:pt x="707229" y="740120"/>
                </a:lnTo>
                <a:lnTo>
                  <a:pt x="754868" y="753084"/>
                </a:lnTo>
                <a:lnTo>
                  <a:pt x="803385" y="763820"/>
                </a:lnTo>
                <a:lnTo>
                  <a:pt x="852723" y="772272"/>
                </a:lnTo>
                <a:lnTo>
                  <a:pt x="902822" y="778380"/>
                </a:lnTo>
                <a:lnTo>
                  <a:pt x="953627" y="782087"/>
                </a:lnTo>
                <a:lnTo>
                  <a:pt x="1005077" y="783336"/>
                </a:lnTo>
                <a:lnTo>
                  <a:pt x="1056528" y="782087"/>
                </a:lnTo>
                <a:lnTo>
                  <a:pt x="1107333" y="778380"/>
                </a:lnTo>
                <a:lnTo>
                  <a:pt x="1157432" y="772272"/>
                </a:lnTo>
                <a:lnTo>
                  <a:pt x="1206770" y="763820"/>
                </a:lnTo>
                <a:lnTo>
                  <a:pt x="1255287" y="753084"/>
                </a:lnTo>
                <a:lnTo>
                  <a:pt x="1302926" y="740120"/>
                </a:lnTo>
                <a:lnTo>
                  <a:pt x="1349629" y="724987"/>
                </a:lnTo>
                <a:lnTo>
                  <a:pt x="1395338" y="707741"/>
                </a:lnTo>
                <a:lnTo>
                  <a:pt x="1439996" y="688442"/>
                </a:lnTo>
                <a:lnTo>
                  <a:pt x="1483544" y="667146"/>
                </a:lnTo>
                <a:lnTo>
                  <a:pt x="1525926" y="643911"/>
                </a:lnTo>
                <a:lnTo>
                  <a:pt x="1567081" y="618796"/>
                </a:lnTo>
                <a:lnTo>
                  <a:pt x="1606955" y="591858"/>
                </a:lnTo>
                <a:lnTo>
                  <a:pt x="1645487" y="563155"/>
                </a:lnTo>
                <a:lnTo>
                  <a:pt x="1682620" y="532744"/>
                </a:lnTo>
                <a:lnTo>
                  <a:pt x="1718298" y="500684"/>
                </a:lnTo>
                <a:lnTo>
                  <a:pt x="1752461" y="467032"/>
                </a:lnTo>
                <a:lnTo>
                  <a:pt x="1785051" y="431846"/>
                </a:lnTo>
                <a:lnTo>
                  <a:pt x="1816012" y="395184"/>
                </a:lnTo>
                <a:lnTo>
                  <a:pt x="1845285" y="357103"/>
                </a:lnTo>
                <a:lnTo>
                  <a:pt x="1872812" y="317662"/>
                </a:lnTo>
                <a:lnTo>
                  <a:pt x="1898536" y="276918"/>
                </a:lnTo>
                <a:lnTo>
                  <a:pt x="1922399" y="234929"/>
                </a:lnTo>
                <a:lnTo>
                  <a:pt x="1944342" y="191752"/>
                </a:lnTo>
                <a:lnTo>
                  <a:pt x="1964309" y="147447"/>
                </a:lnTo>
                <a:lnTo>
                  <a:pt x="2010155" y="0"/>
                </a:lnTo>
                <a:close/>
              </a:path>
            </a:pathLst>
          </a:custGeom>
          <a:solidFill>
            <a:srgbClr val="D9D9D9">
              <a:alpha val="50195"/>
            </a:srgbClr>
          </a:solidFill>
        </p:spPr>
        <p:txBody>
          <a:bodyPr wrap="square" lIns="0" tIns="0" rIns="0" bIns="0" rtlCol="0"/>
          <a:lstStyle/>
          <a:p>
            <a:endParaRPr sz="1799"/>
          </a:p>
        </p:txBody>
      </p:sp>
      <p:sp>
        <p:nvSpPr>
          <p:cNvPr id="35" name="bg object 35"/>
          <p:cNvSpPr/>
          <p:nvPr/>
        </p:nvSpPr>
        <p:spPr>
          <a:xfrm>
            <a:off x="6990292" y="245376"/>
            <a:ext cx="2109555" cy="548640"/>
          </a:xfrm>
          <a:custGeom>
            <a:avLst/>
            <a:gdLst/>
            <a:ahLst/>
            <a:cxnLst/>
            <a:rect l="l" t="t" r="r" b="b"/>
            <a:pathLst>
              <a:path w="2110104" h="548640">
                <a:moveTo>
                  <a:pt x="28956" y="519671"/>
                </a:moveTo>
                <a:lnTo>
                  <a:pt x="0" y="519671"/>
                </a:lnTo>
                <a:lnTo>
                  <a:pt x="0" y="548627"/>
                </a:lnTo>
                <a:lnTo>
                  <a:pt x="28956" y="548627"/>
                </a:lnTo>
                <a:lnTo>
                  <a:pt x="28956" y="519671"/>
                </a:lnTo>
                <a:close/>
              </a:path>
              <a:path w="2110104" h="548640">
                <a:moveTo>
                  <a:pt x="28956" y="259829"/>
                </a:moveTo>
                <a:lnTo>
                  <a:pt x="0" y="259829"/>
                </a:lnTo>
                <a:lnTo>
                  <a:pt x="0" y="288785"/>
                </a:lnTo>
                <a:lnTo>
                  <a:pt x="28956" y="288785"/>
                </a:lnTo>
                <a:lnTo>
                  <a:pt x="28956" y="259829"/>
                </a:lnTo>
                <a:close/>
              </a:path>
              <a:path w="2110104" h="548640">
                <a:moveTo>
                  <a:pt x="28956" y="0"/>
                </a:moveTo>
                <a:lnTo>
                  <a:pt x="0" y="0"/>
                </a:lnTo>
                <a:lnTo>
                  <a:pt x="0" y="28943"/>
                </a:lnTo>
                <a:lnTo>
                  <a:pt x="28956" y="28943"/>
                </a:lnTo>
                <a:lnTo>
                  <a:pt x="28956" y="0"/>
                </a:lnTo>
                <a:close/>
              </a:path>
              <a:path w="2110104" h="548640">
                <a:moveTo>
                  <a:pt x="289306" y="519671"/>
                </a:moveTo>
                <a:lnTo>
                  <a:pt x="260350" y="519671"/>
                </a:lnTo>
                <a:lnTo>
                  <a:pt x="260350" y="548627"/>
                </a:lnTo>
                <a:lnTo>
                  <a:pt x="289306" y="548627"/>
                </a:lnTo>
                <a:lnTo>
                  <a:pt x="289306" y="519671"/>
                </a:lnTo>
                <a:close/>
              </a:path>
              <a:path w="2110104" h="548640">
                <a:moveTo>
                  <a:pt x="289306" y="259829"/>
                </a:moveTo>
                <a:lnTo>
                  <a:pt x="260350" y="259829"/>
                </a:lnTo>
                <a:lnTo>
                  <a:pt x="260350" y="288785"/>
                </a:lnTo>
                <a:lnTo>
                  <a:pt x="289306" y="288785"/>
                </a:lnTo>
                <a:lnTo>
                  <a:pt x="289306" y="259829"/>
                </a:lnTo>
                <a:close/>
              </a:path>
              <a:path w="2110104" h="548640">
                <a:moveTo>
                  <a:pt x="289306" y="0"/>
                </a:moveTo>
                <a:lnTo>
                  <a:pt x="260350" y="0"/>
                </a:lnTo>
                <a:lnTo>
                  <a:pt x="260350" y="28943"/>
                </a:lnTo>
                <a:lnTo>
                  <a:pt x="289306" y="28943"/>
                </a:lnTo>
                <a:lnTo>
                  <a:pt x="289306" y="0"/>
                </a:lnTo>
                <a:close/>
              </a:path>
              <a:path w="2110104" h="548640">
                <a:moveTo>
                  <a:pt x="549529" y="519671"/>
                </a:moveTo>
                <a:lnTo>
                  <a:pt x="520573" y="519671"/>
                </a:lnTo>
                <a:lnTo>
                  <a:pt x="520573" y="548627"/>
                </a:lnTo>
                <a:lnTo>
                  <a:pt x="549529" y="548627"/>
                </a:lnTo>
                <a:lnTo>
                  <a:pt x="549529" y="519671"/>
                </a:lnTo>
                <a:close/>
              </a:path>
              <a:path w="2110104" h="548640">
                <a:moveTo>
                  <a:pt x="549529" y="259829"/>
                </a:moveTo>
                <a:lnTo>
                  <a:pt x="520573" y="259829"/>
                </a:lnTo>
                <a:lnTo>
                  <a:pt x="520573" y="288785"/>
                </a:lnTo>
                <a:lnTo>
                  <a:pt x="549529" y="288785"/>
                </a:lnTo>
                <a:lnTo>
                  <a:pt x="549529" y="259829"/>
                </a:lnTo>
                <a:close/>
              </a:path>
              <a:path w="2110104" h="548640">
                <a:moveTo>
                  <a:pt x="549529" y="0"/>
                </a:moveTo>
                <a:lnTo>
                  <a:pt x="520573" y="0"/>
                </a:lnTo>
                <a:lnTo>
                  <a:pt x="520573" y="28943"/>
                </a:lnTo>
                <a:lnTo>
                  <a:pt x="549529" y="28943"/>
                </a:lnTo>
                <a:lnTo>
                  <a:pt x="549529" y="0"/>
                </a:lnTo>
                <a:close/>
              </a:path>
              <a:path w="2110104" h="548640">
                <a:moveTo>
                  <a:pt x="809879" y="519671"/>
                </a:moveTo>
                <a:lnTo>
                  <a:pt x="780923" y="519671"/>
                </a:lnTo>
                <a:lnTo>
                  <a:pt x="780923" y="548627"/>
                </a:lnTo>
                <a:lnTo>
                  <a:pt x="809879" y="548627"/>
                </a:lnTo>
                <a:lnTo>
                  <a:pt x="809879" y="519671"/>
                </a:lnTo>
                <a:close/>
              </a:path>
              <a:path w="2110104" h="548640">
                <a:moveTo>
                  <a:pt x="809879" y="259829"/>
                </a:moveTo>
                <a:lnTo>
                  <a:pt x="780923" y="259829"/>
                </a:lnTo>
                <a:lnTo>
                  <a:pt x="780923" y="288785"/>
                </a:lnTo>
                <a:lnTo>
                  <a:pt x="809879" y="288785"/>
                </a:lnTo>
                <a:lnTo>
                  <a:pt x="809879" y="259829"/>
                </a:lnTo>
                <a:close/>
              </a:path>
              <a:path w="2110104" h="548640">
                <a:moveTo>
                  <a:pt x="809879" y="0"/>
                </a:moveTo>
                <a:lnTo>
                  <a:pt x="780923" y="0"/>
                </a:lnTo>
                <a:lnTo>
                  <a:pt x="780923" y="28943"/>
                </a:lnTo>
                <a:lnTo>
                  <a:pt x="809879" y="28943"/>
                </a:lnTo>
                <a:lnTo>
                  <a:pt x="809879" y="0"/>
                </a:lnTo>
                <a:close/>
              </a:path>
              <a:path w="2110104" h="548640">
                <a:moveTo>
                  <a:pt x="1070102" y="519671"/>
                </a:moveTo>
                <a:lnTo>
                  <a:pt x="1041146" y="519671"/>
                </a:lnTo>
                <a:lnTo>
                  <a:pt x="1041146" y="548627"/>
                </a:lnTo>
                <a:lnTo>
                  <a:pt x="1070102" y="548627"/>
                </a:lnTo>
                <a:lnTo>
                  <a:pt x="1070102" y="519671"/>
                </a:lnTo>
                <a:close/>
              </a:path>
              <a:path w="2110104" h="548640">
                <a:moveTo>
                  <a:pt x="1070102" y="259829"/>
                </a:moveTo>
                <a:lnTo>
                  <a:pt x="1041146" y="259829"/>
                </a:lnTo>
                <a:lnTo>
                  <a:pt x="1041146" y="288785"/>
                </a:lnTo>
                <a:lnTo>
                  <a:pt x="1070102" y="288785"/>
                </a:lnTo>
                <a:lnTo>
                  <a:pt x="1070102" y="259829"/>
                </a:lnTo>
                <a:close/>
              </a:path>
              <a:path w="2110104" h="548640">
                <a:moveTo>
                  <a:pt x="1070102" y="0"/>
                </a:moveTo>
                <a:lnTo>
                  <a:pt x="1041146" y="0"/>
                </a:lnTo>
                <a:lnTo>
                  <a:pt x="1041146" y="28943"/>
                </a:lnTo>
                <a:lnTo>
                  <a:pt x="1070102" y="28943"/>
                </a:lnTo>
                <a:lnTo>
                  <a:pt x="1070102" y="0"/>
                </a:lnTo>
                <a:close/>
              </a:path>
              <a:path w="2110104" h="548640">
                <a:moveTo>
                  <a:pt x="1330452" y="519671"/>
                </a:moveTo>
                <a:lnTo>
                  <a:pt x="1301496" y="519671"/>
                </a:lnTo>
                <a:lnTo>
                  <a:pt x="1301496" y="548627"/>
                </a:lnTo>
                <a:lnTo>
                  <a:pt x="1330452" y="548627"/>
                </a:lnTo>
                <a:lnTo>
                  <a:pt x="1330452" y="519671"/>
                </a:lnTo>
                <a:close/>
              </a:path>
              <a:path w="2110104" h="548640">
                <a:moveTo>
                  <a:pt x="1330452" y="259829"/>
                </a:moveTo>
                <a:lnTo>
                  <a:pt x="1301496" y="259829"/>
                </a:lnTo>
                <a:lnTo>
                  <a:pt x="1301496" y="288785"/>
                </a:lnTo>
                <a:lnTo>
                  <a:pt x="1330452" y="288785"/>
                </a:lnTo>
                <a:lnTo>
                  <a:pt x="1330452" y="259829"/>
                </a:lnTo>
                <a:close/>
              </a:path>
              <a:path w="2110104" h="548640">
                <a:moveTo>
                  <a:pt x="1330452" y="0"/>
                </a:moveTo>
                <a:lnTo>
                  <a:pt x="1301496" y="0"/>
                </a:lnTo>
                <a:lnTo>
                  <a:pt x="1301496" y="28943"/>
                </a:lnTo>
                <a:lnTo>
                  <a:pt x="1330452" y="28943"/>
                </a:lnTo>
                <a:lnTo>
                  <a:pt x="1330452" y="0"/>
                </a:lnTo>
                <a:close/>
              </a:path>
              <a:path w="2110104" h="548640">
                <a:moveTo>
                  <a:pt x="1589532" y="519671"/>
                </a:moveTo>
                <a:lnTo>
                  <a:pt x="1560576" y="519671"/>
                </a:lnTo>
                <a:lnTo>
                  <a:pt x="1560576" y="548627"/>
                </a:lnTo>
                <a:lnTo>
                  <a:pt x="1589532" y="548627"/>
                </a:lnTo>
                <a:lnTo>
                  <a:pt x="1589532" y="519671"/>
                </a:lnTo>
                <a:close/>
              </a:path>
              <a:path w="2110104" h="548640">
                <a:moveTo>
                  <a:pt x="1589532" y="259829"/>
                </a:moveTo>
                <a:lnTo>
                  <a:pt x="1560576" y="259829"/>
                </a:lnTo>
                <a:lnTo>
                  <a:pt x="1560576" y="288785"/>
                </a:lnTo>
                <a:lnTo>
                  <a:pt x="1589532" y="288785"/>
                </a:lnTo>
                <a:lnTo>
                  <a:pt x="1589532" y="259829"/>
                </a:lnTo>
                <a:close/>
              </a:path>
              <a:path w="2110104" h="548640">
                <a:moveTo>
                  <a:pt x="1589532" y="0"/>
                </a:moveTo>
                <a:lnTo>
                  <a:pt x="1560576" y="0"/>
                </a:lnTo>
                <a:lnTo>
                  <a:pt x="1560576" y="28943"/>
                </a:lnTo>
                <a:lnTo>
                  <a:pt x="1589532" y="28943"/>
                </a:lnTo>
                <a:lnTo>
                  <a:pt x="1589532" y="0"/>
                </a:lnTo>
                <a:close/>
              </a:path>
              <a:path w="2110104" h="548640">
                <a:moveTo>
                  <a:pt x="1849882" y="519671"/>
                </a:moveTo>
                <a:lnTo>
                  <a:pt x="1820926" y="519671"/>
                </a:lnTo>
                <a:lnTo>
                  <a:pt x="1820926" y="548627"/>
                </a:lnTo>
                <a:lnTo>
                  <a:pt x="1849882" y="548627"/>
                </a:lnTo>
                <a:lnTo>
                  <a:pt x="1849882" y="519671"/>
                </a:lnTo>
                <a:close/>
              </a:path>
              <a:path w="2110104" h="548640">
                <a:moveTo>
                  <a:pt x="1849882" y="259829"/>
                </a:moveTo>
                <a:lnTo>
                  <a:pt x="1820926" y="259829"/>
                </a:lnTo>
                <a:lnTo>
                  <a:pt x="1820926" y="288785"/>
                </a:lnTo>
                <a:lnTo>
                  <a:pt x="1849882" y="288785"/>
                </a:lnTo>
                <a:lnTo>
                  <a:pt x="1849882" y="259829"/>
                </a:lnTo>
                <a:close/>
              </a:path>
              <a:path w="2110104" h="548640">
                <a:moveTo>
                  <a:pt x="1849882" y="0"/>
                </a:moveTo>
                <a:lnTo>
                  <a:pt x="1820926" y="0"/>
                </a:lnTo>
                <a:lnTo>
                  <a:pt x="1820926" y="28943"/>
                </a:lnTo>
                <a:lnTo>
                  <a:pt x="1849882" y="28943"/>
                </a:lnTo>
                <a:lnTo>
                  <a:pt x="1849882" y="0"/>
                </a:lnTo>
                <a:close/>
              </a:path>
              <a:path w="2110104" h="548640">
                <a:moveTo>
                  <a:pt x="2110105" y="519671"/>
                </a:moveTo>
                <a:lnTo>
                  <a:pt x="2081149" y="519671"/>
                </a:lnTo>
                <a:lnTo>
                  <a:pt x="2081149" y="548627"/>
                </a:lnTo>
                <a:lnTo>
                  <a:pt x="2110105" y="548627"/>
                </a:lnTo>
                <a:lnTo>
                  <a:pt x="2110105" y="519671"/>
                </a:lnTo>
                <a:close/>
              </a:path>
              <a:path w="2110104" h="548640">
                <a:moveTo>
                  <a:pt x="2110105" y="259829"/>
                </a:moveTo>
                <a:lnTo>
                  <a:pt x="2081149" y="259829"/>
                </a:lnTo>
                <a:lnTo>
                  <a:pt x="2081149" y="288785"/>
                </a:lnTo>
                <a:lnTo>
                  <a:pt x="2110105" y="288785"/>
                </a:lnTo>
                <a:lnTo>
                  <a:pt x="2110105" y="259829"/>
                </a:lnTo>
                <a:close/>
              </a:path>
              <a:path w="2110104" h="548640">
                <a:moveTo>
                  <a:pt x="2110105" y="0"/>
                </a:moveTo>
                <a:lnTo>
                  <a:pt x="2081149" y="0"/>
                </a:lnTo>
                <a:lnTo>
                  <a:pt x="2081149" y="28943"/>
                </a:lnTo>
                <a:lnTo>
                  <a:pt x="2110105" y="28943"/>
                </a:lnTo>
                <a:lnTo>
                  <a:pt x="2110105" y="0"/>
                </a:lnTo>
                <a:close/>
              </a:path>
            </a:pathLst>
          </a:custGeom>
          <a:solidFill>
            <a:srgbClr val="57585B">
              <a:alpha val="19999"/>
            </a:srgbClr>
          </a:solidFill>
        </p:spPr>
        <p:txBody>
          <a:bodyPr wrap="square" lIns="0" tIns="0" rIns="0" bIns="0" rtlCol="0"/>
          <a:lstStyle/>
          <a:p>
            <a:endParaRPr sz="1799"/>
          </a:p>
        </p:txBody>
      </p:sp>
      <p:sp>
        <p:nvSpPr>
          <p:cNvPr id="36" name="bg object 36"/>
          <p:cNvSpPr/>
          <p:nvPr/>
        </p:nvSpPr>
        <p:spPr>
          <a:xfrm>
            <a:off x="11932860"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7" name="bg object 37"/>
          <p:cNvSpPr/>
          <p:nvPr/>
        </p:nvSpPr>
        <p:spPr>
          <a:xfrm>
            <a:off x="11672578"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8" name="bg object 38"/>
          <p:cNvSpPr/>
          <p:nvPr/>
        </p:nvSpPr>
        <p:spPr>
          <a:xfrm>
            <a:off x="11412422"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9" name="bg object 39"/>
          <p:cNvSpPr/>
          <p:nvPr/>
        </p:nvSpPr>
        <p:spPr>
          <a:xfrm>
            <a:off x="11152140"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40" name="bg object 40"/>
          <p:cNvSpPr/>
          <p:nvPr/>
        </p:nvSpPr>
        <p:spPr>
          <a:xfrm>
            <a:off x="10891985"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41" name="bg object 41"/>
          <p:cNvSpPr/>
          <p:nvPr/>
        </p:nvSpPr>
        <p:spPr>
          <a:xfrm>
            <a:off x="10631702"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42" name="bg object 42"/>
          <p:cNvSpPr/>
          <p:nvPr/>
        </p:nvSpPr>
        <p:spPr>
          <a:xfrm>
            <a:off x="11932860" y="505205"/>
            <a:ext cx="29201" cy="29209"/>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43" name="bg object 43"/>
          <p:cNvSpPr/>
          <p:nvPr/>
        </p:nvSpPr>
        <p:spPr>
          <a:xfrm>
            <a:off x="11932860"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44" name="bg object 44"/>
          <p:cNvSpPr/>
          <p:nvPr/>
        </p:nvSpPr>
        <p:spPr>
          <a:xfrm>
            <a:off x="11672578"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45" name="bg object 45"/>
          <p:cNvSpPr/>
          <p:nvPr/>
        </p:nvSpPr>
        <p:spPr>
          <a:xfrm>
            <a:off x="11412422"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46" name="bg object 46"/>
          <p:cNvSpPr/>
          <p:nvPr/>
        </p:nvSpPr>
        <p:spPr>
          <a:xfrm>
            <a:off x="11152140"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47" name="bg object 47"/>
          <p:cNvSpPr/>
          <p:nvPr/>
        </p:nvSpPr>
        <p:spPr>
          <a:xfrm>
            <a:off x="10891985"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48" name="bg object 48"/>
          <p:cNvSpPr/>
          <p:nvPr/>
        </p:nvSpPr>
        <p:spPr>
          <a:xfrm>
            <a:off x="10631702"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49" name="bg object 49"/>
          <p:cNvSpPr/>
          <p:nvPr/>
        </p:nvSpPr>
        <p:spPr>
          <a:xfrm>
            <a:off x="9851618" y="245364"/>
            <a:ext cx="29201" cy="29209"/>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50" name="bg object 50"/>
          <p:cNvSpPr/>
          <p:nvPr/>
        </p:nvSpPr>
        <p:spPr>
          <a:xfrm>
            <a:off x="9591335" y="245364"/>
            <a:ext cx="29201" cy="29209"/>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51" name="bg object 51"/>
          <p:cNvSpPr/>
          <p:nvPr/>
        </p:nvSpPr>
        <p:spPr>
          <a:xfrm>
            <a:off x="9331180" y="245364"/>
            <a:ext cx="29201" cy="29209"/>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52" name="bg object 52"/>
          <p:cNvSpPr/>
          <p:nvPr/>
        </p:nvSpPr>
        <p:spPr>
          <a:xfrm>
            <a:off x="10371293" y="765049"/>
            <a:ext cx="29201" cy="29209"/>
          </a:xfrm>
          <a:custGeom>
            <a:avLst/>
            <a:gdLst/>
            <a:ahLst/>
            <a:cxnLst/>
            <a:rect l="l" t="t" r="r" b="b"/>
            <a:pathLst>
              <a:path w="29209" h="29209">
                <a:moveTo>
                  <a:pt x="28828" y="0"/>
                </a:moveTo>
                <a:lnTo>
                  <a:pt x="0" y="0"/>
                </a:lnTo>
                <a:lnTo>
                  <a:pt x="0" y="28955"/>
                </a:lnTo>
                <a:lnTo>
                  <a:pt x="28828" y="28955"/>
                </a:lnTo>
                <a:lnTo>
                  <a:pt x="28828" y="0"/>
                </a:lnTo>
                <a:close/>
              </a:path>
            </a:pathLst>
          </a:custGeom>
          <a:solidFill>
            <a:srgbClr val="57585B">
              <a:alpha val="19999"/>
            </a:srgbClr>
          </a:solidFill>
        </p:spPr>
        <p:txBody>
          <a:bodyPr wrap="square" lIns="0" tIns="0" rIns="0" bIns="0" rtlCol="0"/>
          <a:lstStyle/>
          <a:p>
            <a:endParaRPr sz="1799"/>
          </a:p>
        </p:txBody>
      </p:sp>
      <p:sp>
        <p:nvSpPr>
          <p:cNvPr id="53" name="bg object 53"/>
          <p:cNvSpPr/>
          <p:nvPr/>
        </p:nvSpPr>
        <p:spPr>
          <a:xfrm>
            <a:off x="10112155" y="765049"/>
            <a:ext cx="29201" cy="29209"/>
          </a:xfrm>
          <a:custGeom>
            <a:avLst/>
            <a:gdLst/>
            <a:ahLst/>
            <a:cxnLst/>
            <a:rect l="l" t="t" r="r" b="b"/>
            <a:pathLst>
              <a:path w="29209" h="29209">
                <a:moveTo>
                  <a:pt x="28828" y="0"/>
                </a:moveTo>
                <a:lnTo>
                  <a:pt x="0" y="0"/>
                </a:lnTo>
                <a:lnTo>
                  <a:pt x="0" y="28955"/>
                </a:lnTo>
                <a:lnTo>
                  <a:pt x="28828" y="28955"/>
                </a:lnTo>
                <a:lnTo>
                  <a:pt x="28828" y="0"/>
                </a:lnTo>
                <a:close/>
              </a:path>
            </a:pathLst>
          </a:custGeom>
          <a:solidFill>
            <a:srgbClr val="57585B">
              <a:alpha val="19999"/>
            </a:srgbClr>
          </a:solidFill>
        </p:spPr>
        <p:txBody>
          <a:bodyPr wrap="square" lIns="0" tIns="0" rIns="0" bIns="0" rtlCol="0"/>
          <a:lstStyle/>
          <a:p>
            <a:endParaRPr sz="1799"/>
          </a:p>
        </p:txBody>
      </p:sp>
      <p:sp>
        <p:nvSpPr>
          <p:cNvPr id="54" name="bg object 54"/>
          <p:cNvSpPr/>
          <p:nvPr/>
        </p:nvSpPr>
        <p:spPr>
          <a:xfrm>
            <a:off x="10112155" y="505205"/>
            <a:ext cx="29201" cy="29209"/>
          </a:xfrm>
          <a:custGeom>
            <a:avLst/>
            <a:gdLst/>
            <a:ahLst/>
            <a:cxnLst/>
            <a:rect l="l" t="t" r="r" b="b"/>
            <a:pathLst>
              <a:path w="29209" h="29209">
                <a:moveTo>
                  <a:pt x="28828" y="0"/>
                </a:moveTo>
                <a:lnTo>
                  <a:pt x="0" y="0"/>
                </a:lnTo>
                <a:lnTo>
                  <a:pt x="0" y="28956"/>
                </a:lnTo>
                <a:lnTo>
                  <a:pt x="28828" y="28956"/>
                </a:lnTo>
                <a:lnTo>
                  <a:pt x="28828" y="0"/>
                </a:lnTo>
                <a:close/>
              </a:path>
            </a:pathLst>
          </a:custGeom>
          <a:solidFill>
            <a:srgbClr val="57585B">
              <a:alpha val="19999"/>
            </a:srgbClr>
          </a:solidFill>
        </p:spPr>
        <p:txBody>
          <a:bodyPr wrap="square" lIns="0" tIns="0" rIns="0" bIns="0" rtlCol="0"/>
          <a:lstStyle/>
          <a:p>
            <a:endParaRPr sz="1799"/>
          </a:p>
        </p:txBody>
      </p:sp>
      <p:sp>
        <p:nvSpPr>
          <p:cNvPr id="55" name="bg object 55"/>
          <p:cNvSpPr/>
          <p:nvPr/>
        </p:nvSpPr>
        <p:spPr>
          <a:xfrm>
            <a:off x="10371293" y="245364"/>
            <a:ext cx="29201" cy="29209"/>
          </a:xfrm>
          <a:custGeom>
            <a:avLst/>
            <a:gdLst/>
            <a:ahLst/>
            <a:cxnLst/>
            <a:rect l="l" t="t" r="r" b="b"/>
            <a:pathLst>
              <a:path w="29209" h="29210">
                <a:moveTo>
                  <a:pt x="28828" y="0"/>
                </a:moveTo>
                <a:lnTo>
                  <a:pt x="0" y="0"/>
                </a:lnTo>
                <a:lnTo>
                  <a:pt x="0" y="28955"/>
                </a:lnTo>
                <a:lnTo>
                  <a:pt x="28828" y="28955"/>
                </a:lnTo>
                <a:lnTo>
                  <a:pt x="28828" y="0"/>
                </a:lnTo>
                <a:close/>
              </a:path>
            </a:pathLst>
          </a:custGeom>
          <a:solidFill>
            <a:srgbClr val="57585B">
              <a:alpha val="19999"/>
            </a:srgbClr>
          </a:solidFill>
        </p:spPr>
        <p:txBody>
          <a:bodyPr wrap="square" lIns="0" tIns="0" rIns="0" bIns="0" rtlCol="0"/>
          <a:lstStyle/>
          <a:p>
            <a:endParaRPr sz="1799"/>
          </a:p>
        </p:txBody>
      </p:sp>
      <p:sp>
        <p:nvSpPr>
          <p:cNvPr id="56" name="bg object 56"/>
          <p:cNvSpPr/>
          <p:nvPr/>
        </p:nvSpPr>
        <p:spPr>
          <a:xfrm>
            <a:off x="10112155" y="245364"/>
            <a:ext cx="29201" cy="29209"/>
          </a:xfrm>
          <a:custGeom>
            <a:avLst/>
            <a:gdLst/>
            <a:ahLst/>
            <a:cxnLst/>
            <a:rect l="l" t="t" r="r" b="b"/>
            <a:pathLst>
              <a:path w="29209" h="29210">
                <a:moveTo>
                  <a:pt x="28828" y="0"/>
                </a:moveTo>
                <a:lnTo>
                  <a:pt x="0" y="0"/>
                </a:lnTo>
                <a:lnTo>
                  <a:pt x="0" y="28955"/>
                </a:lnTo>
                <a:lnTo>
                  <a:pt x="28828" y="28955"/>
                </a:lnTo>
                <a:lnTo>
                  <a:pt x="28828" y="0"/>
                </a:lnTo>
                <a:close/>
              </a:path>
            </a:pathLst>
          </a:custGeom>
          <a:solidFill>
            <a:srgbClr val="57585B">
              <a:alpha val="19999"/>
            </a:srgbClr>
          </a:solidFill>
        </p:spPr>
        <p:txBody>
          <a:bodyPr wrap="square" lIns="0" tIns="0" rIns="0" bIns="0" rtlCol="0"/>
          <a:lstStyle/>
          <a:p>
            <a:endParaRPr sz="1799"/>
          </a:p>
        </p:txBody>
      </p:sp>
      <p:sp>
        <p:nvSpPr>
          <p:cNvPr id="2" name="Holder 2"/>
          <p:cNvSpPr>
            <a:spLocks noGrp="1"/>
          </p:cNvSpPr>
          <p:nvPr>
            <p:ph type="title"/>
          </p:nvPr>
        </p:nvSpPr>
        <p:spPr/>
        <p:txBody>
          <a:bodyPr lIns="0" tIns="0" rIns="0" bIns="0"/>
          <a:lstStyle>
            <a:lvl1pPr>
              <a:defRPr sz="3599" b="1" i="0">
                <a:solidFill>
                  <a:srgbClr val="F94616"/>
                </a:solidFill>
                <a:latin typeface="Arial"/>
                <a:cs typeface="Arial"/>
              </a:defRPr>
            </a:lvl1pPr>
          </a:lstStyle>
          <a:p>
            <a:endParaRPr/>
          </a:p>
        </p:txBody>
      </p:sp>
      <p:sp>
        <p:nvSpPr>
          <p:cNvPr id="3" name="Holder 3"/>
          <p:cNvSpPr>
            <a:spLocks noGrp="1"/>
          </p:cNvSpPr>
          <p:nvPr>
            <p:ph sz="half" idx="2"/>
          </p:nvPr>
        </p:nvSpPr>
        <p:spPr>
          <a:xfrm>
            <a:off x="609441" y="1577340"/>
            <a:ext cx="5302139" cy="161583"/>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7245" y="1577340"/>
            <a:ext cx="5302139" cy="161583"/>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7/19/2022</a:t>
            </a:fld>
            <a:endParaRPr lang="en-US"/>
          </a:p>
        </p:txBody>
      </p:sp>
      <p:sp>
        <p:nvSpPr>
          <p:cNvPr id="7" name="Holder 7"/>
          <p:cNvSpPr>
            <a:spLocks noGrp="1"/>
          </p:cNvSpPr>
          <p:nvPr>
            <p:ph type="sldNum" sz="quarter" idx="7"/>
          </p:nvPr>
        </p:nvSpPr>
        <p:spPr/>
        <p:txBody>
          <a:bodyPr lIns="0" tIns="0" rIns="0" bIns="0"/>
          <a:lstStyle>
            <a:lvl1pPr>
              <a:defRPr sz="700" b="1" i="0">
                <a:solidFill>
                  <a:schemeClr val="tx1"/>
                </a:solidFill>
                <a:latin typeface="Arial"/>
                <a:cs typeface="Arial"/>
              </a:defRPr>
            </a:lvl1pPr>
          </a:lstStyle>
          <a:p>
            <a:pPr marL="664011">
              <a:spcBef>
                <a:spcPts val="30"/>
              </a:spcBef>
            </a:pPr>
            <a:fld id="{81D60167-4931-47E6-BA6A-407CBD079E47}" type="slidenum">
              <a:rPr lang="en-US" spc="-25" smtClean="0"/>
              <a:pPr marL="664011">
                <a:spcBef>
                  <a:spcPts val="30"/>
                </a:spcBef>
              </a:pPr>
              <a:t>‹#›</a:t>
            </a:fld>
            <a:endParaRPr lang="en-US" spc="-25" dirty="0"/>
          </a:p>
        </p:txBody>
      </p:sp>
    </p:spTree>
    <p:extLst>
      <p:ext uri="{BB962C8B-B14F-4D97-AF65-F5344CB8AC3E}">
        <p14:creationId xmlns:p14="http://schemas.microsoft.com/office/powerpoint/2010/main" val="2153356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94C30CE9-D26C-43F4-8C71-DDC8B8D2AEC5}"/>
              </a:ext>
            </a:extLst>
          </p:cNvPr>
          <p:cNvSpPr>
            <a:spLocks noGrp="1"/>
          </p:cNvSpPr>
          <p:nvPr>
            <p:ph idx="1"/>
          </p:nvPr>
        </p:nvSpPr>
        <p:spPr>
          <a:xfrm>
            <a:off x="379415" y="1322388"/>
            <a:ext cx="9144000" cy="4895532"/>
          </a:xfrm>
        </p:spPr>
        <p:txBody>
          <a:bodyPr tIns="0"/>
          <a:lstStyle>
            <a:lvl1pPr>
              <a:defRPr sz="2000"/>
            </a:lvl1pPr>
            <a:lvl2pPr>
              <a:buClr>
                <a:schemeClr val="accent1"/>
              </a:buClr>
              <a:defRPr sz="2000" baseline="0"/>
            </a:lvl2pPr>
            <a:lvl3pPr>
              <a:buClr>
                <a:schemeClr val="accent1"/>
              </a:buClr>
              <a:defRPr sz="2000"/>
            </a:lvl3pPr>
            <a:lvl4pPr>
              <a:buClr>
                <a:schemeClr val="accent1"/>
              </a:buClr>
              <a:defRPr sz="2000"/>
            </a:lvl4pPr>
            <a:lvl5pPr>
              <a:buClr>
                <a:schemeClr val="accent1"/>
              </a:buCl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94748290-FEC6-4719-BD03-440855E06F45}"/>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793043880"/>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99" b="1" i="0">
                <a:solidFill>
                  <a:srgbClr val="F94616"/>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7/19/2022</a:t>
            </a:fld>
            <a:endParaRPr lang="en-US"/>
          </a:p>
        </p:txBody>
      </p:sp>
      <p:sp>
        <p:nvSpPr>
          <p:cNvPr id="5" name="Holder 5"/>
          <p:cNvSpPr>
            <a:spLocks noGrp="1"/>
          </p:cNvSpPr>
          <p:nvPr>
            <p:ph type="sldNum" sz="quarter" idx="7"/>
          </p:nvPr>
        </p:nvSpPr>
        <p:spPr/>
        <p:txBody>
          <a:bodyPr lIns="0" tIns="0" rIns="0" bIns="0"/>
          <a:lstStyle>
            <a:lvl1pPr>
              <a:defRPr sz="700" b="1" i="0">
                <a:solidFill>
                  <a:schemeClr val="tx1"/>
                </a:solidFill>
                <a:latin typeface="Arial"/>
                <a:cs typeface="Arial"/>
              </a:defRPr>
            </a:lvl1pPr>
          </a:lstStyle>
          <a:p>
            <a:pPr marL="664011">
              <a:spcBef>
                <a:spcPts val="30"/>
              </a:spcBef>
            </a:pPr>
            <a:fld id="{81D60167-4931-47E6-BA6A-407CBD079E47}" type="slidenum">
              <a:rPr lang="en-US" spc="-25" smtClean="0"/>
              <a:pPr marL="664011">
                <a:spcBef>
                  <a:spcPts val="30"/>
                </a:spcBef>
              </a:pPr>
              <a:t>‹#›</a:t>
            </a:fld>
            <a:endParaRPr lang="en-US" spc="-25" dirty="0"/>
          </a:p>
        </p:txBody>
      </p:sp>
    </p:spTree>
    <p:extLst>
      <p:ext uri="{BB962C8B-B14F-4D97-AF65-F5344CB8AC3E}">
        <p14:creationId xmlns:p14="http://schemas.microsoft.com/office/powerpoint/2010/main" val="426552274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9347304" y="515111"/>
            <a:ext cx="521198" cy="521334"/>
          </a:xfrm>
          <a:custGeom>
            <a:avLst/>
            <a:gdLst/>
            <a:ahLst/>
            <a:cxnLst/>
            <a:rect l="l" t="t" r="r" b="b"/>
            <a:pathLst>
              <a:path w="521334" h="521334">
                <a:moveTo>
                  <a:pt x="260603" y="0"/>
                </a:moveTo>
                <a:lnTo>
                  <a:pt x="213769" y="4199"/>
                </a:lnTo>
                <a:lnTo>
                  <a:pt x="169685" y="16308"/>
                </a:lnTo>
                <a:lnTo>
                  <a:pt x="129088" y="35588"/>
                </a:lnTo>
                <a:lnTo>
                  <a:pt x="92715" y="61302"/>
                </a:lnTo>
                <a:lnTo>
                  <a:pt x="61302" y="92715"/>
                </a:lnTo>
                <a:lnTo>
                  <a:pt x="35588" y="129088"/>
                </a:lnTo>
                <a:lnTo>
                  <a:pt x="16308" y="169685"/>
                </a:lnTo>
                <a:lnTo>
                  <a:pt x="4199" y="213769"/>
                </a:lnTo>
                <a:lnTo>
                  <a:pt x="0" y="260603"/>
                </a:lnTo>
                <a:lnTo>
                  <a:pt x="4199" y="307438"/>
                </a:lnTo>
                <a:lnTo>
                  <a:pt x="16308" y="351522"/>
                </a:lnTo>
                <a:lnTo>
                  <a:pt x="35588" y="392119"/>
                </a:lnTo>
                <a:lnTo>
                  <a:pt x="61302" y="428492"/>
                </a:lnTo>
                <a:lnTo>
                  <a:pt x="92715" y="459905"/>
                </a:lnTo>
                <a:lnTo>
                  <a:pt x="129088" y="485619"/>
                </a:lnTo>
                <a:lnTo>
                  <a:pt x="169685" y="504899"/>
                </a:lnTo>
                <a:lnTo>
                  <a:pt x="213769" y="517008"/>
                </a:lnTo>
                <a:lnTo>
                  <a:pt x="260603" y="521208"/>
                </a:lnTo>
                <a:lnTo>
                  <a:pt x="307438" y="517008"/>
                </a:lnTo>
                <a:lnTo>
                  <a:pt x="351522" y="504899"/>
                </a:lnTo>
                <a:lnTo>
                  <a:pt x="392119" y="485619"/>
                </a:lnTo>
                <a:lnTo>
                  <a:pt x="428492" y="459905"/>
                </a:lnTo>
                <a:lnTo>
                  <a:pt x="459905" y="428492"/>
                </a:lnTo>
                <a:lnTo>
                  <a:pt x="485619" y="392119"/>
                </a:lnTo>
                <a:lnTo>
                  <a:pt x="504899" y="351522"/>
                </a:lnTo>
                <a:lnTo>
                  <a:pt x="517008" y="307438"/>
                </a:lnTo>
                <a:lnTo>
                  <a:pt x="521207" y="260603"/>
                </a:lnTo>
                <a:lnTo>
                  <a:pt x="517008" y="213769"/>
                </a:lnTo>
                <a:lnTo>
                  <a:pt x="504899" y="169685"/>
                </a:lnTo>
                <a:lnTo>
                  <a:pt x="485619" y="129088"/>
                </a:lnTo>
                <a:lnTo>
                  <a:pt x="459905" y="92715"/>
                </a:lnTo>
                <a:lnTo>
                  <a:pt x="428492" y="61302"/>
                </a:lnTo>
                <a:lnTo>
                  <a:pt x="392119" y="35588"/>
                </a:lnTo>
                <a:lnTo>
                  <a:pt x="351522" y="16308"/>
                </a:lnTo>
                <a:lnTo>
                  <a:pt x="307438" y="4199"/>
                </a:lnTo>
                <a:lnTo>
                  <a:pt x="260603" y="0"/>
                </a:lnTo>
                <a:close/>
              </a:path>
            </a:pathLst>
          </a:custGeom>
          <a:solidFill>
            <a:srgbClr val="D9D9D9">
              <a:alpha val="50195"/>
            </a:srgbClr>
          </a:solidFill>
        </p:spPr>
        <p:txBody>
          <a:bodyPr wrap="square" lIns="0" tIns="0" rIns="0" bIns="0" rtlCol="0"/>
          <a:lstStyle/>
          <a:p>
            <a:endParaRPr sz="1799"/>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7/19/2022</a:t>
            </a:fld>
            <a:endParaRPr lang="en-US"/>
          </a:p>
        </p:txBody>
      </p:sp>
      <p:sp>
        <p:nvSpPr>
          <p:cNvPr id="4" name="Holder 4"/>
          <p:cNvSpPr>
            <a:spLocks noGrp="1"/>
          </p:cNvSpPr>
          <p:nvPr>
            <p:ph type="sldNum" sz="quarter" idx="7"/>
          </p:nvPr>
        </p:nvSpPr>
        <p:spPr/>
        <p:txBody>
          <a:bodyPr lIns="0" tIns="0" rIns="0" bIns="0"/>
          <a:lstStyle>
            <a:lvl1pPr>
              <a:defRPr sz="700" b="1" i="0">
                <a:solidFill>
                  <a:schemeClr val="tx1"/>
                </a:solidFill>
                <a:latin typeface="Arial"/>
                <a:cs typeface="Arial"/>
              </a:defRPr>
            </a:lvl1pPr>
          </a:lstStyle>
          <a:p>
            <a:pPr marL="664011">
              <a:spcBef>
                <a:spcPts val="30"/>
              </a:spcBef>
            </a:pPr>
            <a:fld id="{81D60167-4931-47E6-BA6A-407CBD079E47}" type="slidenum">
              <a:rPr lang="en-US" spc="-25" smtClean="0"/>
              <a:pPr marL="664011">
                <a:spcBef>
                  <a:spcPts val="30"/>
                </a:spcBef>
              </a:pPr>
              <a:t>‹#›</a:t>
            </a:fld>
            <a:endParaRPr lang="en-US" spc="-25" dirty="0"/>
          </a:p>
        </p:txBody>
      </p:sp>
    </p:spTree>
    <p:extLst>
      <p:ext uri="{BB962C8B-B14F-4D97-AF65-F5344CB8AC3E}">
        <p14:creationId xmlns:p14="http://schemas.microsoft.com/office/powerpoint/2010/main" val="322881818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7_Title – Grid Light">
    <p:bg>
      <p:bgPr>
        <a:solidFill>
          <a:schemeClr val="bg1"/>
        </a:solidFill>
        <a:effectLst/>
      </p:bgPr>
    </p:bg>
    <p:spTree>
      <p:nvGrpSpPr>
        <p:cNvPr id="1" name=""/>
        <p:cNvGrpSpPr/>
        <p:nvPr/>
      </p:nvGrpSpPr>
      <p:grpSpPr>
        <a:xfrm>
          <a:off x="0" y="0"/>
          <a:ext cx="0" cy="0"/>
          <a:chOff x="0" y="0"/>
          <a:chExt cx="0" cy="0"/>
        </a:xfrm>
      </p:grpSpPr>
      <p:sp>
        <p:nvSpPr>
          <p:cNvPr id="28" name="Text Placeholder 49">
            <a:extLst>
              <a:ext uri="{FF2B5EF4-FFF2-40B4-BE49-F238E27FC236}">
                <a16:creationId xmlns:a16="http://schemas.microsoft.com/office/drawing/2014/main" id="{1FF5DCBA-0EC1-40C7-BFBE-305DA92326F9}"/>
              </a:ext>
            </a:extLst>
          </p:cNvPr>
          <p:cNvSpPr txBox="1">
            <a:spLocks/>
          </p:cNvSpPr>
          <p:nvPr userDrawn="1"/>
        </p:nvSpPr>
        <p:spPr>
          <a:xfrm>
            <a:off x="3554947" y="3895115"/>
            <a:ext cx="2120055"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9" name="TextBox 28">
            <a:extLst>
              <a:ext uri="{FF2B5EF4-FFF2-40B4-BE49-F238E27FC236}">
                <a16:creationId xmlns:a16="http://schemas.microsoft.com/office/drawing/2014/main" id="{4670DDD8-6E70-4BBB-8B22-5F4DA9D1423E}"/>
              </a:ext>
            </a:extLst>
          </p:cNvPr>
          <p:cNvSpPr txBox="1">
            <a:spLocks/>
          </p:cNvSpPr>
          <p:nvPr userDrawn="1"/>
        </p:nvSpPr>
        <p:spPr>
          <a:xfrm rot="18900000" flipV="1">
            <a:off x="7229807" y="3126446"/>
            <a:ext cx="6166943" cy="3078196"/>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30" name="Freeform: Shape 83">
            <a:extLst>
              <a:ext uri="{FF2B5EF4-FFF2-40B4-BE49-F238E27FC236}">
                <a16:creationId xmlns:a16="http://schemas.microsoft.com/office/drawing/2014/main" id="{75C0BBDE-001A-47A3-A1E1-6A158E1E0273}"/>
              </a:ext>
            </a:extLst>
          </p:cNvPr>
          <p:cNvSpPr txBox="1">
            <a:spLocks/>
          </p:cNvSpPr>
          <p:nvPr userDrawn="1"/>
        </p:nvSpPr>
        <p:spPr>
          <a:xfrm>
            <a:off x="5880100" y="-1"/>
            <a:ext cx="2121043" cy="269240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2" name="Title 1">
            <a:extLst>
              <a:ext uri="{FF2B5EF4-FFF2-40B4-BE49-F238E27FC236}">
                <a16:creationId xmlns:a16="http://schemas.microsoft.com/office/drawing/2014/main" id="{E2C5D4DA-7E8C-43ED-A21C-F053340146E4}"/>
              </a:ext>
            </a:extLst>
          </p:cNvPr>
          <p:cNvSpPr>
            <a:spLocks noGrp="1"/>
          </p:cNvSpPr>
          <p:nvPr userDrawn="1">
            <p:ph type="ctrTitle"/>
          </p:nvPr>
        </p:nvSpPr>
        <p:spPr>
          <a:xfrm>
            <a:off x="382972" y="1371601"/>
            <a:ext cx="5292030" cy="2157916"/>
          </a:xfrm>
        </p:spPr>
        <p:txBody>
          <a:bodyPr lIns="0" tIns="0" rIns="0" bIns="0" anchor="b" anchorCtr="0">
            <a:noAutofit/>
          </a:bodyPr>
          <a:lstStyle>
            <a:lvl1pPr algn="l">
              <a:lnSpc>
                <a:spcPct val="80000"/>
              </a:lnSpc>
              <a:defRPr sz="5000" b="1" i="0" spc="-100">
                <a:solidFill>
                  <a:schemeClr val="tx2"/>
                </a:solidFill>
                <a:latin typeface="Arial"/>
                <a:cs typeface="Arial"/>
              </a:defRPr>
            </a:lvl1pPr>
          </a:lstStyle>
          <a:p>
            <a:r>
              <a:rPr lang="en-US" dirty="0"/>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userDrawn="1">
            <p:ph type="subTitle" idx="1" hasCustomPrompt="1"/>
          </p:nvPr>
        </p:nvSpPr>
        <p:spPr>
          <a:xfrm>
            <a:off x="382972" y="3583491"/>
            <a:ext cx="5292030" cy="1752600"/>
          </a:xfrm>
        </p:spPr>
        <p:txBody>
          <a:bodyPr lIns="0" tIns="0" rIns="0" bIns="0" anchor="t" anchorCtr="0">
            <a:norm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style</a:t>
            </a:r>
          </a:p>
        </p:txBody>
      </p:sp>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srcRect/>
          <a:stretch/>
        </p:blipFill>
        <p:spPr>
          <a:xfrm>
            <a:off x="431878" y="6081015"/>
            <a:ext cx="2444830" cy="560909"/>
          </a:xfrm>
          <a:prstGeom prst="rect">
            <a:avLst/>
          </a:prstGeom>
        </p:spPr>
      </p:pic>
    </p:spTree>
    <p:extLst>
      <p:ext uri="{BB962C8B-B14F-4D97-AF65-F5344CB8AC3E}">
        <p14:creationId xmlns:p14="http://schemas.microsoft.com/office/powerpoint/2010/main" val="13277030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FD6920A-CA0A-440A-B89B-D0A900738D66}"/>
              </a:ext>
            </a:extLst>
          </p:cNvPr>
          <p:cNvSpPr>
            <a:spLocks noGrp="1"/>
          </p:cNvSpPr>
          <p:nvPr>
            <p:ph type="body" sz="quarter" idx="14"/>
          </p:nvPr>
        </p:nvSpPr>
        <p:spPr>
          <a:xfrm>
            <a:off x="379414" y="1322388"/>
            <a:ext cx="11430668" cy="4895532"/>
          </a:xfrm>
        </p:spPr>
        <p:txBody>
          <a:bodyPr numCol="2"/>
          <a:lstStyle>
            <a:lvl1pPr marL="365760" indent="-365760">
              <a:buClr>
                <a:schemeClr val="tx1"/>
              </a:buClr>
              <a:buFont typeface="+mj-lt"/>
              <a:buAutoNum type="arabicPeriod"/>
              <a:defRPr b="0"/>
            </a:lvl1pPr>
            <a:lvl2pPr marL="342900" indent="-342900">
              <a:buFont typeface="+mj-lt"/>
              <a:buAutoNum type="arabicPeriod"/>
              <a:defRPr/>
            </a:lvl2pPr>
            <a:lvl3pPr marL="517525" indent="-342900">
              <a:buFont typeface="+mj-lt"/>
              <a:buAutoNum type="arabicPeriod"/>
              <a:defRPr/>
            </a:lvl3pPr>
            <a:lvl4pPr marL="682625" indent="-342900">
              <a:buFont typeface="+mj-lt"/>
              <a:buAutoNum type="arabicPeriod"/>
              <a:defRPr/>
            </a:lvl4pPr>
            <a:lvl5pPr marL="855663" indent="-342900">
              <a:buFont typeface="+mj-lt"/>
              <a:buAutoNum type="arabicPeriod"/>
              <a:defRPr/>
            </a:lvl5pPr>
          </a:lstStyle>
          <a:p>
            <a:pPr lvl="0"/>
            <a:r>
              <a:rPr lang="en-US" dirty="0"/>
              <a:t>Click to edit Master text styles</a:t>
            </a:r>
          </a:p>
        </p:txBody>
      </p:sp>
      <p:sp>
        <p:nvSpPr>
          <p:cNvPr id="2" name="Title 1">
            <a:extLst>
              <a:ext uri="{FF2B5EF4-FFF2-40B4-BE49-F238E27FC236}">
                <a16:creationId xmlns:a16="http://schemas.microsoft.com/office/drawing/2014/main" id="{B4F88AD5-E949-4AE1-8644-686DA8A5055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746186"/>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meline">
    <p:spTree>
      <p:nvGrpSpPr>
        <p:cNvPr id="1" name=""/>
        <p:cNvGrpSpPr/>
        <p:nvPr/>
      </p:nvGrpSpPr>
      <p:grpSpPr>
        <a:xfrm>
          <a:off x="0" y="0"/>
          <a:ext cx="0" cy="0"/>
          <a:chOff x="0" y="0"/>
          <a:chExt cx="0" cy="0"/>
        </a:xfrm>
      </p:grpSpPr>
      <p:sp>
        <p:nvSpPr>
          <p:cNvPr id="6" name="Table Placeholder 5">
            <a:extLst>
              <a:ext uri="{FF2B5EF4-FFF2-40B4-BE49-F238E27FC236}">
                <a16:creationId xmlns:a16="http://schemas.microsoft.com/office/drawing/2014/main" id="{05CE8878-73D0-49A2-BE7D-7B98477652C3}"/>
              </a:ext>
            </a:extLst>
          </p:cNvPr>
          <p:cNvSpPr>
            <a:spLocks noGrp="1"/>
          </p:cNvSpPr>
          <p:nvPr>
            <p:ph type="tbl" sz="quarter" idx="14"/>
          </p:nvPr>
        </p:nvSpPr>
        <p:spPr>
          <a:xfrm>
            <a:off x="381001" y="1322388"/>
            <a:ext cx="11426823" cy="4887912"/>
          </a:xfrm>
        </p:spPr>
        <p:txBody>
          <a:bodyPr anchor="ctr"/>
          <a:lstStyle>
            <a:lvl1pPr algn="ctr">
              <a:defRPr/>
            </a:lvl1pPr>
          </a:lstStyle>
          <a:p>
            <a:endParaRPr lang="en-US"/>
          </a:p>
        </p:txBody>
      </p:sp>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001967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3_Title – Grid Light">
    <p:bg>
      <p:bgPr>
        <a:solidFill>
          <a:schemeClr val="bg2"/>
        </a:solidFill>
        <a:effectLst/>
      </p:bgPr>
    </p:bg>
    <p:spTree>
      <p:nvGrpSpPr>
        <p:cNvPr id="1" name=""/>
        <p:cNvGrpSpPr/>
        <p:nvPr/>
      </p:nvGrpSpPr>
      <p:grpSpPr>
        <a:xfrm>
          <a:off x="0" y="0"/>
          <a:ext cx="0" cy="0"/>
          <a:chOff x="0" y="0"/>
          <a:chExt cx="0" cy="0"/>
        </a:xfrm>
      </p:grpSpPr>
      <p:sp>
        <p:nvSpPr>
          <p:cNvPr id="26" name="Text Placeholder 49">
            <a:extLst>
              <a:ext uri="{FF2B5EF4-FFF2-40B4-BE49-F238E27FC236}">
                <a16:creationId xmlns:a16="http://schemas.microsoft.com/office/drawing/2014/main" id="{73B0CE92-879B-4EA7-9079-D1F8261FC8D8}"/>
              </a:ext>
            </a:extLst>
          </p:cNvPr>
          <p:cNvSpPr txBox="1">
            <a:spLocks/>
          </p:cNvSpPr>
          <p:nvPr userDrawn="1"/>
        </p:nvSpPr>
        <p:spPr>
          <a:xfrm>
            <a:off x="3554947" y="3895115"/>
            <a:ext cx="2120055"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34" name="TextBox 33">
            <a:extLst>
              <a:ext uri="{FF2B5EF4-FFF2-40B4-BE49-F238E27FC236}">
                <a16:creationId xmlns:a16="http://schemas.microsoft.com/office/drawing/2014/main" id="{7E36862B-3B07-4416-9F20-076D4CB58644}"/>
              </a:ext>
            </a:extLst>
          </p:cNvPr>
          <p:cNvSpPr txBox="1">
            <a:spLocks/>
          </p:cNvSpPr>
          <p:nvPr userDrawn="1"/>
        </p:nvSpPr>
        <p:spPr>
          <a:xfrm rot="18900000" flipV="1">
            <a:off x="7229807" y="3126446"/>
            <a:ext cx="6166943" cy="3078196"/>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8" name="Freeform: Shape 83">
            <a:extLst>
              <a:ext uri="{FF2B5EF4-FFF2-40B4-BE49-F238E27FC236}">
                <a16:creationId xmlns:a16="http://schemas.microsoft.com/office/drawing/2014/main" id="{0A6A95A8-7693-4E00-A8BA-D2D5D75DE11B}"/>
              </a:ext>
            </a:extLst>
          </p:cNvPr>
          <p:cNvSpPr txBox="1">
            <a:spLocks/>
          </p:cNvSpPr>
          <p:nvPr userDrawn="1"/>
        </p:nvSpPr>
        <p:spPr>
          <a:xfrm>
            <a:off x="5880100" y="-1"/>
            <a:ext cx="2121043" cy="269240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2" name="Title 1">
            <a:extLst>
              <a:ext uri="{FF2B5EF4-FFF2-40B4-BE49-F238E27FC236}">
                <a16:creationId xmlns:a16="http://schemas.microsoft.com/office/drawing/2014/main" id="{E2C5D4DA-7E8C-43ED-A21C-F053340146E4}"/>
              </a:ext>
            </a:extLst>
          </p:cNvPr>
          <p:cNvSpPr>
            <a:spLocks noGrp="1"/>
          </p:cNvSpPr>
          <p:nvPr userDrawn="1">
            <p:ph type="ctrTitle"/>
          </p:nvPr>
        </p:nvSpPr>
        <p:spPr>
          <a:xfrm>
            <a:off x="382972" y="1371601"/>
            <a:ext cx="5292030" cy="2157916"/>
          </a:xfrm>
        </p:spPr>
        <p:txBody>
          <a:bodyPr lIns="0" tIns="0" rIns="0" bIns="0" anchor="b" anchorCtr="0">
            <a:noAutofit/>
          </a:bodyPr>
          <a:lstStyle>
            <a:lvl1pPr algn="l">
              <a:lnSpc>
                <a:spcPct val="80000"/>
              </a:lnSpc>
              <a:defRPr sz="5000" b="1" i="0" spc="-100">
                <a:solidFill>
                  <a:schemeClr val="tx2"/>
                </a:solidFill>
                <a:latin typeface="Arial"/>
                <a:cs typeface="Arial"/>
              </a:defRPr>
            </a:lvl1pPr>
          </a:lstStyle>
          <a:p>
            <a:r>
              <a:rPr lang="en-US" dirty="0"/>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userDrawn="1">
            <p:ph type="subTitle" idx="1" hasCustomPrompt="1"/>
          </p:nvPr>
        </p:nvSpPr>
        <p:spPr>
          <a:xfrm>
            <a:off x="382972" y="3583491"/>
            <a:ext cx="5292030" cy="1752600"/>
          </a:xfrm>
        </p:spPr>
        <p:txBody>
          <a:bodyPr lIns="0" tIns="0" rIns="0" bIns="0" anchor="t" anchorCtr="0">
            <a:norm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style</a:t>
            </a:r>
          </a:p>
        </p:txBody>
      </p:sp>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srcRect/>
          <a:stretch/>
        </p:blipFill>
        <p:spPr>
          <a:xfrm>
            <a:off x="431878" y="6081015"/>
            <a:ext cx="2444830" cy="560909"/>
          </a:xfrm>
          <a:prstGeom prst="rect">
            <a:avLst/>
          </a:prstGeom>
        </p:spPr>
      </p:pic>
      <p:pic>
        <p:nvPicPr>
          <p:cNvPr id="25" name="Picture 24" descr="A picture containing drawing&#10;&#10;Description automatically generated">
            <a:extLst>
              <a:ext uri="{FF2B5EF4-FFF2-40B4-BE49-F238E27FC236}">
                <a16:creationId xmlns:a16="http://schemas.microsoft.com/office/drawing/2014/main" id="{F855D337-1AB0-45E3-96B0-607BC4AAB42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13609" y="3225159"/>
            <a:ext cx="1462038" cy="1597025"/>
          </a:xfrm>
          <a:prstGeom prst="rect">
            <a:avLst/>
          </a:prstGeom>
        </p:spPr>
      </p:pic>
    </p:spTree>
    <p:extLst>
      <p:ext uri="{BB962C8B-B14F-4D97-AF65-F5344CB8AC3E}">
        <p14:creationId xmlns:p14="http://schemas.microsoft.com/office/powerpoint/2010/main" val="198871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50000" decel="50000" fill="hold" nodeType="withEffect">
                                  <p:stCondLst>
                                    <p:cond delay="0"/>
                                  </p:stCondLst>
                                  <p:childTnLst>
                                    <p:animMotion origin="layout" path="M -4.86585E-6 -0.0007 C 0.04468 0.05671 0.28719 0.20879 0.46679 -0.10162 " pathEditMode="relative" rAng="0" ptsTypes="AA">
                                      <p:cBhvr>
                                        <p:cTn id="6" dur="2000" spd="-100000" fill="hold"/>
                                        <p:tgtEl>
                                          <p:spTgt spid="25"/>
                                        </p:tgtEl>
                                        <p:attrNameLst>
                                          <p:attrName>ppt_x</p:attrName>
                                          <p:attrName>ppt_y</p:attrName>
                                        </p:attrNameLst>
                                      </p:cBhvr>
                                      <p:rCtr x="23339" y="-648"/>
                                    </p:animMotion>
                                  </p:childTnLst>
                                </p:cTn>
                              </p:par>
                              <p:par>
                                <p:cTn id="7" presetID="32" presetClass="emph" presetSubtype="0" repeatCount="indefinite" fill="hold" nodeType="withEffect">
                                  <p:stCondLst>
                                    <p:cond delay="0"/>
                                  </p:stCondLst>
                                  <p:childTnLst>
                                    <p:animRot by="120000">
                                      <p:cBhvr>
                                        <p:cTn id="8" dur="500" fill="hold">
                                          <p:stCondLst>
                                            <p:cond delay="0"/>
                                          </p:stCondLst>
                                        </p:cTn>
                                        <p:tgtEl>
                                          <p:spTgt spid="25"/>
                                        </p:tgtEl>
                                        <p:attrNameLst>
                                          <p:attrName>r</p:attrName>
                                        </p:attrNameLst>
                                      </p:cBhvr>
                                    </p:animRot>
                                    <p:animRot by="-240000">
                                      <p:cBhvr>
                                        <p:cTn id="9" dur="1000" fill="hold">
                                          <p:stCondLst>
                                            <p:cond delay="1000"/>
                                          </p:stCondLst>
                                        </p:cTn>
                                        <p:tgtEl>
                                          <p:spTgt spid="25"/>
                                        </p:tgtEl>
                                        <p:attrNameLst>
                                          <p:attrName>r</p:attrName>
                                        </p:attrNameLst>
                                      </p:cBhvr>
                                    </p:animRot>
                                    <p:animRot by="240000">
                                      <p:cBhvr>
                                        <p:cTn id="10" dur="1000" fill="hold">
                                          <p:stCondLst>
                                            <p:cond delay="2000"/>
                                          </p:stCondLst>
                                        </p:cTn>
                                        <p:tgtEl>
                                          <p:spTgt spid="25"/>
                                        </p:tgtEl>
                                        <p:attrNameLst>
                                          <p:attrName>r</p:attrName>
                                        </p:attrNameLst>
                                      </p:cBhvr>
                                    </p:animRot>
                                    <p:animRot by="-240000">
                                      <p:cBhvr>
                                        <p:cTn id="11" dur="1000" fill="hold">
                                          <p:stCondLst>
                                            <p:cond delay="3000"/>
                                          </p:stCondLst>
                                        </p:cTn>
                                        <p:tgtEl>
                                          <p:spTgt spid="25"/>
                                        </p:tgtEl>
                                        <p:attrNameLst>
                                          <p:attrName>r</p:attrName>
                                        </p:attrNameLst>
                                      </p:cBhvr>
                                    </p:animRot>
                                    <p:animRot by="120000">
                                      <p:cBhvr>
                                        <p:cTn id="12" dur="1000" fill="hold">
                                          <p:stCondLst>
                                            <p:cond delay="4000"/>
                                          </p:stCondLst>
                                        </p:cTn>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4_Title – Grid Light">
    <p:bg>
      <p:bgPr>
        <a:solidFill>
          <a:schemeClr val="bg1"/>
        </a:solidFill>
        <a:effectLst/>
      </p:bgPr>
    </p:bg>
    <p:spTree>
      <p:nvGrpSpPr>
        <p:cNvPr id="1" name=""/>
        <p:cNvGrpSpPr/>
        <p:nvPr/>
      </p:nvGrpSpPr>
      <p:grpSpPr>
        <a:xfrm>
          <a:off x="0" y="0"/>
          <a:ext cx="0" cy="0"/>
          <a:chOff x="0" y="0"/>
          <a:chExt cx="0" cy="0"/>
        </a:xfrm>
      </p:grpSpPr>
      <p:sp>
        <p:nvSpPr>
          <p:cNvPr id="28" name="Text Placeholder 49">
            <a:extLst>
              <a:ext uri="{FF2B5EF4-FFF2-40B4-BE49-F238E27FC236}">
                <a16:creationId xmlns:a16="http://schemas.microsoft.com/office/drawing/2014/main" id="{1FF5DCBA-0EC1-40C7-BFBE-305DA92326F9}"/>
              </a:ext>
            </a:extLst>
          </p:cNvPr>
          <p:cNvSpPr txBox="1">
            <a:spLocks/>
          </p:cNvSpPr>
          <p:nvPr userDrawn="1"/>
        </p:nvSpPr>
        <p:spPr>
          <a:xfrm>
            <a:off x="3554947" y="3895115"/>
            <a:ext cx="2120055"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9" name="TextBox 28">
            <a:extLst>
              <a:ext uri="{FF2B5EF4-FFF2-40B4-BE49-F238E27FC236}">
                <a16:creationId xmlns:a16="http://schemas.microsoft.com/office/drawing/2014/main" id="{4670DDD8-6E70-4BBB-8B22-5F4DA9D1423E}"/>
              </a:ext>
            </a:extLst>
          </p:cNvPr>
          <p:cNvSpPr txBox="1">
            <a:spLocks/>
          </p:cNvSpPr>
          <p:nvPr userDrawn="1"/>
        </p:nvSpPr>
        <p:spPr>
          <a:xfrm rot="18900000" flipV="1">
            <a:off x="7229807" y="3126446"/>
            <a:ext cx="6166943" cy="3078196"/>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30" name="Freeform: Shape 83">
            <a:extLst>
              <a:ext uri="{FF2B5EF4-FFF2-40B4-BE49-F238E27FC236}">
                <a16:creationId xmlns:a16="http://schemas.microsoft.com/office/drawing/2014/main" id="{75C0BBDE-001A-47A3-A1E1-6A158E1E0273}"/>
              </a:ext>
            </a:extLst>
          </p:cNvPr>
          <p:cNvSpPr txBox="1">
            <a:spLocks/>
          </p:cNvSpPr>
          <p:nvPr userDrawn="1"/>
        </p:nvSpPr>
        <p:spPr>
          <a:xfrm>
            <a:off x="5880100" y="-1"/>
            <a:ext cx="2121043" cy="269240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2" name="Title 1">
            <a:extLst>
              <a:ext uri="{FF2B5EF4-FFF2-40B4-BE49-F238E27FC236}">
                <a16:creationId xmlns:a16="http://schemas.microsoft.com/office/drawing/2014/main" id="{E2C5D4DA-7E8C-43ED-A21C-F053340146E4}"/>
              </a:ext>
            </a:extLst>
          </p:cNvPr>
          <p:cNvSpPr>
            <a:spLocks noGrp="1"/>
          </p:cNvSpPr>
          <p:nvPr userDrawn="1">
            <p:ph type="ctrTitle"/>
          </p:nvPr>
        </p:nvSpPr>
        <p:spPr>
          <a:xfrm>
            <a:off x="382972" y="1371601"/>
            <a:ext cx="5292030" cy="2157916"/>
          </a:xfrm>
        </p:spPr>
        <p:txBody>
          <a:bodyPr lIns="0" tIns="0" rIns="0" bIns="0" anchor="b" anchorCtr="0">
            <a:noAutofit/>
          </a:bodyPr>
          <a:lstStyle>
            <a:lvl1pPr algn="l">
              <a:lnSpc>
                <a:spcPct val="80000"/>
              </a:lnSpc>
              <a:defRPr sz="5000" b="1" i="0" spc="-100">
                <a:solidFill>
                  <a:schemeClr val="tx2"/>
                </a:solidFill>
                <a:latin typeface="Arial"/>
                <a:cs typeface="Arial"/>
              </a:defRPr>
            </a:lvl1pPr>
          </a:lstStyle>
          <a:p>
            <a:r>
              <a:rPr lang="en-US" dirty="0"/>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userDrawn="1">
            <p:ph type="subTitle" idx="1" hasCustomPrompt="1"/>
          </p:nvPr>
        </p:nvSpPr>
        <p:spPr>
          <a:xfrm>
            <a:off x="382972" y="3583491"/>
            <a:ext cx="5292030" cy="1752600"/>
          </a:xfrm>
        </p:spPr>
        <p:txBody>
          <a:bodyPr lIns="0" tIns="0" rIns="0" bIns="0" anchor="t" anchorCtr="0">
            <a:norm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style</a:t>
            </a:r>
          </a:p>
        </p:txBody>
      </p:sp>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srcRect/>
          <a:stretch/>
        </p:blipFill>
        <p:spPr>
          <a:xfrm>
            <a:off x="431878" y="6081015"/>
            <a:ext cx="2444830" cy="560909"/>
          </a:xfrm>
          <a:prstGeom prst="rect">
            <a:avLst/>
          </a:prstGeom>
        </p:spPr>
      </p:pic>
      <p:pic>
        <p:nvPicPr>
          <p:cNvPr id="9" name="Picture 8" descr="A picture containing clock&#10;&#10;Description automatically generated">
            <a:extLst>
              <a:ext uri="{FF2B5EF4-FFF2-40B4-BE49-F238E27FC236}">
                <a16:creationId xmlns:a16="http://schemas.microsoft.com/office/drawing/2014/main" id="{D3B18E52-BE6F-4331-A4BD-0F4DC9506B1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21174091">
            <a:off x="6042409" y="2555084"/>
            <a:ext cx="2833886" cy="1440940"/>
          </a:xfrm>
          <a:prstGeom prst="rect">
            <a:avLst/>
          </a:prstGeom>
        </p:spPr>
      </p:pic>
    </p:spTree>
    <p:extLst>
      <p:ext uri="{BB962C8B-B14F-4D97-AF65-F5344CB8AC3E}">
        <p14:creationId xmlns:p14="http://schemas.microsoft.com/office/powerpoint/2010/main" val="391137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50000" decel="50000" fill="hold" nodeType="withEffect">
                                  <p:stCondLst>
                                    <p:cond delay="0"/>
                                  </p:stCondLst>
                                  <p:childTnLst>
                                    <p:animMotion origin="layout" path="M 1.90675E-6 -0.0007 C 0.04467 0.05671 0.28718 0.20879 0.46679 -0.10162 " pathEditMode="relative" rAng="0" ptsTypes="AA">
                                      <p:cBhvr>
                                        <p:cTn id="6" dur="2000" spd="-100000" fill="hold"/>
                                        <p:tgtEl>
                                          <p:spTgt spid="9"/>
                                        </p:tgtEl>
                                        <p:attrNameLst>
                                          <p:attrName>ppt_x</p:attrName>
                                          <p:attrName>ppt_y</p:attrName>
                                        </p:attrNameLst>
                                      </p:cBhvr>
                                      <p:rCtr x="23339" y="-648"/>
                                    </p:animMotion>
                                  </p:childTnLst>
                                </p:cTn>
                              </p:par>
                              <p:par>
                                <p:cTn id="7" presetID="42" presetClass="path" presetSubtype="0" repeatCount="indefinite" accel="16000" decel="19000" autoRev="1" fill="hold" nodeType="withEffect">
                                  <p:stCondLst>
                                    <p:cond delay="2000"/>
                                  </p:stCondLst>
                                  <p:childTnLst>
                                    <p:animMotion origin="layout" path="M 1.90675E-6 3.7037E-6 L 1.90675E-6 0.01458 " pathEditMode="relative" rAng="0" ptsTypes="AA">
                                      <p:cBhvr>
                                        <p:cTn id="8" dur="1500" fill="hold"/>
                                        <p:tgtEl>
                                          <p:spTgt spid="9"/>
                                        </p:tgtEl>
                                        <p:attrNameLst>
                                          <p:attrName>ppt_x</p:attrName>
                                          <p:attrName>ppt_y</p:attrName>
                                        </p:attrNameLst>
                                      </p:cBhvr>
                                      <p:rCtr x="0" y="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5_Title – Grid Light">
    <p:bg>
      <p:bgPr>
        <a:solidFill>
          <a:schemeClr val="bg1"/>
        </a:solidFill>
        <a:effectLst/>
      </p:bgPr>
    </p:bg>
    <p:spTree>
      <p:nvGrpSpPr>
        <p:cNvPr id="1" name=""/>
        <p:cNvGrpSpPr/>
        <p:nvPr/>
      </p:nvGrpSpPr>
      <p:grpSpPr>
        <a:xfrm>
          <a:off x="0" y="0"/>
          <a:ext cx="0" cy="0"/>
          <a:chOff x="0" y="0"/>
          <a:chExt cx="0" cy="0"/>
        </a:xfrm>
      </p:grpSpPr>
      <p:sp>
        <p:nvSpPr>
          <p:cNvPr id="28" name="Text Placeholder 49">
            <a:extLst>
              <a:ext uri="{FF2B5EF4-FFF2-40B4-BE49-F238E27FC236}">
                <a16:creationId xmlns:a16="http://schemas.microsoft.com/office/drawing/2014/main" id="{1FF5DCBA-0EC1-40C7-BFBE-305DA92326F9}"/>
              </a:ext>
            </a:extLst>
          </p:cNvPr>
          <p:cNvSpPr txBox="1">
            <a:spLocks/>
          </p:cNvSpPr>
          <p:nvPr userDrawn="1"/>
        </p:nvSpPr>
        <p:spPr>
          <a:xfrm>
            <a:off x="3554947" y="3895115"/>
            <a:ext cx="2120055"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9" name="TextBox 28">
            <a:extLst>
              <a:ext uri="{FF2B5EF4-FFF2-40B4-BE49-F238E27FC236}">
                <a16:creationId xmlns:a16="http://schemas.microsoft.com/office/drawing/2014/main" id="{4670DDD8-6E70-4BBB-8B22-5F4DA9D1423E}"/>
              </a:ext>
            </a:extLst>
          </p:cNvPr>
          <p:cNvSpPr txBox="1">
            <a:spLocks/>
          </p:cNvSpPr>
          <p:nvPr userDrawn="1"/>
        </p:nvSpPr>
        <p:spPr>
          <a:xfrm rot="18900000" flipV="1">
            <a:off x="7229807" y="3126446"/>
            <a:ext cx="6166943" cy="3078196"/>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30" name="Freeform: Shape 83">
            <a:extLst>
              <a:ext uri="{FF2B5EF4-FFF2-40B4-BE49-F238E27FC236}">
                <a16:creationId xmlns:a16="http://schemas.microsoft.com/office/drawing/2014/main" id="{75C0BBDE-001A-47A3-A1E1-6A158E1E0273}"/>
              </a:ext>
            </a:extLst>
          </p:cNvPr>
          <p:cNvSpPr txBox="1">
            <a:spLocks/>
          </p:cNvSpPr>
          <p:nvPr userDrawn="1"/>
        </p:nvSpPr>
        <p:spPr>
          <a:xfrm>
            <a:off x="5880100" y="-1"/>
            <a:ext cx="2121043" cy="269240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2" name="Title 1">
            <a:extLst>
              <a:ext uri="{FF2B5EF4-FFF2-40B4-BE49-F238E27FC236}">
                <a16:creationId xmlns:a16="http://schemas.microsoft.com/office/drawing/2014/main" id="{E2C5D4DA-7E8C-43ED-A21C-F053340146E4}"/>
              </a:ext>
            </a:extLst>
          </p:cNvPr>
          <p:cNvSpPr>
            <a:spLocks noGrp="1"/>
          </p:cNvSpPr>
          <p:nvPr userDrawn="1">
            <p:ph type="ctrTitle"/>
          </p:nvPr>
        </p:nvSpPr>
        <p:spPr>
          <a:xfrm>
            <a:off x="382972" y="1371601"/>
            <a:ext cx="5292030" cy="2157916"/>
          </a:xfrm>
        </p:spPr>
        <p:txBody>
          <a:bodyPr lIns="0" tIns="0" rIns="0" bIns="0" anchor="b" anchorCtr="0">
            <a:noAutofit/>
          </a:bodyPr>
          <a:lstStyle>
            <a:lvl1pPr algn="l">
              <a:lnSpc>
                <a:spcPct val="80000"/>
              </a:lnSpc>
              <a:defRPr sz="5000" b="1" i="0" spc="-100">
                <a:solidFill>
                  <a:schemeClr val="tx2"/>
                </a:solidFill>
                <a:latin typeface="Arial"/>
                <a:cs typeface="Arial"/>
              </a:defRPr>
            </a:lvl1pPr>
          </a:lstStyle>
          <a:p>
            <a:r>
              <a:rPr lang="en-US" dirty="0"/>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userDrawn="1">
            <p:ph type="subTitle" idx="1" hasCustomPrompt="1"/>
          </p:nvPr>
        </p:nvSpPr>
        <p:spPr>
          <a:xfrm>
            <a:off x="382972" y="3583491"/>
            <a:ext cx="5292030" cy="1752600"/>
          </a:xfrm>
        </p:spPr>
        <p:txBody>
          <a:bodyPr lIns="0" tIns="0" rIns="0" bIns="0" anchor="t" anchorCtr="0">
            <a:norm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style</a:t>
            </a:r>
          </a:p>
        </p:txBody>
      </p:sp>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srcRect/>
          <a:stretch/>
        </p:blipFill>
        <p:spPr>
          <a:xfrm>
            <a:off x="431878" y="6081015"/>
            <a:ext cx="2444830" cy="560909"/>
          </a:xfrm>
          <a:prstGeom prst="rect">
            <a:avLst/>
          </a:prstGeom>
        </p:spPr>
      </p:pic>
      <p:pic>
        <p:nvPicPr>
          <p:cNvPr id="39" name="Picture 38">
            <a:extLst>
              <a:ext uri="{FF2B5EF4-FFF2-40B4-BE49-F238E27FC236}">
                <a16:creationId xmlns:a16="http://schemas.microsoft.com/office/drawing/2014/main" id="{2286E45D-4508-4B51-A50C-0DC6A119E565}"/>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a:xfrm>
            <a:off x="7094878" y="6593621"/>
            <a:ext cx="1690770" cy="268511"/>
          </a:xfrm>
          <a:custGeom>
            <a:avLst/>
            <a:gdLst>
              <a:gd name="connsiteX0" fmla="*/ 0 w 2725821"/>
              <a:gd name="connsiteY0" fmla="*/ 0 h 432887"/>
              <a:gd name="connsiteX1" fmla="*/ 1373148 w 2725821"/>
              <a:gd name="connsiteY1" fmla="*/ 0 h 432887"/>
              <a:gd name="connsiteX2" fmla="*/ 1458972 w 2725821"/>
              <a:gd name="connsiteY2" fmla="*/ 46584 h 432887"/>
              <a:gd name="connsiteX3" fmla="*/ 1788945 w 2725821"/>
              <a:gd name="connsiteY3" fmla="*/ 113202 h 432887"/>
              <a:gd name="connsiteX4" fmla="*/ 2118918 w 2725821"/>
              <a:gd name="connsiteY4" fmla="*/ 46584 h 432887"/>
              <a:gd name="connsiteX5" fmla="*/ 2204742 w 2725821"/>
              <a:gd name="connsiteY5" fmla="*/ 0 h 432887"/>
              <a:gd name="connsiteX6" fmla="*/ 2725821 w 2725821"/>
              <a:gd name="connsiteY6" fmla="*/ 0 h 432887"/>
              <a:gd name="connsiteX7" fmla="*/ 2725821 w 2725821"/>
              <a:gd name="connsiteY7" fmla="*/ 432887 h 432887"/>
              <a:gd name="connsiteX8" fmla="*/ 0 w 2725821"/>
              <a:gd name="connsiteY8" fmla="*/ 432887 h 432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5821" h="432887">
                <a:moveTo>
                  <a:pt x="0" y="0"/>
                </a:moveTo>
                <a:lnTo>
                  <a:pt x="1373148" y="0"/>
                </a:lnTo>
                <a:lnTo>
                  <a:pt x="1458972" y="46584"/>
                </a:lnTo>
                <a:cubicBezTo>
                  <a:pt x="1560392" y="89481"/>
                  <a:pt x="1671898" y="113202"/>
                  <a:pt x="1788945" y="113202"/>
                </a:cubicBezTo>
                <a:cubicBezTo>
                  <a:pt x="1905991" y="113202"/>
                  <a:pt x="2017498" y="89481"/>
                  <a:pt x="2118918" y="46584"/>
                </a:cubicBezTo>
                <a:lnTo>
                  <a:pt x="2204742" y="0"/>
                </a:lnTo>
                <a:lnTo>
                  <a:pt x="2725821" y="0"/>
                </a:lnTo>
                <a:lnTo>
                  <a:pt x="2725821" y="432887"/>
                </a:lnTo>
                <a:lnTo>
                  <a:pt x="0" y="432887"/>
                </a:lnTo>
                <a:close/>
              </a:path>
            </a:pathLst>
          </a:custGeom>
        </p:spPr>
      </p:pic>
      <p:pic>
        <p:nvPicPr>
          <p:cNvPr id="37" name="Picture 36">
            <a:extLst>
              <a:ext uri="{FF2B5EF4-FFF2-40B4-BE49-F238E27FC236}">
                <a16:creationId xmlns:a16="http://schemas.microsoft.com/office/drawing/2014/main" id="{8E2F6B04-524D-4F78-94AD-D897273218EB}"/>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a:fillRect/>
          </a:stretch>
        </p:blipFill>
        <p:spPr>
          <a:xfrm>
            <a:off x="7091535" y="5591970"/>
            <a:ext cx="1690770" cy="1099586"/>
          </a:xfrm>
          <a:custGeom>
            <a:avLst/>
            <a:gdLst>
              <a:gd name="connsiteX0" fmla="*/ 0 w 2725821"/>
              <a:gd name="connsiteY0" fmla="*/ 0 h 1772727"/>
              <a:gd name="connsiteX1" fmla="*/ 2725821 w 2725821"/>
              <a:gd name="connsiteY1" fmla="*/ 0 h 1772727"/>
              <a:gd name="connsiteX2" fmla="*/ 2725821 w 2725821"/>
              <a:gd name="connsiteY2" fmla="*/ 1659525 h 1772727"/>
              <a:gd name="connsiteX3" fmla="*/ 2204910 w 2725821"/>
              <a:gd name="connsiteY3" fmla="*/ 1659525 h 1772727"/>
              <a:gd name="connsiteX4" fmla="*/ 2119086 w 2725821"/>
              <a:gd name="connsiteY4" fmla="*/ 1706109 h 1772727"/>
              <a:gd name="connsiteX5" fmla="*/ 1789113 w 2725821"/>
              <a:gd name="connsiteY5" fmla="*/ 1772727 h 1772727"/>
              <a:gd name="connsiteX6" fmla="*/ 1459140 w 2725821"/>
              <a:gd name="connsiteY6" fmla="*/ 1706109 h 1772727"/>
              <a:gd name="connsiteX7" fmla="*/ 1373316 w 2725821"/>
              <a:gd name="connsiteY7" fmla="*/ 1659525 h 1772727"/>
              <a:gd name="connsiteX8" fmla="*/ 0 w 2725821"/>
              <a:gd name="connsiteY8" fmla="*/ 1659525 h 177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5821" h="1772727">
                <a:moveTo>
                  <a:pt x="0" y="0"/>
                </a:moveTo>
                <a:lnTo>
                  <a:pt x="2725821" y="0"/>
                </a:lnTo>
                <a:lnTo>
                  <a:pt x="2725821" y="1659525"/>
                </a:lnTo>
                <a:lnTo>
                  <a:pt x="2204910" y="1659525"/>
                </a:lnTo>
                <a:lnTo>
                  <a:pt x="2119086" y="1706109"/>
                </a:lnTo>
                <a:cubicBezTo>
                  <a:pt x="2017666" y="1749006"/>
                  <a:pt x="1906159" y="1772727"/>
                  <a:pt x="1789113" y="1772727"/>
                </a:cubicBezTo>
                <a:cubicBezTo>
                  <a:pt x="1672066" y="1772727"/>
                  <a:pt x="1560560" y="1749006"/>
                  <a:pt x="1459140" y="1706109"/>
                </a:cubicBezTo>
                <a:lnTo>
                  <a:pt x="1373316" y="1659525"/>
                </a:lnTo>
                <a:lnTo>
                  <a:pt x="0" y="1659525"/>
                </a:lnTo>
                <a:close/>
              </a:path>
            </a:pathLst>
          </a:custGeom>
        </p:spPr>
      </p:pic>
    </p:spTree>
    <p:extLst>
      <p:ext uri="{BB962C8B-B14F-4D97-AF65-F5344CB8AC3E}">
        <p14:creationId xmlns:p14="http://schemas.microsoft.com/office/powerpoint/2010/main" val="299305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500" fill="hold">
                                          <p:stCondLst>
                                            <p:cond delay="0"/>
                                          </p:stCondLst>
                                        </p:cTn>
                                        <p:tgtEl>
                                          <p:spTgt spid="37"/>
                                        </p:tgtEl>
                                        <p:attrNameLst>
                                          <p:attrName>r</p:attrName>
                                        </p:attrNameLst>
                                      </p:cBhvr>
                                    </p:animRot>
                                    <p:animRot by="-240000">
                                      <p:cBhvr>
                                        <p:cTn id="7" dur="1000" fill="hold">
                                          <p:stCondLst>
                                            <p:cond delay="1000"/>
                                          </p:stCondLst>
                                        </p:cTn>
                                        <p:tgtEl>
                                          <p:spTgt spid="37"/>
                                        </p:tgtEl>
                                        <p:attrNameLst>
                                          <p:attrName>r</p:attrName>
                                        </p:attrNameLst>
                                      </p:cBhvr>
                                    </p:animRot>
                                    <p:animRot by="240000">
                                      <p:cBhvr>
                                        <p:cTn id="8" dur="1000" fill="hold">
                                          <p:stCondLst>
                                            <p:cond delay="2000"/>
                                          </p:stCondLst>
                                        </p:cTn>
                                        <p:tgtEl>
                                          <p:spTgt spid="37"/>
                                        </p:tgtEl>
                                        <p:attrNameLst>
                                          <p:attrName>r</p:attrName>
                                        </p:attrNameLst>
                                      </p:cBhvr>
                                    </p:animRot>
                                    <p:animRot by="-240000">
                                      <p:cBhvr>
                                        <p:cTn id="9" dur="1000" fill="hold">
                                          <p:stCondLst>
                                            <p:cond delay="3000"/>
                                          </p:stCondLst>
                                        </p:cTn>
                                        <p:tgtEl>
                                          <p:spTgt spid="37"/>
                                        </p:tgtEl>
                                        <p:attrNameLst>
                                          <p:attrName>r</p:attrName>
                                        </p:attrNameLst>
                                      </p:cBhvr>
                                    </p:animRot>
                                    <p:animRot by="120000">
                                      <p:cBhvr>
                                        <p:cTn id="10" dur="1000" fill="hold">
                                          <p:stCondLst>
                                            <p:cond delay="4000"/>
                                          </p:stCondLst>
                                        </p:cTn>
                                        <p:tgtEl>
                                          <p:spTgt spid="3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2_Title – Grid Light">
    <p:bg>
      <p:bgPr>
        <a:solidFill>
          <a:schemeClr val="accent1"/>
        </a:solidFill>
        <a:effectLst/>
      </p:bgPr>
    </p:bg>
    <p:spTree>
      <p:nvGrpSpPr>
        <p:cNvPr id="1" name=""/>
        <p:cNvGrpSpPr/>
        <p:nvPr/>
      </p:nvGrpSpPr>
      <p:grpSpPr>
        <a:xfrm>
          <a:off x="0" y="0"/>
          <a:ext cx="0" cy="0"/>
          <a:chOff x="0" y="0"/>
          <a:chExt cx="0" cy="0"/>
        </a:xfrm>
      </p:grpSpPr>
      <p:sp>
        <p:nvSpPr>
          <p:cNvPr id="15" name="Text Placeholder 49">
            <a:extLst>
              <a:ext uri="{FF2B5EF4-FFF2-40B4-BE49-F238E27FC236}">
                <a16:creationId xmlns:a16="http://schemas.microsoft.com/office/drawing/2014/main" id="{5FBB86DE-8D78-4D5E-9EA7-C16BA9D026C8}"/>
              </a:ext>
            </a:extLst>
          </p:cNvPr>
          <p:cNvSpPr txBox="1">
            <a:spLocks/>
          </p:cNvSpPr>
          <p:nvPr userDrawn="1"/>
        </p:nvSpPr>
        <p:spPr>
          <a:xfrm>
            <a:off x="3554947" y="3895115"/>
            <a:ext cx="2120055"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6" name="TextBox 15">
            <a:extLst>
              <a:ext uri="{FF2B5EF4-FFF2-40B4-BE49-F238E27FC236}">
                <a16:creationId xmlns:a16="http://schemas.microsoft.com/office/drawing/2014/main" id="{59C0930A-14E9-4C7E-9205-7DEBAC879BC5}"/>
              </a:ext>
            </a:extLst>
          </p:cNvPr>
          <p:cNvSpPr txBox="1">
            <a:spLocks/>
          </p:cNvSpPr>
          <p:nvPr userDrawn="1"/>
        </p:nvSpPr>
        <p:spPr>
          <a:xfrm rot="18900000" flipV="1">
            <a:off x="7229807" y="3126446"/>
            <a:ext cx="6166943" cy="3078196"/>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1">
              <a:alpha val="2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 </a:t>
            </a:r>
          </a:p>
        </p:txBody>
      </p:sp>
      <p:sp>
        <p:nvSpPr>
          <p:cNvPr id="17" name="Freeform: Shape 83">
            <a:extLst>
              <a:ext uri="{FF2B5EF4-FFF2-40B4-BE49-F238E27FC236}">
                <a16:creationId xmlns:a16="http://schemas.microsoft.com/office/drawing/2014/main" id="{6C5D8A50-6C85-4317-B8BC-46A4D7EA59FD}"/>
              </a:ext>
            </a:extLst>
          </p:cNvPr>
          <p:cNvSpPr txBox="1">
            <a:spLocks/>
          </p:cNvSpPr>
          <p:nvPr userDrawn="1"/>
        </p:nvSpPr>
        <p:spPr>
          <a:xfrm>
            <a:off x="5880100" y="-1"/>
            <a:ext cx="2121043" cy="269240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1">
              <a:alpha val="2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2" name="Title 1">
            <a:extLst>
              <a:ext uri="{FF2B5EF4-FFF2-40B4-BE49-F238E27FC236}">
                <a16:creationId xmlns:a16="http://schemas.microsoft.com/office/drawing/2014/main" id="{E2C5D4DA-7E8C-43ED-A21C-F053340146E4}"/>
              </a:ext>
            </a:extLst>
          </p:cNvPr>
          <p:cNvSpPr>
            <a:spLocks noGrp="1"/>
          </p:cNvSpPr>
          <p:nvPr userDrawn="1">
            <p:ph type="ctrTitle"/>
          </p:nvPr>
        </p:nvSpPr>
        <p:spPr>
          <a:xfrm>
            <a:off x="382972" y="1371601"/>
            <a:ext cx="5292030" cy="2157916"/>
          </a:xfrm>
        </p:spPr>
        <p:txBody>
          <a:bodyPr lIns="0" tIns="0" rIns="0" bIns="0" anchor="b" anchorCtr="0">
            <a:noAutofit/>
          </a:bodyPr>
          <a:lstStyle>
            <a:lvl1pPr algn="l">
              <a:lnSpc>
                <a:spcPct val="80000"/>
              </a:lnSpc>
              <a:defRPr sz="5000" b="1" i="0" spc="-100">
                <a:solidFill>
                  <a:schemeClr val="bg1"/>
                </a:solidFill>
                <a:latin typeface="Arial"/>
                <a:cs typeface="Arial"/>
              </a:defRPr>
            </a:lvl1pPr>
          </a:lstStyle>
          <a:p>
            <a:r>
              <a:rPr lang="en-US" dirty="0"/>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userDrawn="1">
            <p:ph type="subTitle" idx="1" hasCustomPrompt="1"/>
          </p:nvPr>
        </p:nvSpPr>
        <p:spPr>
          <a:xfrm>
            <a:off x="382972" y="3583491"/>
            <a:ext cx="5292030" cy="1752600"/>
          </a:xfrm>
        </p:spPr>
        <p:txBody>
          <a:bodyPr lIns="0" tIns="0" rIns="0" bIns="0" anchor="t" anchorCtr="0">
            <a:normAutofit/>
          </a:bodyPr>
          <a:lstStyle>
            <a:lvl1pPr marL="0" indent="0" algn="l">
              <a:lnSpc>
                <a:spcPct val="85000"/>
              </a:lnSpc>
              <a:spcBef>
                <a:spcPts val="800"/>
              </a:spcBef>
              <a:buNone/>
              <a:defRPr sz="2800" b="1" i="0" spc="-5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style</a:t>
            </a:r>
          </a:p>
        </p:txBody>
      </p:sp>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srcRect/>
          <a:stretch/>
        </p:blipFill>
        <p:spPr>
          <a:xfrm>
            <a:off x="431878" y="6081015"/>
            <a:ext cx="2444830" cy="560909"/>
          </a:xfrm>
          <a:prstGeom prst="rect">
            <a:avLst/>
          </a:prstGeom>
        </p:spPr>
      </p:pic>
      <p:pic>
        <p:nvPicPr>
          <p:cNvPr id="4" name="Picture 3" descr="A picture containing table, blue, sitting, food&#10;&#10;Description automatically generated">
            <a:extLst>
              <a:ext uri="{FF2B5EF4-FFF2-40B4-BE49-F238E27FC236}">
                <a16:creationId xmlns:a16="http://schemas.microsoft.com/office/drawing/2014/main" id="{02C01C83-697B-411C-AFF7-E38A600F121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flipH="1">
            <a:off x="7044628" y="5233196"/>
            <a:ext cx="2208772" cy="1624804"/>
          </a:xfrm>
          <a:prstGeom prst="rect">
            <a:avLst/>
          </a:prstGeom>
        </p:spPr>
      </p:pic>
    </p:spTree>
    <p:extLst>
      <p:ext uri="{BB962C8B-B14F-4D97-AF65-F5344CB8AC3E}">
        <p14:creationId xmlns:p14="http://schemas.microsoft.com/office/powerpoint/2010/main" val="402646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750" fill="hold"/>
                                        <p:tgtEl>
                                          <p:spTgt spid="4"/>
                                        </p:tgtEl>
                                        <p:attrNameLst>
                                          <p:attrName>ppt_x</p:attrName>
                                        </p:attrNameLst>
                                      </p:cBhvr>
                                      <p:tavLst>
                                        <p:tav tm="0">
                                          <p:val>
                                            <p:strVal val="1+#ppt_w/2"/>
                                          </p:val>
                                        </p:tav>
                                        <p:tav tm="100000">
                                          <p:val>
                                            <p:strVal val="#ppt_x"/>
                                          </p:val>
                                        </p:tav>
                                      </p:tavLst>
                                    </p:anim>
                                    <p:anim calcmode="lin" valueType="num">
                                      <p:cBhvr additive="base">
                                        <p:cTn id="8" dur="1750" fill="hold"/>
                                        <p:tgtEl>
                                          <p:spTgt spid="4"/>
                                        </p:tgtEl>
                                        <p:attrNameLst>
                                          <p:attrName>ppt_y</p:attrName>
                                        </p:attrNameLst>
                                      </p:cBhvr>
                                      <p:tavLst>
                                        <p:tav tm="0">
                                          <p:val>
                                            <p:strVal val="#ppt_y"/>
                                          </p:val>
                                        </p:tav>
                                        <p:tav tm="100000">
                                          <p:val>
                                            <p:strVal val="#ppt_y"/>
                                          </p:val>
                                        </p:tav>
                                      </p:tavLst>
                                    </p:anim>
                                  </p:childTnLst>
                                </p:cTn>
                              </p:par>
                              <p:par>
                                <p:cTn id="9" presetID="32" presetClass="emph" presetSubtype="0" repeatCount="indefinite" fill="hold" nodeType="withEffect">
                                  <p:stCondLst>
                                    <p:cond delay="2000"/>
                                  </p:stCondLst>
                                  <p:childTnLst>
                                    <p:animRot by="120000">
                                      <p:cBhvr>
                                        <p:cTn id="10" dur="500" fill="hold">
                                          <p:stCondLst>
                                            <p:cond delay="0"/>
                                          </p:stCondLst>
                                        </p:cTn>
                                        <p:tgtEl>
                                          <p:spTgt spid="4"/>
                                        </p:tgtEl>
                                        <p:attrNameLst>
                                          <p:attrName>r</p:attrName>
                                        </p:attrNameLst>
                                      </p:cBhvr>
                                    </p:animRot>
                                    <p:animRot by="-240000">
                                      <p:cBhvr>
                                        <p:cTn id="11" dur="1000" fill="hold">
                                          <p:stCondLst>
                                            <p:cond delay="1000"/>
                                          </p:stCondLst>
                                        </p:cTn>
                                        <p:tgtEl>
                                          <p:spTgt spid="4"/>
                                        </p:tgtEl>
                                        <p:attrNameLst>
                                          <p:attrName>r</p:attrName>
                                        </p:attrNameLst>
                                      </p:cBhvr>
                                    </p:animRot>
                                    <p:animRot by="240000">
                                      <p:cBhvr>
                                        <p:cTn id="12" dur="1000" fill="hold">
                                          <p:stCondLst>
                                            <p:cond delay="2000"/>
                                          </p:stCondLst>
                                        </p:cTn>
                                        <p:tgtEl>
                                          <p:spTgt spid="4"/>
                                        </p:tgtEl>
                                        <p:attrNameLst>
                                          <p:attrName>r</p:attrName>
                                        </p:attrNameLst>
                                      </p:cBhvr>
                                    </p:animRot>
                                    <p:animRot by="-240000">
                                      <p:cBhvr>
                                        <p:cTn id="13" dur="1000" fill="hold">
                                          <p:stCondLst>
                                            <p:cond delay="3000"/>
                                          </p:stCondLst>
                                        </p:cTn>
                                        <p:tgtEl>
                                          <p:spTgt spid="4"/>
                                        </p:tgtEl>
                                        <p:attrNameLst>
                                          <p:attrName>r</p:attrName>
                                        </p:attrNameLst>
                                      </p:cBhvr>
                                    </p:animRot>
                                    <p:animRot by="120000">
                                      <p:cBhvr>
                                        <p:cTn id="14" dur="1000" fill="hold">
                                          <p:stCondLst>
                                            <p:cond delay="40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pos="3839">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_Title – Grid Light">
    <p:bg>
      <p:bgPr>
        <a:solidFill>
          <a:schemeClr val="bg2"/>
        </a:solidFill>
        <a:effectLst/>
      </p:bgPr>
    </p:bg>
    <p:spTree>
      <p:nvGrpSpPr>
        <p:cNvPr id="1" name=""/>
        <p:cNvGrpSpPr/>
        <p:nvPr/>
      </p:nvGrpSpPr>
      <p:grpSpPr>
        <a:xfrm>
          <a:off x="0" y="0"/>
          <a:ext cx="0" cy="0"/>
          <a:chOff x="0" y="0"/>
          <a:chExt cx="0" cy="0"/>
        </a:xfrm>
      </p:grpSpPr>
      <p:sp>
        <p:nvSpPr>
          <p:cNvPr id="28" name="Text Placeholder 83">
            <a:extLst>
              <a:ext uri="{FF2B5EF4-FFF2-40B4-BE49-F238E27FC236}">
                <a16:creationId xmlns:a16="http://schemas.microsoft.com/office/drawing/2014/main" id="{A76F60B2-0687-4093-9A57-B230E47D03F2}"/>
              </a:ext>
            </a:extLst>
          </p:cNvPr>
          <p:cNvSpPr txBox="1">
            <a:spLocks/>
          </p:cNvSpPr>
          <p:nvPr userDrawn="1"/>
        </p:nvSpPr>
        <p:spPr>
          <a:xfrm rot="10800000" flipV="1">
            <a:off x="0" y="-1"/>
            <a:ext cx="8423904" cy="4211955"/>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7" name="Freeform: Shape 83">
            <a:extLst>
              <a:ext uri="{FF2B5EF4-FFF2-40B4-BE49-F238E27FC236}">
                <a16:creationId xmlns:a16="http://schemas.microsoft.com/office/drawing/2014/main" id="{CA002D9B-3E4A-4A7C-9265-41B72AE6634F}"/>
              </a:ext>
            </a:extLst>
          </p:cNvPr>
          <p:cNvSpPr txBox="1">
            <a:spLocks/>
          </p:cNvSpPr>
          <p:nvPr userDrawn="1"/>
        </p:nvSpPr>
        <p:spPr>
          <a:xfrm>
            <a:off x="6302861" y="4901119"/>
            <a:ext cx="2121043" cy="195688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2" name="Title 1">
            <a:extLst>
              <a:ext uri="{FF2B5EF4-FFF2-40B4-BE49-F238E27FC236}">
                <a16:creationId xmlns:a16="http://schemas.microsoft.com/office/drawing/2014/main" id="{E2C5D4DA-7E8C-43ED-A21C-F053340146E4}"/>
              </a:ext>
            </a:extLst>
          </p:cNvPr>
          <p:cNvSpPr>
            <a:spLocks noGrp="1"/>
          </p:cNvSpPr>
          <p:nvPr userDrawn="1">
            <p:ph type="ctrTitle"/>
          </p:nvPr>
        </p:nvSpPr>
        <p:spPr>
          <a:xfrm>
            <a:off x="382972" y="1371601"/>
            <a:ext cx="5292030" cy="2157916"/>
          </a:xfrm>
        </p:spPr>
        <p:txBody>
          <a:bodyPr lIns="0" tIns="0" rIns="0" bIns="0" anchor="b" anchorCtr="0">
            <a:noAutofit/>
          </a:bodyPr>
          <a:lstStyle>
            <a:lvl1pPr algn="l">
              <a:lnSpc>
                <a:spcPct val="80000"/>
              </a:lnSpc>
              <a:defRPr sz="5000" b="1" i="0" spc="-100">
                <a:solidFill>
                  <a:schemeClr val="tx2"/>
                </a:solidFill>
                <a:latin typeface="Arial"/>
                <a:cs typeface="Arial"/>
              </a:defRPr>
            </a:lvl1pPr>
          </a:lstStyle>
          <a:p>
            <a:r>
              <a:rPr lang="en-US" dirty="0"/>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userDrawn="1">
            <p:ph type="subTitle" idx="1" hasCustomPrompt="1"/>
          </p:nvPr>
        </p:nvSpPr>
        <p:spPr>
          <a:xfrm>
            <a:off x="382972" y="3583491"/>
            <a:ext cx="5292030" cy="1752600"/>
          </a:xfrm>
        </p:spPr>
        <p:txBody>
          <a:bodyPr lIns="0" tIns="0" rIns="0" bIns="0" anchor="t" anchorCtr="0">
            <a:norm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style</a:t>
            </a:r>
          </a:p>
        </p:txBody>
      </p:sp>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srcRect/>
          <a:stretch/>
        </p:blipFill>
        <p:spPr>
          <a:xfrm>
            <a:off x="431878" y="6081015"/>
            <a:ext cx="2444830" cy="560909"/>
          </a:xfrm>
          <a:prstGeom prst="rect">
            <a:avLst/>
          </a:prstGeom>
        </p:spPr>
      </p:pic>
      <p:sp>
        <p:nvSpPr>
          <p:cNvPr id="25" name="Text Placeholder 49">
            <a:extLst>
              <a:ext uri="{FF2B5EF4-FFF2-40B4-BE49-F238E27FC236}">
                <a16:creationId xmlns:a16="http://schemas.microsoft.com/office/drawing/2014/main" id="{F1286419-5447-4BB7-AEE3-097A2929D7B9}"/>
              </a:ext>
            </a:extLst>
          </p:cNvPr>
          <p:cNvSpPr txBox="1">
            <a:spLocks/>
          </p:cNvSpPr>
          <p:nvPr userDrawn="1"/>
        </p:nvSpPr>
        <p:spPr>
          <a:xfrm>
            <a:off x="9159242" y="2105977"/>
            <a:ext cx="2120055"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Tree>
    <p:extLst>
      <p:ext uri="{BB962C8B-B14F-4D97-AF65-F5344CB8AC3E}">
        <p14:creationId xmlns:p14="http://schemas.microsoft.com/office/powerpoint/2010/main" val="1648753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 Subhead 1">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2" y="1781174"/>
            <a:ext cx="9144000"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4"/>
          <p:cNvSpPr>
            <a:spLocks noGrp="1"/>
          </p:cNvSpPr>
          <p:nvPr>
            <p:ph type="body" sz="quarter" idx="14" hasCustomPrompt="1"/>
          </p:nvPr>
        </p:nvSpPr>
        <p:spPr>
          <a:xfrm>
            <a:off x="381002" y="1169974"/>
            <a:ext cx="9144000" cy="491338"/>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4" name="Title 3">
            <a:extLst>
              <a:ext uri="{FF2B5EF4-FFF2-40B4-BE49-F238E27FC236}">
                <a16:creationId xmlns:a16="http://schemas.microsoft.com/office/drawing/2014/main" id="{1BD8EFAD-5EA3-4F66-9EE6-937B271C1D31}"/>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7313433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6_Title – Grid Light">
    <p:bg>
      <p:bgPr>
        <a:solidFill>
          <a:schemeClr val="bg2"/>
        </a:solidFill>
        <a:effectLst/>
      </p:bgPr>
    </p:bg>
    <p:spTree>
      <p:nvGrpSpPr>
        <p:cNvPr id="1" name=""/>
        <p:cNvGrpSpPr/>
        <p:nvPr/>
      </p:nvGrpSpPr>
      <p:grpSpPr>
        <a:xfrm>
          <a:off x="0" y="0"/>
          <a:ext cx="0" cy="0"/>
          <a:chOff x="0" y="0"/>
          <a:chExt cx="0" cy="0"/>
        </a:xfrm>
      </p:grpSpPr>
      <p:sp>
        <p:nvSpPr>
          <p:cNvPr id="26" name="Text Placeholder 49">
            <a:extLst>
              <a:ext uri="{FF2B5EF4-FFF2-40B4-BE49-F238E27FC236}">
                <a16:creationId xmlns:a16="http://schemas.microsoft.com/office/drawing/2014/main" id="{73B0CE92-879B-4EA7-9079-D1F8261FC8D8}"/>
              </a:ext>
            </a:extLst>
          </p:cNvPr>
          <p:cNvSpPr txBox="1">
            <a:spLocks/>
          </p:cNvSpPr>
          <p:nvPr userDrawn="1"/>
        </p:nvSpPr>
        <p:spPr>
          <a:xfrm>
            <a:off x="3554947" y="3895115"/>
            <a:ext cx="2120055"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34" name="TextBox 33">
            <a:extLst>
              <a:ext uri="{FF2B5EF4-FFF2-40B4-BE49-F238E27FC236}">
                <a16:creationId xmlns:a16="http://schemas.microsoft.com/office/drawing/2014/main" id="{7E36862B-3B07-4416-9F20-076D4CB58644}"/>
              </a:ext>
            </a:extLst>
          </p:cNvPr>
          <p:cNvSpPr txBox="1">
            <a:spLocks/>
          </p:cNvSpPr>
          <p:nvPr userDrawn="1"/>
        </p:nvSpPr>
        <p:spPr>
          <a:xfrm rot="18900000" flipV="1">
            <a:off x="7229807" y="3126446"/>
            <a:ext cx="6166943" cy="3078196"/>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8" name="Freeform: Shape 83">
            <a:extLst>
              <a:ext uri="{FF2B5EF4-FFF2-40B4-BE49-F238E27FC236}">
                <a16:creationId xmlns:a16="http://schemas.microsoft.com/office/drawing/2014/main" id="{0A6A95A8-7693-4E00-A8BA-D2D5D75DE11B}"/>
              </a:ext>
            </a:extLst>
          </p:cNvPr>
          <p:cNvSpPr txBox="1">
            <a:spLocks/>
          </p:cNvSpPr>
          <p:nvPr userDrawn="1"/>
        </p:nvSpPr>
        <p:spPr>
          <a:xfrm>
            <a:off x="5880100" y="-1"/>
            <a:ext cx="2121043" cy="269240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2" name="Title 1">
            <a:extLst>
              <a:ext uri="{FF2B5EF4-FFF2-40B4-BE49-F238E27FC236}">
                <a16:creationId xmlns:a16="http://schemas.microsoft.com/office/drawing/2014/main" id="{E2C5D4DA-7E8C-43ED-A21C-F053340146E4}"/>
              </a:ext>
            </a:extLst>
          </p:cNvPr>
          <p:cNvSpPr>
            <a:spLocks noGrp="1"/>
          </p:cNvSpPr>
          <p:nvPr userDrawn="1">
            <p:ph type="ctrTitle"/>
          </p:nvPr>
        </p:nvSpPr>
        <p:spPr>
          <a:xfrm>
            <a:off x="382972" y="1371601"/>
            <a:ext cx="5292030" cy="2157916"/>
          </a:xfrm>
        </p:spPr>
        <p:txBody>
          <a:bodyPr lIns="0" tIns="0" rIns="0" bIns="0" anchor="b" anchorCtr="0">
            <a:noAutofit/>
          </a:bodyPr>
          <a:lstStyle>
            <a:lvl1pPr algn="l">
              <a:lnSpc>
                <a:spcPct val="80000"/>
              </a:lnSpc>
              <a:defRPr sz="5000" b="1" i="0" spc="-100">
                <a:solidFill>
                  <a:schemeClr val="tx2"/>
                </a:solidFill>
                <a:latin typeface="Arial"/>
                <a:cs typeface="Arial"/>
              </a:defRPr>
            </a:lvl1pPr>
          </a:lstStyle>
          <a:p>
            <a:r>
              <a:rPr lang="en-US" dirty="0"/>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userDrawn="1">
            <p:ph type="subTitle" idx="1" hasCustomPrompt="1"/>
          </p:nvPr>
        </p:nvSpPr>
        <p:spPr>
          <a:xfrm>
            <a:off x="382972" y="3583491"/>
            <a:ext cx="5292030" cy="1752600"/>
          </a:xfrm>
        </p:spPr>
        <p:txBody>
          <a:bodyPr lIns="0" tIns="0" rIns="0" bIns="0" anchor="t" anchorCtr="0">
            <a:norm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style</a:t>
            </a:r>
          </a:p>
        </p:txBody>
      </p:sp>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srcRect/>
          <a:stretch/>
        </p:blipFill>
        <p:spPr>
          <a:xfrm>
            <a:off x="431878" y="6081015"/>
            <a:ext cx="2444830" cy="560909"/>
          </a:xfrm>
          <a:prstGeom prst="rect">
            <a:avLst/>
          </a:prstGeom>
        </p:spPr>
      </p:pic>
    </p:spTree>
    <p:extLst>
      <p:ext uri="{BB962C8B-B14F-4D97-AF65-F5344CB8AC3E}">
        <p14:creationId xmlns:p14="http://schemas.microsoft.com/office/powerpoint/2010/main" val="152645010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7_Title – Grid Light">
    <p:bg>
      <p:bgPr>
        <a:solidFill>
          <a:schemeClr val="bg1"/>
        </a:solidFill>
        <a:effectLst/>
      </p:bgPr>
    </p:bg>
    <p:spTree>
      <p:nvGrpSpPr>
        <p:cNvPr id="1" name=""/>
        <p:cNvGrpSpPr/>
        <p:nvPr/>
      </p:nvGrpSpPr>
      <p:grpSpPr>
        <a:xfrm>
          <a:off x="0" y="0"/>
          <a:ext cx="0" cy="0"/>
          <a:chOff x="0" y="0"/>
          <a:chExt cx="0" cy="0"/>
        </a:xfrm>
      </p:grpSpPr>
      <p:sp>
        <p:nvSpPr>
          <p:cNvPr id="28" name="Text Placeholder 49">
            <a:extLst>
              <a:ext uri="{FF2B5EF4-FFF2-40B4-BE49-F238E27FC236}">
                <a16:creationId xmlns:a16="http://schemas.microsoft.com/office/drawing/2014/main" id="{1FF5DCBA-0EC1-40C7-BFBE-305DA92326F9}"/>
              </a:ext>
            </a:extLst>
          </p:cNvPr>
          <p:cNvSpPr txBox="1">
            <a:spLocks/>
          </p:cNvSpPr>
          <p:nvPr userDrawn="1"/>
        </p:nvSpPr>
        <p:spPr>
          <a:xfrm>
            <a:off x="3554947" y="3895115"/>
            <a:ext cx="2120055"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9" name="TextBox 28">
            <a:extLst>
              <a:ext uri="{FF2B5EF4-FFF2-40B4-BE49-F238E27FC236}">
                <a16:creationId xmlns:a16="http://schemas.microsoft.com/office/drawing/2014/main" id="{4670DDD8-6E70-4BBB-8B22-5F4DA9D1423E}"/>
              </a:ext>
            </a:extLst>
          </p:cNvPr>
          <p:cNvSpPr txBox="1">
            <a:spLocks/>
          </p:cNvSpPr>
          <p:nvPr userDrawn="1"/>
        </p:nvSpPr>
        <p:spPr>
          <a:xfrm rot="18900000" flipV="1">
            <a:off x="7229807" y="3126446"/>
            <a:ext cx="6166943" cy="3078196"/>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30" name="Freeform: Shape 83">
            <a:extLst>
              <a:ext uri="{FF2B5EF4-FFF2-40B4-BE49-F238E27FC236}">
                <a16:creationId xmlns:a16="http://schemas.microsoft.com/office/drawing/2014/main" id="{75C0BBDE-001A-47A3-A1E1-6A158E1E0273}"/>
              </a:ext>
            </a:extLst>
          </p:cNvPr>
          <p:cNvSpPr txBox="1">
            <a:spLocks/>
          </p:cNvSpPr>
          <p:nvPr userDrawn="1"/>
        </p:nvSpPr>
        <p:spPr>
          <a:xfrm>
            <a:off x="5880100" y="-1"/>
            <a:ext cx="2121043" cy="269240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2" name="Title 1">
            <a:extLst>
              <a:ext uri="{FF2B5EF4-FFF2-40B4-BE49-F238E27FC236}">
                <a16:creationId xmlns:a16="http://schemas.microsoft.com/office/drawing/2014/main" id="{E2C5D4DA-7E8C-43ED-A21C-F053340146E4}"/>
              </a:ext>
            </a:extLst>
          </p:cNvPr>
          <p:cNvSpPr>
            <a:spLocks noGrp="1"/>
          </p:cNvSpPr>
          <p:nvPr userDrawn="1">
            <p:ph type="ctrTitle"/>
          </p:nvPr>
        </p:nvSpPr>
        <p:spPr>
          <a:xfrm>
            <a:off x="382972" y="1371601"/>
            <a:ext cx="5292030" cy="2157916"/>
          </a:xfrm>
        </p:spPr>
        <p:txBody>
          <a:bodyPr lIns="0" tIns="0" rIns="0" bIns="0" anchor="b" anchorCtr="0">
            <a:noAutofit/>
          </a:bodyPr>
          <a:lstStyle>
            <a:lvl1pPr algn="l">
              <a:lnSpc>
                <a:spcPct val="80000"/>
              </a:lnSpc>
              <a:defRPr sz="5000" b="1" i="0" spc="-100">
                <a:solidFill>
                  <a:schemeClr val="tx2"/>
                </a:solidFill>
                <a:latin typeface="Arial"/>
                <a:cs typeface="Arial"/>
              </a:defRPr>
            </a:lvl1pPr>
          </a:lstStyle>
          <a:p>
            <a:r>
              <a:rPr lang="en-US" dirty="0"/>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userDrawn="1">
            <p:ph type="subTitle" idx="1" hasCustomPrompt="1"/>
          </p:nvPr>
        </p:nvSpPr>
        <p:spPr>
          <a:xfrm>
            <a:off x="382972" y="3583491"/>
            <a:ext cx="5292030" cy="1752600"/>
          </a:xfrm>
        </p:spPr>
        <p:txBody>
          <a:bodyPr lIns="0" tIns="0" rIns="0" bIns="0" anchor="t" anchorCtr="0">
            <a:norm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style</a:t>
            </a:r>
          </a:p>
        </p:txBody>
      </p:sp>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srcRect/>
          <a:stretch/>
        </p:blipFill>
        <p:spPr>
          <a:xfrm>
            <a:off x="431878" y="6081015"/>
            <a:ext cx="2444830" cy="560909"/>
          </a:xfrm>
          <a:prstGeom prst="rect">
            <a:avLst/>
          </a:prstGeom>
        </p:spPr>
      </p:pic>
    </p:spTree>
    <p:extLst>
      <p:ext uri="{BB962C8B-B14F-4D97-AF65-F5344CB8AC3E}">
        <p14:creationId xmlns:p14="http://schemas.microsoft.com/office/powerpoint/2010/main" val="149794427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8_Title – Grid Light">
    <p:bg>
      <p:bgPr>
        <a:solidFill>
          <a:schemeClr val="accent1"/>
        </a:solidFill>
        <a:effectLst/>
      </p:bgPr>
    </p:bg>
    <p:spTree>
      <p:nvGrpSpPr>
        <p:cNvPr id="1" name=""/>
        <p:cNvGrpSpPr/>
        <p:nvPr/>
      </p:nvGrpSpPr>
      <p:grpSpPr>
        <a:xfrm>
          <a:off x="0" y="0"/>
          <a:ext cx="0" cy="0"/>
          <a:chOff x="0" y="0"/>
          <a:chExt cx="0" cy="0"/>
        </a:xfrm>
      </p:grpSpPr>
      <p:sp>
        <p:nvSpPr>
          <p:cNvPr id="15" name="Text Placeholder 49">
            <a:extLst>
              <a:ext uri="{FF2B5EF4-FFF2-40B4-BE49-F238E27FC236}">
                <a16:creationId xmlns:a16="http://schemas.microsoft.com/office/drawing/2014/main" id="{5FBB86DE-8D78-4D5E-9EA7-C16BA9D026C8}"/>
              </a:ext>
            </a:extLst>
          </p:cNvPr>
          <p:cNvSpPr txBox="1">
            <a:spLocks/>
          </p:cNvSpPr>
          <p:nvPr userDrawn="1"/>
        </p:nvSpPr>
        <p:spPr>
          <a:xfrm>
            <a:off x="3554947" y="3895115"/>
            <a:ext cx="2120055"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6" name="TextBox 15">
            <a:extLst>
              <a:ext uri="{FF2B5EF4-FFF2-40B4-BE49-F238E27FC236}">
                <a16:creationId xmlns:a16="http://schemas.microsoft.com/office/drawing/2014/main" id="{59C0930A-14E9-4C7E-9205-7DEBAC879BC5}"/>
              </a:ext>
            </a:extLst>
          </p:cNvPr>
          <p:cNvSpPr txBox="1">
            <a:spLocks/>
          </p:cNvSpPr>
          <p:nvPr userDrawn="1"/>
        </p:nvSpPr>
        <p:spPr>
          <a:xfrm rot="18900000" flipV="1">
            <a:off x="7229807" y="3126446"/>
            <a:ext cx="6166943" cy="3078196"/>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1">
              <a:alpha val="2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 </a:t>
            </a:r>
          </a:p>
        </p:txBody>
      </p:sp>
      <p:sp>
        <p:nvSpPr>
          <p:cNvPr id="17" name="Freeform: Shape 83">
            <a:extLst>
              <a:ext uri="{FF2B5EF4-FFF2-40B4-BE49-F238E27FC236}">
                <a16:creationId xmlns:a16="http://schemas.microsoft.com/office/drawing/2014/main" id="{6C5D8A50-6C85-4317-B8BC-46A4D7EA59FD}"/>
              </a:ext>
            </a:extLst>
          </p:cNvPr>
          <p:cNvSpPr txBox="1">
            <a:spLocks/>
          </p:cNvSpPr>
          <p:nvPr userDrawn="1"/>
        </p:nvSpPr>
        <p:spPr>
          <a:xfrm>
            <a:off x="5880100" y="-1"/>
            <a:ext cx="2121043" cy="269240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1">
              <a:alpha val="2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2" name="Title 1">
            <a:extLst>
              <a:ext uri="{FF2B5EF4-FFF2-40B4-BE49-F238E27FC236}">
                <a16:creationId xmlns:a16="http://schemas.microsoft.com/office/drawing/2014/main" id="{E2C5D4DA-7E8C-43ED-A21C-F053340146E4}"/>
              </a:ext>
            </a:extLst>
          </p:cNvPr>
          <p:cNvSpPr>
            <a:spLocks noGrp="1"/>
          </p:cNvSpPr>
          <p:nvPr userDrawn="1">
            <p:ph type="ctrTitle"/>
          </p:nvPr>
        </p:nvSpPr>
        <p:spPr>
          <a:xfrm>
            <a:off x="382972" y="1371601"/>
            <a:ext cx="5292030" cy="2157916"/>
          </a:xfrm>
        </p:spPr>
        <p:txBody>
          <a:bodyPr lIns="0" tIns="0" rIns="0" bIns="0" anchor="b" anchorCtr="0">
            <a:noAutofit/>
          </a:bodyPr>
          <a:lstStyle>
            <a:lvl1pPr algn="l">
              <a:lnSpc>
                <a:spcPct val="80000"/>
              </a:lnSpc>
              <a:defRPr sz="5000" b="1" i="0" spc="-100">
                <a:solidFill>
                  <a:schemeClr val="bg1"/>
                </a:solidFill>
                <a:latin typeface="Arial"/>
                <a:cs typeface="Arial"/>
              </a:defRPr>
            </a:lvl1pPr>
          </a:lstStyle>
          <a:p>
            <a:r>
              <a:rPr lang="en-US" dirty="0"/>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userDrawn="1">
            <p:ph type="subTitle" idx="1" hasCustomPrompt="1"/>
          </p:nvPr>
        </p:nvSpPr>
        <p:spPr>
          <a:xfrm>
            <a:off x="382972" y="3583491"/>
            <a:ext cx="5292030" cy="1752600"/>
          </a:xfrm>
        </p:spPr>
        <p:txBody>
          <a:bodyPr lIns="0" tIns="0" rIns="0" bIns="0" anchor="t" anchorCtr="0">
            <a:normAutofit/>
          </a:bodyPr>
          <a:lstStyle>
            <a:lvl1pPr marL="0" indent="0" algn="l">
              <a:lnSpc>
                <a:spcPct val="85000"/>
              </a:lnSpc>
              <a:spcBef>
                <a:spcPts val="800"/>
              </a:spcBef>
              <a:buNone/>
              <a:defRPr sz="2800" b="1" i="0" spc="-5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style</a:t>
            </a:r>
          </a:p>
        </p:txBody>
      </p:sp>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srcRect/>
          <a:stretch/>
        </p:blipFill>
        <p:spPr>
          <a:xfrm>
            <a:off x="431878" y="6081015"/>
            <a:ext cx="2444830" cy="560909"/>
          </a:xfrm>
          <a:prstGeom prst="rect">
            <a:avLst/>
          </a:prstGeom>
        </p:spPr>
      </p:pic>
    </p:spTree>
    <p:extLst>
      <p:ext uri="{BB962C8B-B14F-4D97-AF65-F5344CB8AC3E}">
        <p14:creationId xmlns:p14="http://schemas.microsoft.com/office/powerpoint/2010/main" val="1075554271"/>
      </p:ext>
    </p:extLst>
  </p:cSld>
  <p:clrMapOvr>
    <a:masterClrMapping/>
  </p:clrMapOvr>
  <p:extLst>
    <p:ext uri="{DCECCB84-F9BA-43D5-87BE-67443E8EF086}">
      <p15:sldGuideLst xmlns:p15="http://schemas.microsoft.com/office/powerpoint/2012/main">
        <p15:guide id="1" pos="3839">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itle – Grid Light Custom">
    <p:bg>
      <p:bgPr>
        <a:solidFill>
          <a:schemeClr val="tx2"/>
        </a:solidFill>
        <a:effectLst/>
      </p:bgPr>
    </p:bg>
    <p:spTree>
      <p:nvGrpSpPr>
        <p:cNvPr id="1" name=""/>
        <p:cNvGrpSpPr/>
        <p:nvPr/>
      </p:nvGrpSpPr>
      <p:grpSpPr>
        <a:xfrm>
          <a:off x="0" y="0"/>
          <a:ext cx="0" cy="0"/>
          <a:chOff x="0" y="0"/>
          <a:chExt cx="0" cy="0"/>
        </a:xfrm>
      </p:grpSpPr>
      <p:sp>
        <p:nvSpPr>
          <p:cNvPr id="65" name="Text Placeholder 49">
            <a:extLst>
              <a:ext uri="{FF2B5EF4-FFF2-40B4-BE49-F238E27FC236}">
                <a16:creationId xmlns:a16="http://schemas.microsoft.com/office/drawing/2014/main" id="{18A4A4F2-9AB2-4B24-87E6-2B75F59E8506}"/>
              </a:ext>
            </a:extLst>
          </p:cNvPr>
          <p:cNvSpPr>
            <a:spLocks noGrp="1"/>
          </p:cNvSpPr>
          <p:nvPr>
            <p:ph type="body" sz="quarter" idx="17" hasCustomPrompt="1"/>
          </p:nvPr>
        </p:nvSpPr>
        <p:spPr>
          <a:xfrm>
            <a:off x="2780505" y="4315834"/>
            <a:ext cx="2120056" cy="2120040"/>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dirty="0"/>
              <a:t> </a:t>
            </a:r>
          </a:p>
        </p:txBody>
      </p:sp>
      <p:sp>
        <p:nvSpPr>
          <p:cNvPr id="68" name="Text Placeholder 64">
            <a:extLst>
              <a:ext uri="{FF2B5EF4-FFF2-40B4-BE49-F238E27FC236}">
                <a16:creationId xmlns:a16="http://schemas.microsoft.com/office/drawing/2014/main" id="{59ED8ACD-8533-448B-B246-0F6A58967FE6}"/>
              </a:ext>
            </a:extLst>
          </p:cNvPr>
          <p:cNvSpPr>
            <a:spLocks noGrp="1"/>
          </p:cNvSpPr>
          <p:nvPr>
            <p:ph type="body" sz="quarter" idx="22" hasCustomPrompt="1"/>
          </p:nvPr>
        </p:nvSpPr>
        <p:spPr>
          <a:xfrm rot="5400000">
            <a:off x="5594421" y="285679"/>
            <a:ext cx="2692400" cy="2121043"/>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dirty="0"/>
              <a:t> </a:t>
            </a:r>
          </a:p>
        </p:txBody>
      </p:sp>
      <p:sp>
        <p:nvSpPr>
          <p:cNvPr id="22" name="Title 1">
            <a:extLst>
              <a:ext uri="{FF2B5EF4-FFF2-40B4-BE49-F238E27FC236}">
                <a16:creationId xmlns:a16="http://schemas.microsoft.com/office/drawing/2014/main" id="{E2C5D4DA-7E8C-43ED-A21C-F053340146E4}"/>
              </a:ext>
            </a:extLst>
          </p:cNvPr>
          <p:cNvSpPr>
            <a:spLocks noGrp="1"/>
          </p:cNvSpPr>
          <p:nvPr>
            <p:ph type="ctrTitle" hasCustomPrompt="1"/>
          </p:nvPr>
        </p:nvSpPr>
        <p:spPr>
          <a:xfrm>
            <a:off x="382972" y="2743200"/>
            <a:ext cx="5292030" cy="786317"/>
          </a:xfrm>
          <a:solidFill>
            <a:schemeClr val="bg1">
              <a:alpha val="65000"/>
            </a:schemeClr>
          </a:solidFill>
        </p:spPr>
        <p:txBody>
          <a:bodyPr lIns="91440" tIns="91440" rIns="91440" bIns="0" anchor="t" anchorCtr="0">
            <a:noAutofit/>
          </a:bodyPr>
          <a:lstStyle>
            <a:lvl1pPr algn="l">
              <a:lnSpc>
                <a:spcPct val="80000"/>
              </a:lnSpc>
              <a:defRPr sz="5000" b="1" i="0" spc="-100">
                <a:solidFill>
                  <a:schemeClr val="tx1"/>
                </a:solidFill>
                <a:latin typeface="Arial"/>
                <a:cs typeface="Arial"/>
              </a:defRPr>
            </a:lvl1pPr>
          </a:lstStyle>
          <a:p>
            <a:r>
              <a:rPr lang="en-US" dirty="0"/>
              <a:t>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p:ph type="subTitle" idx="1" hasCustomPrompt="1"/>
          </p:nvPr>
        </p:nvSpPr>
        <p:spPr>
          <a:xfrm>
            <a:off x="382972" y="3796115"/>
            <a:ext cx="5292030" cy="560910"/>
          </a:xfrm>
          <a:solidFill>
            <a:schemeClr val="bg1">
              <a:alpha val="65000"/>
            </a:schemeClr>
          </a:solidFill>
        </p:spPr>
        <p:txBody>
          <a:bodyPr lIns="91440" tIns="91440" rIns="91440" bIns="91440" anchor="ctr" anchorCtr="0">
            <a:normAutofit/>
          </a:bodyPr>
          <a:lstStyle>
            <a:lvl1pPr marL="0" indent="0" algn="l">
              <a:lnSpc>
                <a:spcPct val="100000"/>
              </a:lnSpc>
              <a:spcBef>
                <a:spcPts val="800"/>
              </a:spcBef>
              <a:spcAft>
                <a:spcPts val="0"/>
              </a:spcAft>
              <a:buNone/>
              <a:defRPr sz="2800" b="1" i="0" spc="-50">
                <a:solidFill>
                  <a:schemeClr val="accent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style</a:t>
            </a:r>
          </a:p>
        </p:txBody>
      </p:sp>
      <p:sp>
        <p:nvSpPr>
          <p:cNvPr id="30" name="Text Placeholder 29">
            <a:extLst>
              <a:ext uri="{FF2B5EF4-FFF2-40B4-BE49-F238E27FC236}">
                <a16:creationId xmlns:a16="http://schemas.microsoft.com/office/drawing/2014/main" id="{2EED798B-CFA5-40A5-80EA-22AC8E89F137}"/>
              </a:ext>
            </a:extLst>
          </p:cNvPr>
          <p:cNvSpPr>
            <a:spLocks noGrp="1"/>
          </p:cNvSpPr>
          <p:nvPr>
            <p:ph type="body" sz="quarter" idx="32" hasCustomPrompt="1"/>
          </p:nvPr>
        </p:nvSpPr>
        <p:spPr>
          <a:xfrm rot="18900000" flipV="1">
            <a:off x="7240529" y="3127407"/>
            <a:ext cx="6149993" cy="3076598"/>
          </a:xfrm>
          <a:custGeom>
            <a:avLst/>
            <a:gdLst>
              <a:gd name="connsiteX0" fmla="*/ 6149993 w 6149993"/>
              <a:gd name="connsiteY0" fmla="*/ 1964049 h 3076598"/>
              <a:gd name="connsiteX1" fmla="*/ 4650148 w 6149993"/>
              <a:gd name="connsiteY1" fmla="*/ 464204 h 3076598"/>
              <a:gd name="connsiteX2" fmla="*/ 4638007 w 6149993"/>
              <a:gd name="connsiteY2" fmla="*/ 475238 h 3076598"/>
              <a:gd name="connsiteX3" fmla="*/ 3287753 w 6149993"/>
              <a:gd name="connsiteY3" fmla="*/ 959968 h 3076598"/>
              <a:gd name="connsiteX4" fmla="*/ 1527548 w 6149993"/>
              <a:gd name="connsiteY4" fmla="*/ 24073 h 3076598"/>
              <a:gd name="connsiteX5" fmla="*/ 1512923 w 6149993"/>
              <a:gd name="connsiteY5" fmla="*/ 0 h 3076598"/>
              <a:gd name="connsiteX6" fmla="*/ 0 w 6149993"/>
              <a:gd name="connsiteY6" fmla="*/ 1512924 h 3076598"/>
              <a:gd name="connsiteX7" fmla="*/ 16454 w 6149993"/>
              <a:gd name="connsiteY7" fmla="*/ 1533863 h 3076598"/>
              <a:gd name="connsiteX8" fmla="*/ 3287753 w 6149993"/>
              <a:gd name="connsiteY8" fmla="*/ 3076598 h 3076598"/>
              <a:gd name="connsiteX9" fmla="*/ 6138204 w 6149993"/>
              <a:gd name="connsiteY9" fmla="*/ 1975288 h 307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49993" h="3076598">
                <a:moveTo>
                  <a:pt x="6149993" y="1964049"/>
                </a:moveTo>
                <a:lnTo>
                  <a:pt x="4650148" y="464204"/>
                </a:lnTo>
                <a:lnTo>
                  <a:pt x="4638007" y="475238"/>
                </a:lnTo>
                <a:cubicBezTo>
                  <a:pt x="4271074" y="778058"/>
                  <a:pt x="3800657" y="959968"/>
                  <a:pt x="3287753" y="959968"/>
                </a:cubicBezTo>
                <a:cubicBezTo>
                  <a:pt x="2555033" y="959968"/>
                  <a:pt x="1909019" y="588724"/>
                  <a:pt x="1527548" y="24073"/>
                </a:cubicBezTo>
                <a:lnTo>
                  <a:pt x="1512923" y="0"/>
                </a:lnTo>
                <a:lnTo>
                  <a:pt x="0" y="1512924"/>
                </a:lnTo>
                <a:lnTo>
                  <a:pt x="16454" y="1533863"/>
                </a:lnTo>
                <a:cubicBezTo>
                  <a:pt x="794015" y="2476050"/>
                  <a:pt x="1970751" y="3076598"/>
                  <a:pt x="3287753" y="3076598"/>
                </a:cubicBezTo>
                <a:cubicBezTo>
                  <a:pt x="4385254" y="3076598"/>
                  <a:pt x="5385348" y="2659551"/>
                  <a:pt x="6138204" y="1975288"/>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dirty="0"/>
              <a:t> </a:t>
            </a:r>
          </a:p>
        </p:txBody>
      </p:sp>
      <p:pic>
        <p:nvPicPr>
          <p:cNvPr id="31" name="Picture 30">
            <a:extLst>
              <a:ext uri="{FF2B5EF4-FFF2-40B4-BE49-F238E27FC236}">
                <a16:creationId xmlns:a16="http://schemas.microsoft.com/office/drawing/2014/main" id="{CE57984F-CB83-4B8D-B078-EEEED8C2729D}"/>
              </a:ext>
            </a:extLst>
          </p:cNvPr>
          <p:cNvPicPr>
            <a:picLocks noChangeAspect="1"/>
          </p:cNvPicPr>
          <p:nvPr userDrawn="1"/>
        </p:nvPicPr>
        <p:blipFill>
          <a:blip r:embed="rId2"/>
          <a:srcRect/>
          <a:stretch/>
        </p:blipFill>
        <p:spPr>
          <a:xfrm>
            <a:off x="431876" y="6081014"/>
            <a:ext cx="2444834" cy="560910"/>
          </a:xfrm>
          <a:prstGeom prst="rect">
            <a:avLst/>
          </a:prstGeom>
        </p:spPr>
      </p:pic>
      <p:sp>
        <p:nvSpPr>
          <p:cNvPr id="5" name="Text Placeholder 4">
            <a:extLst>
              <a:ext uri="{FF2B5EF4-FFF2-40B4-BE49-F238E27FC236}">
                <a16:creationId xmlns:a16="http://schemas.microsoft.com/office/drawing/2014/main" id="{85C16F05-F084-48E8-9A69-0A717D07AF30}"/>
              </a:ext>
            </a:extLst>
          </p:cNvPr>
          <p:cNvSpPr>
            <a:spLocks noGrp="1"/>
          </p:cNvSpPr>
          <p:nvPr>
            <p:ph type="body" sz="quarter" idx="33" hasCustomPrompt="1"/>
          </p:nvPr>
        </p:nvSpPr>
        <p:spPr>
          <a:xfrm>
            <a:off x="382588" y="1169557"/>
            <a:ext cx="5292414" cy="786317"/>
          </a:xfrm>
          <a:solidFill>
            <a:schemeClr val="bg1">
              <a:alpha val="65000"/>
            </a:schemeClr>
          </a:solidFill>
        </p:spPr>
        <p:txBody>
          <a:bodyPr lIns="91440" tIns="0" rIns="91440" bIns="91440" anchor="ctr"/>
          <a:lstStyle>
            <a:lvl1pPr>
              <a:spcBef>
                <a:spcPts val="0"/>
              </a:spcBef>
              <a:defRPr sz="5000" b="1"/>
            </a:lvl1pPr>
          </a:lstStyle>
          <a:p>
            <a:pPr lvl="0"/>
            <a:r>
              <a:rPr lang="en-US" dirty="0"/>
              <a:t>(Third line)</a:t>
            </a:r>
          </a:p>
        </p:txBody>
      </p:sp>
      <p:sp>
        <p:nvSpPr>
          <p:cNvPr id="35" name="Text Placeholder 4">
            <a:extLst>
              <a:ext uri="{FF2B5EF4-FFF2-40B4-BE49-F238E27FC236}">
                <a16:creationId xmlns:a16="http://schemas.microsoft.com/office/drawing/2014/main" id="{D2BE8780-B07C-4B86-BF28-36A7371AFC16}"/>
              </a:ext>
            </a:extLst>
          </p:cNvPr>
          <p:cNvSpPr>
            <a:spLocks noGrp="1"/>
          </p:cNvSpPr>
          <p:nvPr>
            <p:ph type="body" sz="quarter" idx="34"/>
          </p:nvPr>
        </p:nvSpPr>
        <p:spPr>
          <a:xfrm>
            <a:off x="382588" y="1956883"/>
            <a:ext cx="5292414" cy="786317"/>
          </a:xfrm>
          <a:solidFill>
            <a:schemeClr val="bg1">
              <a:alpha val="65000"/>
            </a:schemeClr>
          </a:solidFill>
        </p:spPr>
        <p:txBody>
          <a:bodyPr lIns="91440" tIns="0" rIns="91440" bIns="91440" anchor="ctr"/>
          <a:lstStyle>
            <a:lvl1pPr>
              <a:spcBef>
                <a:spcPts val="0"/>
              </a:spcBef>
              <a:defRPr sz="5000" b="1"/>
            </a:lvl1pPr>
          </a:lstStyle>
          <a:p>
            <a:pPr lvl="0"/>
            <a:r>
              <a:rPr lang="en-US" dirty="0"/>
              <a:t>Click to edit</a:t>
            </a:r>
          </a:p>
        </p:txBody>
      </p:sp>
    </p:spTree>
    <p:extLst>
      <p:ext uri="{BB962C8B-B14F-4D97-AF65-F5344CB8AC3E}">
        <p14:creationId xmlns:p14="http://schemas.microsoft.com/office/powerpoint/2010/main" val="25074670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10_Title – Grid Light">
    <p:bg>
      <p:bgPr>
        <a:solidFill>
          <a:schemeClr val="bg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3C630F6-5777-4826-A8BA-A5E5F67ED8DE}"/>
              </a:ext>
            </a:extLst>
          </p:cNvPr>
          <p:cNvGrpSpPr/>
          <p:nvPr userDrawn="1"/>
        </p:nvGrpSpPr>
        <p:grpSpPr>
          <a:xfrm>
            <a:off x="9346573" y="258374"/>
            <a:ext cx="2592719" cy="6341252"/>
            <a:chOff x="9346573" y="258374"/>
            <a:chExt cx="2592719" cy="6341252"/>
          </a:xfrm>
        </p:grpSpPr>
        <p:grpSp>
          <p:nvGrpSpPr>
            <p:cNvPr id="4" name="Group 3">
              <a:extLst>
                <a:ext uri="{FF2B5EF4-FFF2-40B4-BE49-F238E27FC236}">
                  <a16:creationId xmlns:a16="http://schemas.microsoft.com/office/drawing/2014/main" id="{6D23DED4-46CF-4034-A62B-714FB0F82593}"/>
                </a:ext>
              </a:extLst>
            </p:cNvPr>
            <p:cNvGrpSpPr/>
            <p:nvPr userDrawn="1"/>
          </p:nvGrpSpPr>
          <p:grpSpPr>
            <a:xfrm>
              <a:off x="9906425" y="258374"/>
              <a:ext cx="1451546" cy="6341252"/>
              <a:chOff x="10020609" y="242905"/>
              <a:chExt cx="1346145" cy="5880798"/>
            </a:xfrm>
          </p:grpSpPr>
          <p:sp>
            <p:nvSpPr>
              <p:cNvPr id="18" name="Freeform: Shape 17">
                <a:extLst>
                  <a:ext uri="{FF2B5EF4-FFF2-40B4-BE49-F238E27FC236}">
                    <a16:creationId xmlns:a16="http://schemas.microsoft.com/office/drawing/2014/main" id="{102FE358-5F18-4618-841E-AC396B767858}"/>
                  </a:ext>
                </a:extLst>
              </p:cNvPr>
              <p:cNvSpPr/>
              <p:nvPr userDrawn="1"/>
            </p:nvSpPr>
            <p:spPr>
              <a:xfrm>
                <a:off x="10020609"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sp>
            <p:nvSpPr>
              <p:cNvPr id="14" name="Freeform: Shape 13">
                <a:extLst>
                  <a:ext uri="{FF2B5EF4-FFF2-40B4-BE49-F238E27FC236}">
                    <a16:creationId xmlns:a16="http://schemas.microsoft.com/office/drawing/2014/main" id="{933AAC8F-088F-4C17-BF99-81037FD20C59}"/>
                  </a:ext>
                </a:extLst>
              </p:cNvPr>
              <p:cNvSpPr/>
              <p:nvPr userDrawn="1"/>
            </p:nvSpPr>
            <p:spPr>
              <a:xfrm>
                <a:off x="10805248"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grpSp>
        <p:sp>
          <p:nvSpPr>
            <p:cNvPr id="27" name="Freeform: Shape 26">
              <a:extLst>
                <a:ext uri="{FF2B5EF4-FFF2-40B4-BE49-F238E27FC236}">
                  <a16:creationId xmlns:a16="http://schemas.microsoft.com/office/drawing/2014/main" id="{E617A4DF-071D-428E-8CFC-46648A6F0207}"/>
                </a:ext>
              </a:extLst>
            </p:cNvPr>
            <p:cNvSpPr/>
            <p:nvPr userDrawn="1"/>
          </p:nvSpPr>
          <p:spPr>
            <a:xfrm>
              <a:off x="11620604" y="258374"/>
              <a:ext cx="318688" cy="6341252"/>
            </a:xfrm>
            <a:custGeom>
              <a:avLst/>
              <a:gdLst>
                <a:gd name="connsiteX0" fmla="*/ 286785 w 318688"/>
                <a:gd name="connsiteY0" fmla="*/ 6309351 h 6341252"/>
                <a:gd name="connsiteX1" fmla="*/ 318688 w 318688"/>
                <a:gd name="connsiteY1" fmla="*/ 6309351 h 6341252"/>
                <a:gd name="connsiteX2" fmla="*/ 318688 w 318688"/>
                <a:gd name="connsiteY2" fmla="*/ 6341252 h 6341252"/>
                <a:gd name="connsiteX3" fmla="*/ 286785 w 318688"/>
                <a:gd name="connsiteY3" fmla="*/ 6341252 h 6341252"/>
                <a:gd name="connsiteX4" fmla="*/ 0 w 318688"/>
                <a:gd name="connsiteY4" fmla="*/ 6309351 h 6341252"/>
                <a:gd name="connsiteX5" fmla="*/ 31901 w 318688"/>
                <a:gd name="connsiteY5" fmla="*/ 6309351 h 6341252"/>
                <a:gd name="connsiteX6" fmla="*/ 31901 w 318688"/>
                <a:gd name="connsiteY6" fmla="*/ 6341252 h 6341252"/>
                <a:gd name="connsiteX7" fmla="*/ 0 w 318688"/>
                <a:gd name="connsiteY7" fmla="*/ 6341252 h 6341252"/>
                <a:gd name="connsiteX8" fmla="*/ 286785 w 318688"/>
                <a:gd name="connsiteY8" fmla="*/ 6022567 h 6341252"/>
                <a:gd name="connsiteX9" fmla="*/ 318688 w 318688"/>
                <a:gd name="connsiteY9" fmla="*/ 6022567 h 6341252"/>
                <a:gd name="connsiteX10" fmla="*/ 318688 w 318688"/>
                <a:gd name="connsiteY10" fmla="*/ 6054468 h 6341252"/>
                <a:gd name="connsiteX11" fmla="*/ 286785 w 318688"/>
                <a:gd name="connsiteY11" fmla="*/ 6054468 h 6341252"/>
                <a:gd name="connsiteX12" fmla="*/ 0 w 318688"/>
                <a:gd name="connsiteY12" fmla="*/ 6022567 h 6341252"/>
                <a:gd name="connsiteX13" fmla="*/ 31901 w 318688"/>
                <a:gd name="connsiteY13" fmla="*/ 6022567 h 6341252"/>
                <a:gd name="connsiteX14" fmla="*/ 31901 w 318688"/>
                <a:gd name="connsiteY14" fmla="*/ 6054468 h 6341252"/>
                <a:gd name="connsiteX15" fmla="*/ 0 w 318688"/>
                <a:gd name="connsiteY15" fmla="*/ 6054468 h 6341252"/>
                <a:gd name="connsiteX16" fmla="*/ 286785 w 318688"/>
                <a:gd name="connsiteY16" fmla="*/ 5735783 h 6341252"/>
                <a:gd name="connsiteX17" fmla="*/ 318688 w 318688"/>
                <a:gd name="connsiteY17" fmla="*/ 5735783 h 6341252"/>
                <a:gd name="connsiteX18" fmla="*/ 318688 w 318688"/>
                <a:gd name="connsiteY18" fmla="*/ 5767685 h 6341252"/>
                <a:gd name="connsiteX19" fmla="*/ 286785 w 318688"/>
                <a:gd name="connsiteY19" fmla="*/ 5767685 h 6341252"/>
                <a:gd name="connsiteX20" fmla="*/ 0 w 318688"/>
                <a:gd name="connsiteY20" fmla="*/ 5735783 h 6341252"/>
                <a:gd name="connsiteX21" fmla="*/ 31901 w 318688"/>
                <a:gd name="connsiteY21" fmla="*/ 5735783 h 6341252"/>
                <a:gd name="connsiteX22" fmla="*/ 31901 w 318688"/>
                <a:gd name="connsiteY22" fmla="*/ 5767685 h 6341252"/>
                <a:gd name="connsiteX23" fmla="*/ 0 w 318688"/>
                <a:gd name="connsiteY23" fmla="*/ 5767685 h 6341252"/>
                <a:gd name="connsiteX24" fmla="*/ 286785 w 318688"/>
                <a:gd name="connsiteY24" fmla="*/ 5448997 h 6341252"/>
                <a:gd name="connsiteX25" fmla="*/ 318688 w 318688"/>
                <a:gd name="connsiteY25" fmla="*/ 5448997 h 6341252"/>
                <a:gd name="connsiteX26" fmla="*/ 318688 w 318688"/>
                <a:gd name="connsiteY26" fmla="*/ 5480899 h 6341252"/>
                <a:gd name="connsiteX27" fmla="*/ 286785 w 318688"/>
                <a:gd name="connsiteY27" fmla="*/ 5480899 h 6341252"/>
                <a:gd name="connsiteX28" fmla="*/ 0 w 318688"/>
                <a:gd name="connsiteY28" fmla="*/ 5448997 h 6341252"/>
                <a:gd name="connsiteX29" fmla="*/ 31901 w 318688"/>
                <a:gd name="connsiteY29" fmla="*/ 5448997 h 6341252"/>
                <a:gd name="connsiteX30" fmla="*/ 31901 w 318688"/>
                <a:gd name="connsiteY30" fmla="*/ 5480899 h 6341252"/>
                <a:gd name="connsiteX31" fmla="*/ 0 w 318688"/>
                <a:gd name="connsiteY31" fmla="*/ 5480899 h 6341252"/>
                <a:gd name="connsiteX32" fmla="*/ 286785 w 318688"/>
                <a:gd name="connsiteY32" fmla="*/ 5162213 h 6341252"/>
                <a:gd name="connsiteX33" fmla="*/ 318688 w 318688"/>
                <a:gd name="connsiteY33" fmla="*/ 5162213 h 6341252"/>
                <a:gd name="connsiteX34" fmla="*/ 318688 w 318688"/>
                <a:gd name="connsiteY34" fmla="*/ 5194116 h 6341252"/>
                <a:gd name="connsiteX35" fmla="*/ 286785 w 318688"/>
                <a:gd name="connsiteY35" fmla="*/ 5194116 h 6341252"/>
                <a:gd name="connsiteX36" fmla="*/ 0 w 318688"/>
                <a:gd name="connsiteY36" fmla="*/ 5162213 h 6341252"/>
                <a:gd name="connsiteX37" fmla="*/ 31901 w 318688"/>
                <a:gd name="connsiteY37" fmla="*/ 5162213 h 6341252"/>
                <a:gd name="connsiteX38" fmla="*/ 31901 w 318688"/>
                <a:gd name="connsiteY38" fmla="*/ 5194116 h 6341252"/>
                <a:gd name="connsiteX39" fmla="*/ 0 w 318688"/>
                <a:gd name="connsiteY39" fmla="*/ 5194116 h 6341252"/>
                <a:gd name="connsiteX40" fmla="*/ 286785 w 318688"/>
                <a:gd name="connsiteY40" fmla="*/ 4875429 h 6341252"/>
                <a:gd name="connsiteX41" fmla="*/ 318688 w 318688"/>
                <a:gd name="connsiteY41" fmla="*/ 4875429 h 6341252"/>
                <a:gd name="connsiteX42" fmla="*/ 318688 w 318688"/>
                <a:gd name="connsiteY42" fmla="*/ 4907331 h 6341252"/>
                <a:gd name="connsiteX43" fmla="*/ 286785 w 318688"/>
                <a:gd name="connsiteY43" fmla="*/ 4907331 h 6341252"/>
                <a:gd name="connsiteX44" fmla="*/ 0 w 318688"/>
                <a:gd name="connsiteY44" fmla="*/ 4875429 h 6341252"/>
                <a:gd name="connsiteX45" fmla="*/ 31901 w 318688"/>
                <a:gd name="connsiteY45" fmla="*/ 4875429 h 6341252"/>
                <a:gd name="connsiteX46" fmla="*/ 31901 w 318688"/>
                <a:gd name="connsiteY46" fmla="*/ 4907331 h 6341252"/>
                <a:gd name="connsiteX47" fmla="*/ 0 w 318688"/>
                <a:gd name="connsiteY47" fmla="*/ 4907331 h 6341252"/>
                <a:gd name="connsiteX48" fmla="*/ 286785 w 318688"/>
                <a:gd name="connsiteY48" fmla="*/ 4588644 h 6341252"/>
                <a:gd name="connsiteX49" fmla="*/ 318688 w 318688"/>
                <a:gd name="connsiteY49" fmla="*/ 4588644 h 6341252"/>
                <a:gd name="connsiteX50" fmla="*/ 318688 w 318688"/>
                <a:gd name="connsiteY50" fmla="*/ 4620545 h 6341252"/>
                <a:gd name="connsiteX51" fmla="*/ 286785 w 318688"/>
                <a:gd name="connsiteY51" fmla="*/ 4620545 h 6341252"/>
                <a:gd name="connsiteX52" fmla="*/ 0 w 318688"/>
                <a:gd name="connsiteY52" fmla="*/ 4588644 h 6341252"/>
                <a:gd name="connsiteX53" fmla="*/ 31901 w 318688"/>
                <a:gd name="connsiteY53" fmla="*/ 4588644 h 6341252"/>
                <a:gd name="connsiteX54" fmla="*/ 31901 w 318688"/>
                <a:gd name="connsiteY54" fmla="*/ 4620545 h 6341252"/>
                <a:gd name="connsiteX55" fmla="*/ 0 w 318688"/>
                <a:gd name="connsiteY55" fmla="*/ 4620545 h 6341252"/>
                <a:gd name="connsiteX56" fmla="*/ 286785 w 318688"/>
                <a:gd name="connsiteY56" fmla="*/ 4301860 h 6341252"/>
                <a:gd name="connsiteX57" fmla="*/ 318688 w 318688"/>
                <a:gd name="connsiteY57" fmla="*/ 4301860 h 6341252"/>
                <a:gd name="connsiteX58" fmla="*/ 318688 w 318688"/>
                <a:gd name="connsiteY58" fmla="*/ 4333762 h 6341252"/>
                <a:gd name="connsiteX59" fmla="*/ 286785 w 318688"/>
                <a:gd name="connsiteY59" fmla="*/ 4333762 h 6341252"/>
                <a:gd name="connsiteX60" fmla="*/ 0 w 318688"/>
                <a:gd name="connsiteY60" fmla="*/ 4301860 h 6341252"/>
                <a:gd name="connsiteX61" fmla="*/ 31901 w 318688"/>
                <a:gd name="connsiteY61" fmla="*/ 4301860 h 6341252"/>
                <a:gd name="connsiteX62" fmla="*/ 31901 w 318688"/>
                <a:gd name="connsiteY62" fmla="*/ 4333762 h 6341252"/>
                <a:gd name="connsiteX63" fmla="*/ 0 w 318688"/>
                <a:gd name="connsiteY63" fmla="*/ 4333762 h 6341252"/>
                <a:gd name="connsiteX64" fmla="*/ 286785 w 318688"/>
                <a:gd name="connsiteY64" fmla="*/ 4015075 h 6341252"/>
                <a:gd name="connsiteX65" fmla="*/ 318688 w 318688"/>
                <a:gd name="connsiteY65" fmla="*/ 4015075 h 6341252"/>
                <a:gd name="connsiteX66" fmla="*/ 318688 w 318688"/>
                <a:gd name="connsiteY66" fmla="*/ 4046976 h 6341252"/>
                <a:gd name="connsiteX67" fmla="*/ 286785 w 318688"/>
                <a:gd name="connsiteY67" fmla="*/ 4046976 h 6341252"/>
                <a:gd name="connsiteX68" fmla="*/ 0 w 318688"/>
                <a:gd name="connsiteY68" fmla="*/ 4015075 h 6341252"/>
                <a:gd name="connsiteX69" fmla="*/ 31901 w 318688"/>
                <a:gd name="connsiteY69" fmla="*/ 4015075 h 6341252"/>
                <a:gd name="connsiteX70" fmla="*/ 31901 w 318688"/>
                <a:gd name="connsiteY70" fmla="*/ 4046976 h 6341252"/>
                <a:gd name="connsiteX71" fmla="*/ 0 w 318688"/>
                <a:gd name="connsiteY71" fmla="*/ 4046976 h 6341252"/>
                <a:gd name="connsiteX72" fmla="*/ 286785 w 318688"/>
                <a:gd name="connsiteY72" fmla="*/ 3728291 h 6341252"/>
                <a:gd name="connsiteX73" fmla="*/ 318688 w 318688"/>
                <a:gd name="connsiteY73" fmla="*/ 3728291 h 6341252"/>
                <a:gd name="connsiteX74" fmla="*/ 318688 w 318688"/>
                <a:gd name="connsiteY74" fmla="*/ 3760193 h 6341252"/>
                <a:gd name="connsiteX75" fmla="*/ 286785 w 318688"/>
                <a:gd name="connsiteY75" fmla="*/ 3760193 h 6341252"/>
                <a:gd name="connsiteX76" fmla="*/ 0 w 318688"/>
                <a:gd name="connsiteY76" fmla="*/ 3728291 h 6341252"/>
                <a:gd name="connsiteX77" fmla="*/ 31901 w 318688"/>
                <a:gd name="connsiteY77" fmla="*/ 3728291 h 6341252"/>
                <a:gd name="connsiteX78" fmla="*/ 31901 w 318688"/>
                <a:gd name="connsiteY78" fmla="*/ 3760193 h 6341252"/>
                <a:gd name="connsiteX79" fmla="*/ 0 w 318688"/>
                <a:gd name="connsiteY79" fmla="*/ 3760193 h 6341252"/>
                <a:gd name="connsiteX80" fmla="*/ 286785 w 318688"/>
                <a:gd name="connsiteY80" fmla="*/ 3441515 h 6341252"/>
                <a:gd name="connsiteX81" fmla="*/ 318688 w 318688"/>
                <a:gd name="connsiteY81" fmla="*/ 3441515 h 6341252"/>
                <a:gd name="connsiteX82" fmla="*/ 318688 w 318688"/>
                <a:gd name="connsiteY82" fmla="*/ 3473408 h 6341252"/>
                <a:gd name="connsiteX83" fmla="*/ 286785 w 318688"/>
                <a:gd name="connsiteY83" fmla="*/ 3473408 h 6341252"/>
                <a:gd name="connsiteX84" fmla="*/ 0 w 318688"/>
                <a:gd name="connsiteY84" fmla="*/ 3441514 h 6341252"/>
                <a:gd name="connsiteX85" fmla="*/ 31901 w 318688"/>
                <a:gd name="connsiteY85" fmla="*/ 3441514 h 6341252"/>
                <a:gd name="connsiteX86" fmla="*/ 31901 w 318688"/>
                <a:gd name="connsiteY86" fmla="*/ 3473408 h 6341252"/>
                <a:gd name="connsiteX87" fmla="*/ 0 w 318688"/>
                <a:gd name="connsiteY87" fmla="*/ 3473408 h 6341252"/>
                <a:gd name="connsiteX88" fmla="*/ 286785 w 318688"/>
                <a:gd name="connsiteY88" fmla="*/ 3154732 h 6341252"/>
                <a:gd name="connsiteX89" fmla="*/ 318688 w 318688"/>
                <a:gd name="connsiteY89" fmla="*/ 3154732 h 6341252"/>
                <a:gd name="connsiteX90" fmla="*/ 318688 w 318688"/>
                <a:gd name="connsiteY90" fmla="*/ 3186635 h 6341252"/>
                <a:gd name="connsiteX91" fmla="*/ 286785 w 318688"/>
                <a:gd name="connsiteY91" fmla="*/ 3186635 h 6341252"/>
                <a:gd name="connsiteX92" fmla="*/ 0 w 318688"/>
                <a:gd name="connsiteY92" fmla="*/ 3154731 h 6341252"/>
                <a:gd name="connsiteX93" fmla="*/ 31901 w 318688"/>
                <a:gd name="connsiteY93" fmla="*/ 3154731 h 6341252"/>
                <a:gd name="connsiteX94" fmla="*/ 31901 w 318688"/>
                <a:gd name="connsiteY94" fmla="*/ 3186634 h 6341252"/>
                <a:gd name="connsiteX95" fmla="*/ 0 w 318688"/>
                <a:gd name="connsiteY95" fmla="*/ 3186634 h 6341252"/>
                <a:gd name="connsiteX96" fmla="*/ 286785 w 318688"/>
                <a:gd name="connsiteY96" fmla="*/ 2867859 h 6341252"/>
                <a:gd name="connsiteX97" fmla="*/ 318688 w 318688"/>
                <a:gd name="connsiteY97" fmla="*/ 2867859 h 6341252"/>
                <a:gd name="connsiteX98" fmla="*/ 318688 w 318688"/>
                <a:gd name="connsiteY98" fmla="*/ 2899760 h 6341252"/>
                <a:gd name="connsiteX99" fmla="*/ 286785 w 318688"/>
                <a:gd name="connsiteY99" fmla="*/ 2899760 h 6341252"/>
                <a:gd name="connsiteX100" fmla="*/ 0 w 318688"/>
                <a:gd name="connsiteY100" fmla="*/ 2867855 h 6341252"/>
                <a:gd name="connsiteX101" fmla="*/ 31901 w 318688"/>
                <a:gd name="connsiteY101" fmla="*/ 2867855 h 6341252"/>
                <a:gd name="connsiteX102" fmla="*/ 31901 w 318688"/>
                <a:gd name="connsiteY102" fmla="*/ 2899757 h 6341252"/>
                <a:gd name="connsiteX103" fmla="*/ 0 w 318688"/>
                <a:gd name="connsiteY103" fmla="*/ 2899757 h 6341252"/>
                <a:gd name="connsiteX104" fmla="*/ 286785 w 318688"/>
                <a:gd name="connsiteY104" fmla="*/ 2581076 h 6341252"/>
                <a:gd name="connsiteX105" fmla="*/ 318688 w 318688"/>
                <a:gd name="connsiteY105" fmla="*/ 2581076 h 6341252"/>
                <a:gd name="connsiteX106" fmla="*/ 318688 w 318688"/>
                <a:gd name="connsiteY106" fmla="*/ 2612993 h 6341252"/>
                <a:gd name="connsiteX107" fmla="*/ 286785 w 318688"/>
                <a:gd name="connsiteY107" fmla="*/ 2612993 h 6341252"/>
                <a:gd name="connsiteX108" fmla="*/ 0 w 318688"/>
                <a:gd name="connsiteY108" fmla="*/ 2581073 h 6341252"/>
                <a:gd name="connsiteX109" fmla="*/ 31901 w 318688"/>
                <a:gd name="connsiteY109" fmla="*/ 2581073 h 6341252"/>
                <a:gd name="connsiteX110" fmla="*/ 31901 w 318688"/>
                <a:gd name="connsiteY110" fmla="*/ 2612987 h 6341252"/>
                <a:gd name="connsiteX111" fmla="*/ 0 w 318688"/>
                <a:gd name="connsiteY111" fmla="*/ 2612987 h 6341252"/>
                <a:gd name="connsiteX112" fmla="*/ 286785 w 318688"/>
                <a:gd name="connsiteY112" fmla="*/ 2294287 h 6341252"/>
                <a:gd name="connsiteX113" fmla="*/ 318688 w 318688"/>
                <a:gd name="connsiteY113" fmla="*/ 2294287 h 6341252"/>
                <a:gd name="connsiteX114" fmla="*/ 318688 w 318688"/>
                <a:gd name="connsiteY114" fmla="*/ 2326193 h 6341252"/>
                <a:gd name="connsiteX115" fmla="*/ 286785 w 318688"/>
                <a:gd name="connsiteY115" fmla="*/ 2326193 h 6341252"/>
                <a:gd name="connsiteX116" fmla="*/ 0 w 318688"/>
                <a:gd name="connsiteY116" fmla="*/ 2294283 h 6341252"/>
                <a:gd name="connsiteX117" fmla="*/ 31901 w 318688"/>
                <a:gd name="connsiteY117" fmla="*/ 2294283 h 6341252"/>
                <a:gd name="connsiteX118" fmla="*/ 31901 w 318688"/>
                <a:gd name="connsiteY118" fmla="*/ 2326188 h 6341252"/>
                <a:gd name="connsiteX119" fmla="*/ 0 w 318688"/>
                <a:gd name="connsiteY119" fmla="*/ 2326188 h 6341252"/>
                <a:gd name="connsiteX120" fmla="*/ 286785 w 318688"/>
                <a:gd name="connsiteY120" fmla="*/ 2007498 h 6341252"/>
                <a:gd name="connsiteX121" fmla="*/ 318688 w 318688"/>
                <a:gd name="connsiteY121" fmla="*/ 2007498 h 6341252"/>
                <a:gd name="connsiteX122" fmla="*/ 318688 w 318688"/>
                <a:gd name="connsiteY122" fmla="*/ 2039391 h 6341252"/>
                <a:gd name="connsiteX123" fmla="*/ 286785 w 318688"/>
                <a:gd name="connsiteY123" fmla="*/ 2039391 h 6341252"/>
                <a:gd name="connsiteX124" fmla="*/ 0 w 318688"/>
                <a:gd name="connsiteY124" fmla="*/ 2007496 h 6341252"/>
                <a:gd name="connsiteX125" fmla="*/ 31901 w 318688"/>
                <a:gd name="connsiteY125" fmla="*/ 2007496 h 6341252"/>
                <a:gd name="connsiteX126" fmla="*/ 31901 w 318688"/>
                <a:gd name="connsiteY126" fmla="*/ 2039389 h 6341252"/>
                <a:gd name="connsiteX127" fmla="*/ 0 w 318688"/>
                <a:gd name="connsiteY127" fmla="*/ 2039389 h 6341252"/>
                <a:gd name="connsiteX128" fmla="*/ 286785 w 318688"/>
                <a:gd name="connsiteY128" fmla="*/ 1720711 h 6341252"/>
                <a:gd name="connsiteX129" fmla="*/ 318688 w 318688"/>
                <a:gd name="connsiteY129" fmla="*/ 1720711 h 6341252"/>
                <a:gd name="connsiteX130" fmla="*/ 318688 w 318688"/>
                <a:gd name="connsiteY130" fmla="*/ 1752614 h 6341252"/>
                <a:gd name="connsiteX131" fmla="*/ 286785 w 318688"/>
                <a:gd name="connsiteY131" fmla="*/ 1752614 h 6341252"/>
                <a:gd name="connsiteX132" fmla="*/ 0 w 318688"/>
                <a:gd name="connsiteY132" fmla="*/ 1720709 h 6341252"/>
                <a:gd name="connsiteX133" fmla="*/ 31901 w 318688"/>
                <a:gd name="connsiteY133" fmla="*/ 1720709 h 6341252"/>
                <a:gd name="connsiteX134" fmla="*/ 31901 w 318688"/>
                <a:gd name="connsiteY134" fmla="*/ 1752612 h 6341252"/>
                <a:gd name="connsiteX135" fmla="*/ 0 w 318688"/>
                <a:gd name="connsiteY135" fmla="*/ 1752612 h 6341252"/>
                <a:gd name="connsiteX136" fmla="*/ 286785 w 318688"/>
                <a:gd name="connsiteY136" fmla="*/ 1433930 h 6341252"/>
                <a:gd name="connsiteX137" fmla="*/ 318688 w 318688"/>
                <a:gd name="connsiteY137" fmla="*/ 1433930 h 6341252"/>
                <a:gd name="connsiteX138" fmla="*/ 318688 w 318688"/>
                <a:gd name="connsiteY138" fmla="*/ 1465831 h 6341252"/>
                <a:gd name="connsiteX139" fmla="*/ 286785 w 318688"/>
                <a:gd name="connsiteY139" fmla="*/ 1465831 h 6341252"/>
                <a:gd name="connsiteX140" fmla="*/ 0 w 318688"/>
                <a:gd name="connsiteY140" fmla="*/ 1433927 h 6341252"/>
                <a:gd name="connsiteX141" fmla="*/ 31901 w 318688"/>
                <a:gd name="connsiteY141" fmla="*/ 1433927 h 6341252"/>
                <a:gd name="connsiteX142" fmla="*/ 31901 w 318688"/>
                <a:gd name="connsiteY142" fmla="*/ 1465828 h 6341252"/>
                <a:gd name="connsiteX143" fmla="*/ 0 w 318688"/>
                <a:gd name="connsiteY143" fmla="*/ 1465828 h 6341252"/>
                <a:gd name="connsiteX144" fmla="*/ 286785 w 318688"/>
                <a:gd name="connsiteY144" fmla="*/ 1147150 h 6341252"/>
                <a:gd name="connsiteX145" fmla="*/ 318688 w 318688"/>
                <a:gd name="connsiteY145" fmla="*/ 1147150 h 6341252"/>
                <a:gd name="connsiteX146" fmla="*/ 318688 w 318688"/>
                <a:gd name="connsiteY146" fmla="*/ 1179052 h 6341252"/>
                <a:gd name="connsiteX147" fmla="*/ 286785 w 318688"/>
                <a:gd name="connsiteY147" fmla="*/ 1179052 h 6341252"/>
                <a:gd name="connsiteX148" fmla="*/ 0 w 318688"/>
                <a:gd name="connsiteY148" fmla="*/ 1147146 h 6341252"/>
                <a:gd name="connsiteX149" fmla="*/ 31901 w 318688"/>
                <a:gd name="connsiteY149" fmla="*/ 1147146 h 6341252"/>
                <a:gd name="connsiteX150" fmla="*/ 31901 w 318688"/>
                <a:gd name="connsiteY150" fmla="*/ 1179049 h 6341252"/>
                <a:gd name="connsiteX151" fmla="*/ 0 w 318688"/>
                <a:gd name="connsiteY151" fmla="*/ 1179049 h 6341252"/>
                <a:gd name="connsiteX152" fmla="*/ 286785 w 318688"/>
                <a:gd name="connsiteY152" fmla="*/ 860355 h 6341252"/>
                <a:gd name="connsiteX153" fmla="*/ 318688 w 318688"/>
                <a:gd name="connsiteY153" fmla="*/ 860355 h 6341252"/>
                <a:gd name="connsiteX154" fmla="*/ 318688 w 318688"/>
                <a:gd name="connsiteY154" fmla="*/ 892257 h 6341252"/>
                <a:gd name="connsiteX155" fmla="*/ 286785 w 318688"/>
                <a:gd name="connsiteY155" fmla="*/ 892257 h 6341252"/>
                <a:gd name="connsiteX156" fmla="*/ 0 w 318688"/>
                <a:gd name="connsiteY156" fmla="*/ 860351 h 6341252"/>
                <a:gd name="connsiteX157" fmla="*/ 31901 w 318688"/>
                <a:gd name="connsiteY157" fmla="*/ 860351 h 6341252"/>
                <a:gd name="connsiteX158" fmla="*/ 31901 w 318688"/>
                <a:gd name="connsiteY158" fmla="*/ 892254 h 6341252"/>
                <a:gd name="connsiteX159" fmla="*/ 0 w 318688"/>
                <a:gd name="connsiteY159" fmla="*/ 892254 h 6341252"/>
                <a:gd name="connsiteX160" fmla="*/ 286785 w 318688"/>
                <a:gd name="connsiteY160" fmla="*/ 573571 h 6341252"/>
                <a:gd name="connsiteX161" fmla="*/ 318688 w 318688"/>
                <a:gd name="connsiteY161" fmla="*/ 573571 h 6341252"/>
                <a:gd name="connsiteX162" fmla="*/ 318688 w 318688"/>
                <a:gd name="connsiteY162" fmla="*/ 605472 h 6341252"/>
                <a:gd name="connsiteX163" fmla="*/ 286785 w 318688"/>
                <a:gd name="connsiteY163" fmla="*/ 605472 h 6341252"/>
                <a:gd name="connsiteX164" fmla="*/ 0 w 318688"/>
                <a:gd name="connsiteY164" fmla="*/ 573568 h 6341252"/>
                <a:gd name="connsiteX165" fmla="*/ 31901 w 318688"/>
                <a:gd name="connsiteY165" fmla="*/ 573568 h 6341252"/>
                <a:gd name="connsiteX166" fmla="*/ 31901 w 318688"/>
                <a:gd name="connsiteY166" fmla="*/ 605470 h 6341252"/>
                <a:gd name="connsiteX167" fmla="*/ 0 w 318688"/>
                <a:gd name="connsiteY167" fmla="*/ 605470 h 6341252"/>
                <a:gd name="connsiteX168" fmla="*/ 286785 w 318688"/>
                <a:gd name="connsiteY168" fmla="*/ 286786 h 6341252"/>
                <a:gd name="connsiteX169" fmla="*/ 318688 w 318688"/>
                <a:gd name="connsiteY169" fmla="*/ 286786 h 6341252"/>
                <a:gd name="connsiteX170" fmla="*/ 318688 w 318688"/>
                <a:gd name="connsiteY170" fmla="*/ 318689 h 6341252"/>
                <a:gd name="connsiteX171" fmla="*/ 286785 w 318688"/>
                <a:gd name="connsiteY171" fmla="*/ 318689 h 6341252"/>
                <a:gd name="connsiteX172" fmla="*/ 0 w 318688"/>
                <a:gd name="connsiteY172" fmla="*/ 286784 h 6341252"/>
                <a:gd name="connsiteX173" fmla="*/ 31901 w 318688"/>
                <a:gd name="connsiteY173" fmla="*/ 286784 h 6341252"/>
                <a:gd name="connsiteX174" fmla="*/ 31901 w 318688"/>
                <a:gd name="connsiteY174" fmla="*/ 318687 h 6341252"/>
                <a:gd name="connsiteX175" fmla="*/ 0 w 318688"/>
                <a:gd name="connsiteY175" fmla="*/ 318687 h 6341252"/>
                <a:gd name="connsiteX176" fmla="*/ 286785 w 318688"/>
                <a:gd name="connsiteY176" fmla="*/ 3 h 6341252"/>
                <a:gd name="connsiteX177" fmla="*/ 318688 w 318688"/>
                <a:gd name="connsiteY177" fmla="*/ 3 h 6341252"/>
                <a:gd name="connsiteX178" fmla="*/ 318688 w 318688"/>
                <a:gd name="connsiteY178" fmla="*/ 31906 h 6341252"/>
                <a:gd name="connsiteX179" fmla="*/ 286785 w 318688"/>
                <a:gd name="connsiteY179" fmla="*/ 31906 h 6341252"/>
                <a:gd name="connsiteX180" fmla="*/ 0 w 318688"/>
                <a:gd name="connsiteY180" fmla="*/ 0 h 6341252"/>
                <a:gd name="connsiteX181" fmla="*/ 31901 w 318688"/>
                <a:gd name="connsiteY181" fmla="*/ 0 h 6341252"/>
                <a:gd name="connsiteX182" fmla="*/ 31901 w 318688"/>
                <a:gd name="connsiteY182" fmla="*/ 31903 h 6341252"/>
                <a:gd name="connsiteX183" fmla="*/ 0 w 318688"/>
                <a:gd name="connsiteY183" fmla="*/ 31903 h 634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18688" h="6341252">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sp>
          <p:nvSpPr>
            <p:cNvPr id="30" name="Freeform: Shape 29">
              <a:extLst>
                <a:ext uri="{FF2B5EF4-FFF2-40B4-BE49-F238E27FC236}">
                  <a16:creationId xmlns:a16="http://schemas.microsoft.com/office/drawing/2014/main" id="{01610C87-FCDE-46C3-9E2E-739916D61405}"/>
                </a:ext>
              </a:extLst>
            </p:cNvPr>
            <p:cNvSpPr/>
            <p:nvPr userDrawn="1"/>
          </p:nvSpPr>
          <p:spPr>
            <a:xfrm>
              <a:off x="9346573" y="258374"/>
              <a:ext cx="318688" cy="6341252"/>
            </a:xfrm>
            <a:custGeom>
              <a:avLst/>
              <a:gdLst>
                <a:gd name="connsiteX0" fmla="*/ 286785 w 318688"/>
                <a:gd name="connsiteY0" fmla="*/ 6309351 h 6341252"/>
                <a:gd name="connsiteX1" fmla="*/ 318688 w 318688"/>
                <a:gd name="connsiteY1" fmla="*/ 6309351 h 6341252"/>
                <a:gd name="connsiteX2" fmla="*/ 318688 w 318688"/>
                <a:gd name="connsiteY2" fmla="*/ 6341252 h 6341252"/>
                <a:gd name="connsiteX3" fmla="*/ 286785 w 318688"/>
                <a:gd name="connsiteY3" fmla="*/ 6341252 h 6341252"/>
                <a:gd name="connsiteX4" fmla="*/ 0 w 318688"/>
                <a:gd name="connsiteY4" fmla="*/ 6309351 h 6341252"/>
                <a:gd name="connsiteX5" fmla="*/ 31901 w 318688"/>
                <a:gd name="connsiteY5" fmla="*/ 6309351 h 6341252"/>
                <a:gd name="connsiteX6" fmla="*/ 31901 w 318688"/>
                <a:gd name="connsiteY6" fmla="*/ 6341252 h 6341252"/>
                <a:gd name="connsiteX7" fmla="*/ 0 w 318688"/>
                <a:gd name="connsiteY7" fmla="*/ 6341252 h 6341252"/>
                <a:gd name="connsiteX8" fmla="*/ 286785 w 318688"/>
                <a:gd name="connsiteY8" fmla="*/ 6022567 h 6341252"/>
                <a:gd name="connsiteX9" fmla="*/ 318688 w 318688"/>
                <a:gd name="connsiteY9" fmla="*/ 6022567 h 6341252"/>
                <a:gd name="connsiteX10" fmla="*/ 318688 w 318688"/>
                <a:gd name="connsiteY10" fmla="*/ 6054468 h 6341252"/>
                <a:gd name="connsiteX11" fmla="*/ 286785 w 318688"/>
                <a:gd name="connsiteY11" fmla="*/ 6054468 h 6341252"/>
                <a:gd name="connsiteX12" fmla="*/ 0 w 318688"/>
                <a:gd name="connsiteY12" fmla="*/ 6022567 h 6341252"/>
                <a:gd name="connsiteX13" fmla="*/ 31901 w 318688"/>
                <a:gd name="connsiteY13" fmla="*/ 6022567 h 6341252"/>
                <a:gd name="connsiteX14" fmla="*/ 31901 w 318688"/>
                <a:gd name="connsiteY14" fmla="*/ 6054468 h 6341252"/>
                <a:gd name="connsiteX15" fmla="*/ 0 w 318688"/>
                <a:gd name="connsiteY15" fmla="*/ 6054468 h 6341252"/>
                <a:gd name="connsiteX16" fmla="*/ 286785 w 318688"/>
                <a:gd name="connsiteY16" fmla="*/ 5735783 h 6341252"/>
                <a:gd name="connsiteX17" fmla="*/ 318688 w 318688"/>
                <a:gd name="connsiteY17" fmla="*/ 5735783 h 6341252"/>
                <a:gd name="connsiteX18" fmla="*/ 318688 w 318688"/>
                <a:gd name="connsiteY18" fmla="*/ 5767685 h 6341252"/>
                <a:gd name="connsiteX19" fmla="*/ 286785 w 318688"/>
                <a:gd name="connsiteY19" fmla="*/ 5767685 h 6341252"/>
                <a:gd name="connsiteX20" fmla="*/ 0 w 318688"/>
                <a:gd name="connsiteY20" fmla="*/ 5735783 h 6341252"/>
                <a:gd name="connsiteX21" fmla="*/ 31901 w 318688"/>
                <a:gd name="connsiteY21" fmla="*/ 5735783 h 6341252"/>
                <a:gd name="connsiteX22" fmla="*/ 31901 w 318688"/>
                <a:gd name="connsiteY22" fmla="*/ 5767685 h 6341252"/>
                <a:gd name="connsiteX23" fmla="*/ 0 w 318688"/>
                <a:gd name="connsiteY23" fmla="*/ 5767685 h 6341252"/>
                <a:gd name="connsiteX24" fmla="*/ 286785 w 318688"/>
                <a:gd name="connsiteY24" fmla="*/ 5448997 h 6341252"/>
                <a:gd name="connsiteX25" fmla="*/ 318688 w 318688"/>
                <a:gd name="connsiteY25" fmla="*/ 5448997 h 6341252"/>
                <a:gd name="connsiteX26" fmla="*/ 318688 w 318688"/>
                <a:gd name="connsiteY26" fmla="*/ 5480899 h 6341252"/>
                <a:gd name="connsiteX27" fmla="*/ 286785 w 318688"/>
                <a:gd name="connsiteY27" fmla="*/ 5480899 h 6341252"/>
                <a:gd name="connsiteX28" fmla="*/ 0 w 318688"/>
                <a:gd name="connsiteY28" fmla="*/ 5448997 h 6341252"/>
                <a:gd name="connsiteX29" fmla="*/ 31901 w 318688"/>
                <a:gd name="connsiteY29" fmla="*/ 5448997 h 6341252"/>
                <a:gd name="connsiteX30" fmla="*/ 31901 w 318688"/>
                <a:gd name="connsiteY30" fmla="*/ 5480899 h 6341252"/>
                <a:gd name="connsiteX31" fmla="*/ 0 w 318688"/>
                <a:gd name="connsiteY31" fmla="*/ 5480899 h 6341252"/>
                <a:gd name="connsiteX32" fmla="*/ 286785 w 318688"/>
                <a:gd name="connsiteY32" fmla="*/ 5162213 h 6341252"/>
                <a:gd name="connsiteX33" fmla="*/ 318688 w 318688"/>
                <a:gd name="connsiteY33" fmla="*/ 5162213 h 6341252"/>
                <a:gd name="connsiteX34" fmla="*/ 318688 w 318688"/>
                <a:gd name="connsiteY34" fmla="*/ 5194116 h 6341252"/>
                <a:gd name="connsiteX35" fmla="*/ 286785 w 318688"/>
                <a:gd name="connsiteY35" fmla="*/ 5194116 h 6341252"/>
                <a:gd name="connsiteX36" fmla="*/ 0 w 318688"/>
                <a:gd name="connsiteY36" fmla="*/ 5162213 h 6341252"/>
                <a:gd name="connsiteX37" fmla="*/ 31901 w 318688"/>
                <a:gd name="connsiteY37" fmla="*/ 5162213 h 6341252"/>
                <a:gd name="connsiteX38" fmla="*/ 31901 w 318688"/>
                <a:gd name="connsiteY38" fmla="*/ 5194116 h 6341252"/>
                <a:gd name="connsiteX39" fmla="*/ 0 w 318688"/>
                <a:gd name="connsiteY39" fmla="*/ 5194116 h 6341252"/>
                <a:gd name="connsiteX40" fmla="*/ 286785 w 318688"/>
                <a:gd name="connsiteY40" fmla="*/ 4875429 h 6341252"/>
                <a:gd name="connsiteX41" fmla="*/ 318688 w 318688"/>
                <a:gd name="connsiteY41" fmla="*/ 4875429 h 6341252"/>
                <a:gd name="connsiteX42" fmla="*/ 318688 w 318688"/>
                <a:gd name="connsiteY42" fmla="*/ 4907331 h 6341252"/>
                <a:gd name="connsiteX43" fmla="*/ 286785 w 318688"/>
                <a:gd name="connsiteY43" fmla="*/ 4907331 h 6341252"/>
                <a:gd name="connsiteX44" fmla="*/ 0 w 318688"/>
                <a:gd name="connsiteY44" fmla="*/ 4875429 h 6341252"/>
                <a:gd name="connsiteX45" fmla="*/ 31901 w 318688"/>
                <a:gd name="connsiteY45" fmla="*/ 4875429 h 6341252"/>
                <a:gd name="connsiteX46" fmla="*/ 31901 w 318688"/>
                <a:gd name="connsiteY46" fmla="*/ 4907331 h 6341252"/>
                <a:gd name="connsiteX47" fmla="*/ 0 w 318688"/>
                <a:gd name="connsiteY47" fmla="*/ 4907331 h 6341252"/>
                <a:gd name="connsiteX48" fmla="*/ 286785 w 318688"/>
                <a:gd name="connsiteY48" fmla="*/ 4588644 h 6341252"/>
                <a:gd name="connsiteX49" fmla="*/ 318688 w 318688"/>
                <a:gd name="connsiteY49" fmla="*/ 4588644 h 6341252"/>
                <a:gd name="connsiteX50" fmla="*/ 318688 w 318688"/>
                <a:gd name="connsiteY50" fmla="*/ 4620545 h 6341252"/>
                <a:gd name="connsiteX51" fmla="*/ 286785 w 318688"/>
                <a:gd name="connsiteY51" fmla="*/ 4620545 h 6341252"/>
                <a:gd name="connsiteX52" fmla="*/ 0 w 318688"/>
                <a:gd name="connsiteY52" fmla="*/ 4588644 h 6341252"/>
                <a:gd name="connsiteX53" fmla="*/ 31901 w 318688"/>
                <a:gd name="connsiteY53" fmla="*/ 4588644 h 6341252"/>
                <a:gd name="connsiteX54" fmla="*/ 31901 w 318688"/>
                <a:gd name="connsiteY54" fmla="*/ 4620545 h 6341252"/>
                <a:gd name="connsiteX55" fmla="*/ 0 w 318688"/>
                <a:gd name="connsiteY55" fmla="*/ 4620545 h 6341252"/>
                <a:gd name="connsiteX56" fmla="*/ 286785 w 318688"/>
                <a:gd name="connsiteY56" fmla="*/ 4301860 h 6341252"/>
                <a:gd name="connsiteX57" fmla="*/ 318688 w 318688"/>
                <a:gd name="connsiteY57" fmla="*/ 4301860 h 6341252"/>
                <a:gd name="connsiteX58" fmla="*/ 318688 w 318688"/>
                <a:gd name="connsiteY58" fmla="*/ 4333762 h 6341252"/>
                <a:gd name="connsiteX59" fmla="*/ 286785 w 318688"/>
                <a:gd name="connsiteY59" fmla="*/ 4333762 h 6341252"/>
                <a:gd name="connsiteX60" fmla="*/ 0 w 318688"/>
                <a:gd name="connsiteY60" fmla="*/ 4301860 h 6341252"/>
                <a:gd name="connsiteX61" fmla="*/ 31901 w 318688"/>
                <a:gd name="connsiteY61" fmla="*/ 4301860 h 6341252"/>
                <a:gd name="connsiteX62" fmla="*/ 31901 w 318688"/>
                <a:gd name="connsiteY62" fmla="*/ 4333762 h 6341252"/>
                <a:gd name="connsiteX63" fmla="*/ 0 w 318688"/>
                <a:gd name="connsiteY63" fmla="*/ 4333762 h 6341252"/>
                <a:gd name="connsiteX64" fmla="*/ 286785 w 318688"/>
                <a:gd name="connsiteY64" fmla="*/ 4015075 h 6341252"/>
                <a:gd name="connsiteX65" fmla="*/ 318688 w 318688"/>
                <a:gd name="connsiteY65" fmla="*/ 4015075 h 6341252"/>
                <a:gd name="connsiteX66" fmla="*/ 318688 w 318688"/>
                <a:gd name="connsiteY66" fmla="*/ 4046976 h 6341252"/>
                <a:gd name="connsiteX67" fmla="*/ 286785 w 318688"/>
                <a:gd name="connsiteY67" fmla="*/ 4046976 h 6341252"/>
                <a:gd name="connsiteX68" fmla="*/ 0 w 318688"/>
                <a:gd name="connsiteY68" fmla="*/ 4015075 h 6341252"/>
                <a:gd name="connsiteX69" fmla="*/ 31901 w 318688"/>
                <a:gd name="connsiteY69" fmla="*/ 4015075 h 6341252"/>
                <a:gd name="connsiteX70" fmla="*/ 31901 w 318688"/>
                <a:gd name="connsiteY70" fmla="*/ 4046976 h 6341252"/>
                <a:gd name="connsiteX71" fmla="*/ 0 w 318688"/>
                <a:gd name="connsiteY71" fmla="*/ 4046976 h 6341252"/>
                <a:gd name="connsiteX72" fmla="*/ 286785 w 318688"/>
                <a:gd name="connsiteY72" fmla="*/ 3728291 h 6341252"/>
                <a:gd name="connsiteX73" fmla="*/ 318688 w 318688"/>
                <a:gd name="connsiteY73" fmla="*/ 3728291 h 6341252"/>
                <a:gd name="connsiteX74" fmla="*/ 318688 w 318688"/>
                <a:gd name="connsiteY74" fmla="*/ 3760193 h 6341252"/>
                <a:gd name="connsiteX75" fmla="*/ 286785 w 318688"/>
                <a:gd name="connsiteY75" fmla="*/ 3760193 h 6341252"/>
                <a:gd name="connsiteX76" fmla="*/ 0 w 318688"/>
                <a:gd name="connsiteY76" fmla="*/ 3728291 h 6341252"/>
                <a:gd name="connsiteX77" fmla="*/ 31901 w 318688"/>
                <a:gd name="connsiteY77" fmla="*/ 3728291 h 6341252"/>
                <a:gd name="connsiteX78" fmla="*/ 31901 w 318688"/>
                <a:gd name="connsiteY78" fmla="*/ 3760193 h 6341252"/>
                <a:gd name="connsiteX79" fmla="*/ 0 w 318688"/>
                <a:gd name="connsiteY79" fmla="*/ 3760193 h 6341252"/>
                <a:gd name="connsiteX80" fmla="*/ 286785 w 318688"/>
                <a:gd name="connsiteY80" fmla="*/ 3441515 h 6341252"/>
                <a:gd name="connsiteX81" fmla="*/ 318688 w 318688"/>
                <a:gd name="connsiteY81" fmla="*/ 3441515 h 6341252"/>
                <a:gd name="connsiteX82" fmla="*/ 318688 w 318688"/>
                <a:gd name="connsiteY82" fmla="*/ 3473408 h 6341252"/>
                <a:gd name="connsiteX83" fmla="*/ 286785 w 318688"/>
                <a:gd name="connsiteY83" fmla="*/ 3473408 h 6341252"/>
                <a:gd name="connsiteX84" fmla="*/ 0 w 318688"/>
                <a:gd name="connsiteY84" fmla="*/ 3441514 h 6341252"/>
                <a:gd name="connsiteX85" fmla="*/ 31901 w 318688"/>
                <a:gd name="connsiteY85" fmla="*/ 3441514 h 6341252"/>
                <a:gd name="connsiteX86" fmla="*/ 31901 w 318688"/>
                <a:gd name="connsiteY86" fmla="*/ 3473408 h 6341252"/>
                <a:gd name="connsiteX87" fmla="*/ 0 w 318688"/>
                <a:gd name="connsiteY87" fmla="*/ 3473408 h 6341252"/>
                <a:gd name="connsiteX88" fmla="*/ 286785 w 318688"/>
                <a:gd name="connsiteY88" fmla="*/ 3154732 h 6341252"/>
                <a:gd name="connsiteX89" fmla="*/ 318688 w 318688"/>
                <a:gd name="connsiteY89" fmla="*/ 3154732 h 6341252"/>
                <a:gd name="connsiteX90" fmla="*/ 318688 w 318688"/>
                <a:gd name="connsiteY90" fmla="*/ 3186635 h 6341252"/>
                <a:gd name="connsiteX91" fmla="*/ 286785 w 318688"/>
                <a:gd name="connsiteY91" fmla="*/ 3186635 h 6341252"/>
                <a:gd name="connsiteX92" fmla="*/ 0 w 318688"/>
                <a:gd name="connsiteY92" fmla="*/ 3154731 h 6341252"/>
                <a:gd name="connsiteX93" fmla="*/ 31901 w 318688"/>
                <a:gd name="connsiteY93" fmla="*/ 3154731 h 6341252"/>
                <a:gd name="connsiteX94" fmla="*/ 31901 w 318688"/>
                <a:gd name="connsiteY94" fmla="*/ 3186634 h 6341252"/>
                <a:gd name="connsiteX95" fmla="*/ 0 w 318688"/>
                <a:gd name="connsiteY95" fmla="*/ 3186634 h 6341252"/>
                <a:gd name="connsiteX96" fmla="*/ 286785 w 318688"/>
                <a:gd name="connsiteY96" fmla="*/ 2867859 h 6341252"/>
                <a:gd name="connsiteX97" fmla="*/ 318688 w 318688"/>
                <a:gd name="connsiteY97" fmla="*/ 2867859 h 6341252"/>
                <a:gd name="connsiteX98" fmla="*/ 318688 w 318688"/>
                <a:gd name="connsiteY98" fmla="*/ 2899760 h 6341252"/>
                <a:gd name="connsiteX99" fmla="*/ 286785 w 318688"/>
                <a:gd name="connsiteY99" fmla="*/ 2899760 h 6341252"/>
                <a:gd name="connsiteX100" fmla="*/ 0 w 318688"/>
                <a:gd name="connsiteY100" fmla="*/ 2867855 h 6341252"/>
                <a:gd name="connsiteX101" fmla="*/ 31901 w 318688"/>
                <a:gd name="connsiteY101" fmla="*/ 2867855 h 6341252"/>
                <a:gd name="connsiteX102" fmla="*/ 31901 w 318688"/>
                <a:gd name="connsiteY102" fmla="*/ 2899757 h 6341252"/>
                <a:gd name="connsiteX103" fmla="*/ 0 w 318688"/>
                <a:gd name="connsiteY103" fmla="*/ 2899757 h 6341252"/>
                <a:gd name="connsiteX104" fmla="*/ 286785 w 318688"/>
                <a:gd name="connsiteY104" fmla="*/ 2581076 h 6341252"/>
                <a:gd name="connsiteX105" fmla="*/ 318688 w 318688"/>
                <a:gd name="connsiteY105" fmla="*/ 2581076 h 6341252"/>
                <a:gd name="connsiteX106" fmla="*/ 318688 w 318688"/>
                <a:gd name="connsiteY106" fmla="*/ 2612993 h 6341252"/>
                <a:gd name="connsiteX107" fmla="*/ 286785 w 318688"/>
                <a:gd name="connsiteY107" fmla="*/ 2612993 h 6341252"/>
                <a:gd name="connsiteX108" fmla="*/ 0 w 318688"/>
                <a:gd name="connsiteY108" fmla="*/ 2581073 h 6341252"/>
                <a:gd name="connsiteX109" fmla="*/ 31901 w 318688"/>
                <a:gd name="connsiteY109" fmla="*/ 2581073 h 6341252"/>
                <a:gd name="connsiteX110" fmla="*/ 31901 w 318688"/>
                <a:gd name="connsiteY110" fmla="*/ 2612987 h 6341252"/>
                <a:gd name="connsiteX111" fmla="*/ 0 w 318688"/>
                <a:gd name="connsiteY111" fmla="*/ 2612987 h 6341252"/>
                <a:gd name="connsiteX112" fmla="*/ 286785 w 318688"/>
                <a:gd name="connsiteY112" fmla="*/ 2294287 h 6341252"/>
                <a:gd name="connsiteX113" fmla="*/ 318688 w 318688"/>
                <a:gd name="connsiteY113" fmla="*/ 2294287 h 6341252"/>
                <a:gd name="connsiteX114" fmla="*/ 318688 w 318688"/>
                <a:gd name="connsiteY114" fmla="*/ 2326193 h 6341252"/>
                <a:gd name="connsiteX115" fmla="*/ 286785 w 318688"/>
                <a:gd name="connsiteY115" fmla="*/ 2326193 h 6341252"/>
                <a:gd name="connsiteX116" fmla="*/ 0 w 318688"/>
                <a:gd name="connsiteY116" fmla="*/ 2294283 h 6341252"/>
                <a:gd name="connsiteX117" fmla="*/ 31901 w 318688"/>
                <a:gd name="connsiteY117" fmla="*/ 2294283 h 6341252"/>
                <a:gd name="connsiteX118" fmla="*/ 31901 w 318688"/>
                <a:gd name="connsiteY118" fmla="*/ 2326188 h 6341252"/>
                <a:gd name="connsiteX119" fmla="*/ 0 w 318688"/>
                <a:gd name="connsiteY119" fmla="*/ 2326188 h 6341252"/>
                <a:gd name="connsiteX120" fmla="*/ 286785 w 318688"/>
                <a:gd name="connsiteY120" fmla="*/ 2007498 h 6341252"/>
                <a:gd name="connsiteX121" fmla="*/ 318688 w 318688"/>
                <a:gd name="connsiteY121" fmla="*/ 2007498 h 6341252"/>
                <a:gd name="connsiteX122" fmla="*/ 318688 w 318688"/>
                <a:gd name="connsiteY122" fmla="*/ 2039391 h 6341252"/>
                <a:gd name="connsiteX123" fmla="*/ 286785 w 318688"/>
                <a:gd name="connsiteY123" fmla="*/ 2039391 h 6341252"/>
                <a:gd name="connsiteX124" fmla="*/ 0 w 318688"/>
                <a:gd name="connsiteY124" fmla="*/ 2007496 h 6341252"/>
                <a:gd name="connsiteX125" fmla="*/ 31901 w 318688"/>
                <a:gd name="connsiteY125" fmla="*/ 2007496 h 6341252"/>
                <a:gd name="connsiteX126" fmla="*/ 31901 w 318688"/>
                <a:gd name="connsiteY126" fmla="*/ 2039389 h 6341252"/>
                <a:gd name="connsiteX127" fmla="*/ 0 w 318688"/>
                <a:gd name="connsiteY127" fmla="*/ 2039389 h 6341252"/>
                <a:gd name="connsiteX128" fmla="*/ 286785 w 318688"/>
                <a:gd name="connsiteY128" fmla="*/ 1720711 h 6341252"/>
                <a:gd name="connsiteX129" fmla="*/ 318688 w 318688"/>
                <a:gd name="connsiteY129" fmla="*/ 1720711 h 6341252"/>
                <a:gd name="connsiteX130" fmla="*/ 318688 w 318688"/>
                <a:gd name="connsiteY130" fmla="*/ 1752614 h 6341252"/>
                <a:gd name="connsiteX131" fmla="*/ 286785 w 318688"/>
                <a:gd name="connsiteY131" fmla="*/ 1752614 h 6341252"/>
                <a:gd name="connsiteX132" fmla="*/ 0 w 318688"/>
                <a:gd name="connsiteY132" fmla="*/ 1720709 h 6341252"/>
                <a:gd name="connsiteX133" fmla="*/ 31901 w 318688"/>
                <a:gd name="connsiteY133" fmla="*/ 1720709 h 6341252"/>
                <a:gd name="connsiteX134" fmla="*/ 31901 w 318688"/>
                <a:gd name="connsiteY134" fmla="*/ 1752612 h 6341252"/>
                <a:gd name="connsiteX135" fmla="*/ 0 w 318688"/>
                <a:gd name="connsiteY135" fmla="*/ 1752612 h 6341252"/>
                <a:gd name="connsiteX136" fmla="*/ 286785 w 318688"/>
                <a:gd name="connsiteY136" fmla="*/ 1433930 h 6341252"/>
                <a:gd name="connsiteX137" fmla="*/ 318688 w 318688"/>
                <a:gd name="connsiteY137" fmla="*/ 1433930 h 6341252"/>
                <a:gd name="connsiteX138" fmla="*/ 318688 w 318688"/>
                <a:gd name="connsiteY138" fmla="*/ 1465831 h 6341252"/>
                <a:gd name="connsiteX139" fmla="*/ 286785 w 318688"/>
                <a:gd name="connsiteY139" fmla="*/ 1465831 h 6341252"/>
                <a:gd name="connsiteX140" fmla="*/ 0 w 318688"/>
                <a:gd name="connsiteY140" fmla="*/ 1433927 h 6341252"/>
                <a:gd name="connsiteX141" fmla="*/ 31901 w 318688"/>
                <a:gd name="connsiteY141" fmla="*/ 1433927 h 6341252"/>
                <a:gd name="connsiteX142" fmla="*/ 31901 w 318688"/>
                <a:gd name="connsiteY142" fmla="*/ 1465828 h 6341252"/>
                <a:gd name="connsiteX143" fmla="*/ 0 w 318688"/>
                <a:gd name="connsiteY143" fmla="*/ 1465828 h 6341252"/>
                <a:gd name="connsiteX144" fmla="*/ 286785 w 318688"/>
                <a:gd name="connsiteY144" fmla="*/ 1147150 h 6341252"/>
                <a:gd name="connsiteX145" fmla="*/ 318688 w 318688"/>
                <a:gd name="connsiteY145" fmla="*/ 1147150 h 6341252"/>
                <a:gd name="connsiteX146" fmla="*/ 318688 w 318688"/>
                <a:gd name="connsiteY146" fmla="*/ 1179052 h 6341252"/>
                <a:gd name="connsiteX147" fmla="*/ 286785 w 318688"/>
                <a:gd name="connsiteY147" fmla="*/ 1179052 h 6341252"/>
                <a:gd name="connsiteX148" fmla="*/ 0 w 318688"/>
                <a:gd name="connsiteY148" fmla="*/ 1147146 h 6341252"/>
                <a:gd name="connsiteX149" fmla="*/ 31901 w 318688"/>
                <a:gd name="connsiteY149" fmla="*/ 1147146 h 6341252"/>
                <a:gd name="connsiteX150" fmla="*/ 31901 w 318688"/>
                <a:gd name="connsiteY150" fmla="*/ 1179049 h 6341252"/>
                <a:gd name="connsiteX151" fmla="*/ 0 w 318688"/>
                <a:gd name="connsiteY151" fmla="*/ 1179049 h 6341252"/>
                <a:gd name="connsiteX152" fmla="*/ 286785 w 318688"/>
                <a:gd name="connsiteY152" fmla="*/ 860355 h 6341252"/>
                <a:gd name="connsiteX153" fmla="*/ 318688 w 318688"/>
                <a:gd name="connsiteY153" fmla="*/ 860355 h 6341252"/>
                <a:gd name="connsiteX154" fmla="*/ 318688 w 318688"/>
                <a:gd name="connsiteY154" fmla="*/ 892257 h 6341252"/>
                <a:gd name="connsiteX155" fmla="*/ 286785 w 318688"/>
                <a:gd name="connsiteY155" fmla="*/ 892257 h 6341252"/>
                <a:gd name="connsiteX156" fmla="*/ 0 w 318688"/>
                <a:gd name="connsiteY156" fmla="*/ 860351 h 6341252"/>
                <a:gd name="connsiteX157" fmla="*/ 31901 w 318688"/>
                <a:gd name="connsiteY157" fmla="*/ 860351 h 6341252"/>
                <a:gd name="connsiteX158" fmla="*/ 31901 w 318688"/>
                <a:gd name="connsiteY158" fmla="*/ 892254 h 6341252"/>
                <a:gd name="connsiteX159" fmla="*/ 0 w 318688"/>
                <a:gd name="connsiteY159" fmla="*/ 892254 h 6341252"/>
                <a:gd name="connsiteX160" fmla="*/ 286785 w 318688"/>
                <a:gd name="connsiteY160" fmla="*/ 573571 h 6341252"/>
                <a:gd name="connsiteX161" fmla="*/ 318688 w 318688"/>
                <a:gd name="connsiteY161" fmla="*/ 573571 h 6341252"/>
                <a:gd name="connsiteX162" fmla="*/ 318688 w 318688"/>
                <a:gd name="connsiteY162" fmla="*/ 605472 h 6341252"/>
                <a:gd name="connsiteX163" fmla="*/ 286785 w 318688"/>
                <a:gd name="connsiteY163" fmla="*/ 605472 h 6341252"/>
                <a:gd name="connsiteX164" fmla="*/ 0 w 318688"/>
                <a:gd name="connsiteY164" fmla="*/ 573568 h 6341252"/>
                <a:gd name="connsiteX165" fmla="*/ 31901 w 318688"/>
                <a:gd name="connsiteY165" fmla="*/ 573568 h 6341252"/>
                <a:gd name="connsiteX166" fmla="*/ 31901 w 318688"/>
                <a:gd name="connsiteY166" fmla="*/ 605470 h 6341252"/>
                <a:gd name="connsiteX167" fmla="*/ 0 w 318688"/>
                <a:gd name="connsiteY167" fmla="*/ 605470 h 6341252"/>
                <a:gd name="connsiteX168" fmla="*/ 286785 w 318688"/>
                <a:gd name="connsiteY168" fmla="*/ 286786 h 6341252"/>
                <a:gd name="connsiteX169" fmla="*/ 318688 w 318688"/>
                <a:gd name="connsiteY169" fmla="*/ 286786 h 6341252"/>
                <a:gd name="connsiteX170" fmla="*/ 318688 w 318688"/>
                <a:gd name="connsiteY170" fmla="*/ 318689 h 6341252"/>
                <a:gd name="connsiteX171" fmla="*/ 286785 w 318688"/>
                <a:gd name="connsiteY171" fmla="*/ 318689 h 6341252"/>
                <a:gd name="connsiteX172" fmla="*/ 0 w 318688"/>
                <a:gd name="connsiteY172" fmla="*/ 286784 h 6341252"/>
                <a:gd name="connsiteX173" fmla="*/ 31901 w 318688"/>
                <a:gd name="connsiteY173" fmla="*/ 286784 h 6341252"/>
                <a:gd name="connsiteX174" fmla="*/ 31901 w 318688"/>
                <a:gd name="connsiteY174" fmla="*/ 318687 h 6341252"/>
                <a:gd name="connsiteX175" fmla="*/ 0 w 318688"/>
                <a:gd name="connsiteY175" fmla="*/ 318687 h 6341252"/>
                <a:gd name="connsiteX176" fmla="*/ 286785 w 318688"/>
                <a:gd name="connsiteY176" fmla="*/ 3 h 6341252"/>
                <a:gd name="connsiteX177" fmla="*/ 318688 w 318688"/>
                <a:gd name="connsiteY177" fmla="*/ 3 h 6341252"/>
                <a:gd name="connsiteX178" fmla="*/ 318688 w 318688"/>
                <a:gd name="connsiteY178" fmla="*/ 31906 h 6341252"/>
                <a:gd name="connsiteX179" fmla="*/ 286785 w 318688"/>
                <a:gd name="connsiteY179" fmla="*/ 31906 h 6341252"/>
                <a:gd name="connsiteX180" fmla="*/ 0 w 318688"/>
                <a:gd name="connsiteY180" fmla="*/ 0 h 6341252"/>
                <a:gd name="connsiteX181" fmla="*/ 31901 w 318688"/>
                <a:gd name="connsiteY181" fmla="*/ 0 h 6341252"/>
                <a:gd name="connsiteX182" fmla="*/ 31901 w 318688"/>
                <a:gd name="connsiteY182" fmla="*/ 31903 h 6341252"/>
                <a:gd name="connsiteX183" fmla="*/ 0 w 318688"/>
                <a:gd name="connsiteY183" fmla="*/ 31903 h 634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18688" h="6341252">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grpSp>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srcRect/>
          <a:stretch/>
        </p:blipFill>
        <p:spPr>
          <a:xfrm>
            <a:off x="431878" y="6081015"/>
            <a:ext cx="2444830" cy="560909"/>
          </a:xfrm>
          <a:prstGeom prst="rect">
            <a:avLst/>
          </a:prstGeom>
        </p:spPr>
      </p:pic>
      <p:sp>
        <p:nvSpPr>
          <p:cNvPr id="9" name="Subtitle 2">
            <a:extLst>
              <a:ext uri="{FF2B5EF4-FFF2-40B4-BE49-F238E27FC236}">
                <a16:creationId xmlns:a16="http://schemas.microsoft.com/office/drawing/2014/main" id="{1D10F107-20C2-48E3-8C9A-AB0E6DD442F1}"/>
              </a:ext>
            </a:extLst>
          </p:cNvPr>
          <p:cNvSpPr>
            <a:spLocks noGrp="1"/>
          </p:cNvSpPr>
          <p:nvPr>
            <p:ph type="subTitle" idx="1" hasCustomPrompt="1"/>
          </p:nvPr>
        </p:nvSpPr>
        <p:spPr>
          <a:xfrm>
            <a:off x="382971" y="3759200"/>
            <a:ext cx="7648381" cy="1510886"/>
          </a:xfrm>
        </p:spPr>
        <p:txBody>
          <a:bodyPr lIns="0" tIns="0" rIns="0" bIns="0" anchor="t" anchorCtr="0">
            <a:normAutofit/>
          </a:bodyPr>
          <a:lstStyle>
            <a:lvl1pPr marL="0" indent="0" algn="l">
              <a:lnSpc>
                <a:spcPct val="100000"/>
              </a:lnSpc>
              <a:spcBef>
                <a:spcPts val="0"/>
              </a:spcBef>
              <a:buNone/>
              <a:defRPr sz="6000" b="1" i="0" spc="-100">
                <a:solidFill>
                  <a:schemeClr val="accent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br>
              <a:rPr lang="en-US" dirty="0"/>
            </a:br>
            <a:r>
              <a:rPr lang="en-US" dirty="0"/>
              <a:t>subtitle style</a:t>
            </a:r>
          </a:p>
        </p:txBody>
      </p:sp>
      <p:sp>
        <p:nvSpPr>
          <p:cNvPr id="10" name="Text Placeholder 4">
            <a:extLst>
              <a:ext uri="{FF2B5EF4-FFF2-40B4-BE49-F238E27FC236}">
                <a16:creationId xmlns:a16="http://schemas.microsoft.com/office/drawing/2014/main" id="{63DA92BA-61CE-4443-9F3F-21C22E266D3A}"/>
              </a:ext>
            </a:extLst>
          </p:cNvPr>
          <p:cNvSpPr>
            <a:spLocks noGrp="1"/>
          </p:cNvSpPr>
          <p:nvPr>
            <p:ph type="body" sz="quarter" idx="12" hasCustomPrompt="1"/>
          </p:nvPr>
        </p:nvSpPr>
        <p:spPr>
          <a:xfrm>
            <a:off x="386020" y="3078730"/>
            <a:ext cx="7648381" cy="510040"/>
          </a:xfrm>
        </p:spPr>
        <p:txBody>
          <a:bodyPr anchor="ctr" anchorCtr="0"/>
          <a:lstStyle>
            <a:lvl1pPr>
              <a:defRPr sz="6000" b="1" spc="-100" baseline="0">
                <a:latin typeface="+mj-lt"/>
              </a:defRPr>
            </a:lvl1pPr>
            <a:lvl2pPr marL="0" indent="0">
              <a:buNone/>
              <a:defRPr/>
            </a:lvl2pPr>
          </a:lstStyle>
          <a:p>
            <a:pPr lvl="0"/>
            <a:r>
              <a:rPr lang="en-US" dirty="0"/>
              <a:t>Insert Section #</a:t>
            </a:r>
          </a:p>
        </p:txBody>
      </p:sp>
      <p:sp>
        <p:nvSpPr>
          <p:cNvPr id="11" name="Title 1">
            <a:extLst>
              <a:ext uri="{FF2B5EF4-FFF2-40B4-BE49-F238E27FC236}">
                <a16:creationId xmlns:a16="http://schemas.microsoft.com/office/drawing/2014/main" id="{A33EBDBD-EE0D-4A4D-9B38-7F857B2C1E66}"/>
              </a:ext>
            </a:extLst>
          </p:cNvPr>
          <p:cNvSpPr>
            <a:spLocks noGrp="1"/>
          </p:cNvSpPr>
          <p:nvPr>
            <p:ph type="ctrTitle" hasCustomPrompt="1"/>
          </p:nvPr>
        </p:nvSpPr>
        <p:spPr>
          <a:xfrm>
            <a:off x="382971" y="880649"/>
            <a:ext cx="7657943" cy="2027651"/>
          </a:xfrm>
        </p:spPr>
        <p:txBody>
          <a:bodyPr lIns="0" tIns="0" rIns="0" bIns="0" anchor="b" anchorCtr="0">
            <a:noAutofit/>
          </a:bodyPr>
          <a:lstStyle>
            <a:lvl1pPr algn="l">
              <a:lnSpc>
                <a:spcPct val="100000"/>
              </a:lnSpc>
              <a:defRPr sz="6000" b="1" i="0" spc="-100">
                <a:solidFill>
                  <a:schemeClr val="tx2"/>
                </a:solidFill>
                <a:latin typeface="Arial"/>
                <a:cs typeface="Arial"/>
              </a:defRPr>
            </a:lvl1pPr>
          </a:lstStyle>
          <a:p>
            <a:r>
              <a:rPr lang="en-US" dirty="0"/>
              <a:t>Click to edit </a:t>
            </a:r>
            <a:br>
              <a:rPr lang="en-US" dirty="0"/>
            </a:br>
            <a:r>
              <a:rPr lang="en-US" dirty="0"/>
              <a:t>Master title style</a:t>
            </a:r>
          </a:p>
        </p:txBody>
      </p:sp>
      <p:sp>
        <p:nvSpPr>
          <p:cNvPr id="19" name="Text Placeholder 83">
            <a:extLst>
              <a:ext uri="{FF2B5EF4-FFF2-40B4-BE49-F238E27FC236}">
                <a16:creationId xmlns:a16="http://schemas.microsoft.com/office/drawing/2014/main" id="{65E572D2-FB5D-4AE4-ADCA-539A3B5D2872}"/>
              </a:ext>
            </a:extLst>
          </p:cNvPr>
          <p:cNvSpPr txBox="1">
            <a:spLocks/>
          </p:cNvSpPr>
          <p:nvPr userDrawn="1"/>
        </p:nvSpPr>
        <p:spPr>
          <a:xfrm rot="16200000" flipV="1">
            <a:off x="10498451" y="1143711"/>
            <a:ext cx="2253832" cy="1126916"/>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0" name="Freeform: Shape 83">
            <a:extLst>
              <a:ext uri="{FF2B5EF4-FFF2-40B4-BE49-F238E27FC236}">
                <a16:creationId xmlns:a16="http://schemas.microsoft.com/office/drawing/2014/main" id="{F05596E1-7FE6-4BB0-BB11-FC47E5FF65BF}"/>
              </a:ext>
            </a:extLst>
          </p:cNvPr>
          <p:cNvSpPr txBox="1">
            <a:spLocks/>
          </p:cNvSpPr>
          <p:nvPr userDrawn="1"/>
        </p:nvSpPr>
        <p:spPr>
          <a:xfrm rot="16200000">
            <a:off x="9922682" y="3143726"/>
            <a:ext cx="574904" cy="1715833"/>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1" name="Text Placeholder 49">
            <a:extLst>
              <a:ext uri="{FF2B5EF4-FFF2-40B4-BE49-F238E27FC236}">
                <a16:creationId xmlns:a16="http://schemas.microsoft.com/office/drawing/2014/main" id="{A0F317CE-035E-44FD-A5F6-9E40D83A2190}"/>
              </a:ext>
            </a:extLst>
          </p:cNvPr>
          <p:cNvSpPr txBox="1">
            <a:spLocks/>
          </p:cNvSpPr>
          <p:nvPr userDrawn="1"/>
        </p:nvSpPr>
        <p:spPr>
          <a:xfrm>
            <a:off x="9935038" y="2296382"/>
            <a:ext cx="546640" cy="54663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2" name="Text Placeholder 49">
            <a:extLst>
              <a:ext uri="{FF2B5EF4-FFF2-40B4-BE49-F238E27FC236}">
                <a16:creationId xmlns:a16="http://schemas.microsoft.com/office/drawing/2014/main" id="{C876EBD3-018B-46D6-8C3B-B7B3FA122BE1}"/>
              </a:ext>
            </a:extLst>
          </p:cNvPr>
          <p:cNvSpPr txBox="1">
            <a:spLocks/>
          </p:cNvSpPr>
          <p:nvPr userDrawn="1"/>
        </p:nvSpPr>
        <p:spPr>
          <a:xfrm>
            <a:off x="10878327" y="5270086"/>
            <a:ext cx="546640" cy="54663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9" name="Freeform: Shape 83">
            <a:extLst>
              <a:ext uri="{FF2B5EF4-FFF2-40B4-BE49-F238E27FC236}">
                <a16:creationId xmlns:a16="http://schemas.microsoft.com/office/drawing/2014/main" id="{746EFE52-6B31-424B-954D-38ECEE5E8891}"/>
              </a:ext>
            </a:extLst>
          </p:cNvPr>
          <p:cNvSpPr txBox="1">
            <a:spLocks/>
          </p:cNvSpPr>
          <p:nvPr userDrawn="1"/>
        </p:nvSpPr>
        <p:spPr>
          <a:xfrm>
            <a:off x="10198402" y="0"/>
            <a:ext cx="574904" cy="851154"/>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31" name="TextBox 30">
            <a:extLst>
              <a:ext uri="{FF2B5EF4-FFF2-40B4-BE49-F238E27FC236}">
                <a16:creationId xmlns:a16="http://schemas.microsoft.com/office/drawing/2014/main" id="{06130633-8398-4340-A091-16D418D4BA0E}"/>
              </a:ext>
            </a:extLst>
          </p:cNvPr>
          <p:cNvSpPr txBox="1">
            <a:spLocks/>
          </p:cNvSpPr>
          <p:nvPr userDrawn="1"/>
        </p:nvSpPr>
        <p:spPr>
          <a:xfrm rot="2700000" flipH="1" flipV="1">
            <a:off x="9044758" y="5894614"/>
            <a:ext cx="1592914" cy="795094"/>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Tree>
    <p:extLst>
      <p:ext uri="{BB962C8B-B14F-4D97-AF65-F5344CB8AC3E}">
        <p14:creationId xmlns:p14="http://schemas.microsoft.com/office/powerpoint/2010/main" val="22573349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12_Title – Grid Light">
    <p:bg>
      <p:bgPr>
        <a:solidFill>
          <a:schemeClr val="accent1"/>
        </a:solidFill>
        <a:effectLst/>
      </p:bgPr>
    </p:bg>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rcRect/>
          <a:stretch/>
        </p:blipFill>
        <p:spPr>
          <a:xfrm>
            <a:off x="431878" y="6081015"/>
            <a:ext cx="2444830" cy="560909"/>
          </a:xfrm>
          <a:prstGeom prst="rect">
            <a:avLst/>
          </a:prstGeom>
        </p:spPr>
      </p:pic>
      <p:sp>
        <p:nvSpPr>
          <p:cNvPr id="9" name="Subtitle 2">
            <a:extLst>
              <a:ext uri="{FF2B5EF4-FFF2-40B4-BE49-F238E27FC236}">
                <a16:creationId xmlns:a16="http://schemas.microsoft.com/office/drawing/2014/main" id="{1D10F107-20C2-48E3-8C9A-AB0E6DD442F1}"/>
              </a:ext>
            </a:extLst>
          </p:cNvPr>
          <p:cNvSpPr>
            <a:spLocks noGrp="1"/>
          </p:cNvSpPr>
          <p:nvPr>
            <p:ph type="subTitle" idx="1" hasCustomPrompt="1"/>
          </p:nvPr>
        </p:nvSpPr>
        <p:spPr>
          <a:xfrm>
            <a:off x="382971" y="3759200"/>
            <a:ext cx="7648381" cy="1510886"/>
          </a:xfrm>
        </p:spPr>
        <p:txBody>
          <a:bodyPr lIns="0" tIns="0" rIns="0" bIns="0" anchor="t" anchorCtr="0">
            <a:normAutofit/>
          </a:bodyPr>
          <a:lstStyle>
            <a:lvl1pPr marL="0" indent="0" algn="l">
              <a:lnSpc>
                <a:spcPct val="100000"/>
              </a:lnSpc>
              <a:spcBef>
                <a:spcPts val="0"/>
              </a:spcBef>
              <a:buNone/>
              <a:defRPr sz="6000" b="1" i="0" spc="-10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br>
              <a:rPr lang="en-US" dirty="0"/>
            </a:br>
            <a:r>
              <a:rPr lang="en-US" dirty="0"/>
              <a:t>subtitle style</a:t>
            </a:r>
          </a:p>
        </p:txBody>
      </p:sp>
      <p:sp>
        <p:nvSpPr>
          <p:cNvPr id="10" name="Text Placeholder 4">
            <a:extLst>
              <a:ext uri="{FF2B5EF4-FFF2-40B4-BE49-F238E27FC236}">
                <a16:creationId xmlns:a16="http://schemas.microsoft.com/office/drawing/2014/main" id="{63DA92BA-61CE-4443-9F3F-21C22E266D3A}"/>
              </a:ext>
            </a:extLst>
          </p:cNvPr>
          <p:cNvSpPr>
            <a:spLocks noGrp="1"/>
          </p:cNvSpPr>
          <p:nvPr>
            <p:ph type="body" sz="quarter" idx="12" hasCustomPrompt="1"/>
          </p:nvPr>
        </p:nvSpPr>
        <p:spPr>
          <a:xfrm>
            <a:off x="386020" y="3078730"/>
            <a:ext cx="7648381" cy="510040"/>
          </a:xfrm>
        </p:spPr>
        <p:txBody>
          <a:bodyPr anchor="ctr" anchorCtr="0"/>
          <a:lstStyle>
            <a:lvl1pPr>
              <a:defRPr sz="6000" b="1" spc="-100" baseline="0">
                <a:solidFill>
                  <a:schemeClr val="bg1"/>
                </a:solidFill>
                <a:latin typeface="+mj-lt"/>
              </a:defRPr>
            </a:lvl1pPr>
            <a:lvl2pPr marL="0" indent="0">
              <a:buNone/>
              <a:defRPr/>
            </a:lvl2pPr>
          </a:lstStyle>
          <a:p>
            <a:pPr lvl="0"/>
            <a:r>
              <a:rPr lang="en-US" dirty="0"/>
              <a:t>Insert Section #</a:t>
            </a:r>
          </a:p>
        </p:txBody>
      </p:sp>
      <p:sp>
        <p:nvSpPr>
          <p:cNvPr id="11" name="Title 1">
            <a:extLst>
              <a:ext uri="{FF2B5EF4-FFF2-40B4-BE49-F238E27FC236}">
                <a16:creationId xmlns:a16="http://schemas.microsoft.com/office/drawing/2014/main" id="{A33EBDBD-EE0D-4A4D-9B38-7F857B2C1E66}"/>
              </a:ext>
            </a:extLst>
          </p:cNvPr>
          <p:cNvSpPr>
            <a:spLocks noGrp="1"/>
          </p:cNvSpPr>
          <p:nvPr>
            <p:ph type="ctrTitle" hasCustomPrompt="1"/>
          </p:nvPr>
        </p:nvSpPr>
        <p:spPr>
          <a:xfrm>
            <a:off x="382971" y="880649"/>
            <a:ext cx="7657943" cy="2027651"/>
          </a:xfrm>
        </p:spPr>
        <p:txBody>
          <a:bodyPr lIns="0" tIns="0" rIns="0" bIns="0" anchor="b" anchorCtr="0">
            <a:noAutofit/>
          </a:bodyPr>
          <a:lstStyle>
            <a:lvl1pPr algn="l">
              <a:lnSpc>
                <a:spcPct val="100000"/>
              </a:lnSpc>
              <a:defRPr sz="6000" b="1" i="0" spc="-100">
                <a:solidFill>
                  <a:schemeClr val="bg1"/>
                </a:solidFill>
                <a:latin typeface="Arial"/>
                <a:cs typeface="Arial"/>
              </a:defRPr>
            </a:lvl1pPr>
          </a:lstStyle>
          <a:p>
            <a:r>
              <a:rPr lang="en-US" dirty="0"/>
              <a:t>Click to edit </a:t>
            </a:r>
            <a:br>
              <a:rPr lang="en-US" dirty="0"/>
            </a:br>
            <a:r>
              <a:rPr lang="en-US" dirty="0"/>
              <a:t>Master title style</a:t>
            </a:r>
          </a:p>
        </p:txBody>
      </p:sp>
      <p:grpSp>
        <p:nvGrpSpPr>
          <p:cNvPr id="6" name="Group 5">
            <a:extLst>
              <a:ext uri="{FF2B5EF4-FFF2-40B4-BE49-F238E27FC236}">
                <a16:creationId xmlns:a16="http://schemas.microsoft.com/office/drawing/2014/main" id="{13C630F6-5777-4826-A8BA-A5E5F67ED8DE}"/>
              </a:ext>
            </a:extLst>
          </p:cNvPr>
          <p:cNvGrpSpPr/>
          <p:nvPr userDrawn="1"/>
        </p:nvGrpSpPr>
        <p:grpSpPr>
          <a:xfrm>
            <a:off x="9346573" y="258374"/>
            <a:ext cx="2592719" cy="6341252"/>
            <a:chOff x="9346573" y="258374"/>
            <a:chExt cx="2592719" cy="6341252"/>
          </a:xfrm>
          <a:solidFill>
            <a:schemeClr val="accent1">
              <a:lumMod val="75000"/>
            </a:schemeClr>
          </a:solidFill>
        </p:grpSpPr>
        <p:grpSp>
          <p:nvGrpSpPr>
            <p:cNvPr id="4" name="Group 3">
              <a:extLst>
                <a:ext uri="{FF2B5EF4-FFF2-40B4-BE49-F238E27FC236}">
                  <a16:creationId xmlns:a16="http://schemas.microsoft.com/office/drawing/2014/main" id="{6D23DED4-46CF-4034-A62B-714FB0F82593}"/>
                </a:ext>
              </a:extLst>
            </p:cNvPr>
            <p:cNvGrpSpPr/>
            <p:nvPr userDrawn="1"/>
          </p:nvGrpSpPr>
          <p:grpSpPr>
            <a:xfrm>
              <a:off x="9906425" y="258374"/>
              <a:ext cx="1451546" cy="6341252"/>
              <a:chOff x="10020609" y="242905"/>
              <a:chExt cx="1346145" cy="5880798"/>
            </a:xfrm>
            <a:grpFill/>
          </p:grpSpPr>
          <p:sp>
            <p:nvSpPr>
              <p:cNvPr id="18" name="Freeform: Shape 17">
                <a:extLst>
                  <a:ext uri="{FF2B5EF4-FFF2-40B4-BE49-F238E27FC236}">
                    <a16:creationId xmlns:a16="http://schemas.microsoft.com/office/drawing/2014/main" id="{102FE358-5F18-4618-841E-AC396B767858}"/>
                  </a:ext>
                </a:extLst>
              </p:cNvPr>
              <p:cNvSpPr/>
              <p:nvPr userDrawn="1"/>
            </p:nvSpPr>
            <p:spPr>
              <a:xfrm>
                <a:off x="10020609"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grpFill/>
              <a:ln w="10294" cap="flat">
                <a:noFill/>
                <a:prstDash val="solid"/>
                <a:miter/>
              </a:ln>
            </p:spPr>
            <p:txBody>
              <a:bodyPr wrap="square" rtlCol="0" anchor="ctr">
                <a:noAutofit/>
              </a:bodyPr>
              <a:lstStyle/>
              <a:p>
                <a:endParaRPr lang="en-US"/>
              </a:p>
            </p:txBody>
          </p:sp>
          <p:sp>
            <p:nvSpPr>
              <p:cNvPr id="14" name="Freeform: Shape 13">
                <a:extLst>
                  <a:ext uri="{FF2B5EF4-FFF2-40B4-BE49-F238E27FC236}">
                    <a16:creationId xmlns:a16="http://schemas.microsoft.com/office/drawing/2014/main" id="{933AAC8F-088F-4C17-BF99-81037FD20C59}"/>
                  </a:ext>
                </a:extLst>
              </p:cNvPr>
              <p:cNvSpPr/>
              <p:nvPr userDrawn="1"/>
            </p:nvSpPr>
            <p:spPr>
              <a:xfrm>
                <a:off x="10805248"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grpFill/>
              <a:ln w="10294" cap="flat">
                <a:noFill/>
                <a:prstDash val="solid"/>
                <a:miter/>
              </a:ln>
            </p:spPr>
            <p:txBody>
              <a:bodyPr wrap="square" rtlCol="0" anchor="ctr">
                <a:noAutofit/>
              </a:bodyPr>
              <a:lstStyle/>
              <a:p>
                <a:endParaRPr lang="en-US"/>
              </a:p>
            </p:txBody>
          </p:sp>
        </p:grpSp>
        <p:sp>
          <p:nvSpPr>
            <p:cNvPr id="27" name="Freeform: Shape 26">
              <a:extLst>
                <a:ext uri="{FF2B5EF4-FFF2-40B4-BE49-F238E27FC236}">
                  <a16:creationId xmlns:a16="http://schemas.microsoft.com/office/drawing/2014/main" id="{E617A4DF-071D-428E-8CFC-46648A6F0207}"/>
                </a:ext>
              </a:extLst>
            </p:cNvPr>
            <p:cNvSpPr/>
            <p:nvPr userDrawn="1"/>
          </p:nvSpPr>
          <p:spPr>
            <a:xfrm>
              <a:off x="11620604" y="258374"/>
              <a:ext cx="318688" cy="6341252"/>
            </a:xfrm>
            <a:custGeom>
              <a:avLst/>
              <a:gdLst>
                <a:gd name="connsiteX0" fmla="*/ 286785 w 318688"/>
                <a:gd name="connsiteY0" fmla="*/ 6309351 h 6341252"/>
                <a:gd name="connsiteX1" fmla="*/ 318688 w 318688"/>
                <a:gd name="connsiteY1" fmla="*/ 6309351 h 6341252"/>
                <a:gd name="connsiteX2" fmla="*/ 318688 w 318688"/>
                <a:gd name="connsiteY2" fmla="*/ 6341252 h 6341252"/>
                <a:gd name="connsiteX3" fmla="*/ 286785 w 318688"/>
                <a:gd name="connsiteY3" fmla="*/ 6341252 h 6341252"/>
                <a:gd name="connsiteX4" fmla="*/ 0 w 318688"/>
                <a:gd name="connsiteY4" fmla="*/ 6309351 h 6341252"/>
                <a:gd name="connsiteX5" fmla="*/ 31901 w 318688"/>
                <a:gd name="connsiteY5" fmla="*/ 6309351 h 6341252"/>
                <a:gd name="connsiteX6" fmla="*/ 31901 w 318688"/>
                <a:gd name="connsiteY6" fmla="*/ 6341252 h 6341252"/>
                <a:gd name="connsiteX7" fmla="*/ 0 w 318688"/>
                <a:gd name="connsiteY7" fmla="*/ 6341252 h 6341252"/>
                <a:gd name="connsiteX8" fmla="*/ 286785 w 318688"/>
                <a:gd name="connsiteY8" fmla="*/ 6022567 h 6341252"/>
                <a:gd name="connsiteX9" fmla="*/ 318688 w 318688"/>
                <a:gd name="connsiteY9" fmla="*/ 6022567 h 6341252"/>
                <a:gd name="connsiteX10" fmla="*/ 318688 w 318688"/>
                <a:gd name="connsiteY10" fmla="*/ 6054468 h 6341252"/>
                <a:gd name="connsiteX11" fmla="*/ 286785 w 318688"/>
                <a:gd name="connsiteY11" fmla="*/ 6054468 h 6341252"/>
                <a:gd name="connsiteX12" fmla="*/ 0 w 318688"/>
                <a:gd name="connsiteY12" fmla="*/ 6022567 h 6341252"/>
                <a:gd name="connsiteX13" fmla="*/ 31901 w 318688"/>
                <a:gd name="connsiteY13" fmla="*/ 6022567 h 6341252"/>
                <a:gd name="connsiteX14" fmla="*/ 31901 w 318688"/>
                <a:gd name="connsiteY14" fmla="*/ 6054468 h 6341252"/>
                <a:gd name="connsiteX15" fmla="*/ 0 w 318688"/>
                <a:gd name="connsiteY15" fmla="*/ 6054468 h 6341252"/>
                <a:gd name="connsiteX16" fmla="*/ 286785 w 318688"/>
                <a:gd name="connsiteY16" fmla="*/ 5735783 h 6341252"/>
                <a:gd name="connsiteX17" fmla="*/ 318688 w 318688"/>
                <a:gd name="connsiteY17" fmla="*/ 5735783 h 6341252"/>
                <a:gd name="connsiteX18" fmla="*/ 318688 w 318688"/>
                <a:gd name="connsiteY18" fmla="*/ 5767685 h 6341252"/>
                <a:gd name="connsiteX19" fmla="*/ 286785 w 318688"/>
                <a:gd name="connsiteY19" fmla="*/ 5767685 h 6341252"/>
                <a:gd name="connsiteX20" fmla="*/ 0 w 318688"/>
                <a:gd name="connsiteY20" fmla="*/ 5735783 h 6341252"/>
                <a:gd name="connsiteX21" fmla="*/ 31901 w 318688"/>
                <a:gd name="connsiteY21" fmla="*/ 5735783 h 6341252"/>
                <a:gd name="connsiteX22" fmla="*/ 31901 w 318688"/>
                <a:gd name="connsiteY22" fmla="*/ 5767685 h 6341252"/>
                <a:gd name="connsiteX23" fmla="*/ 0 w 318688"/>
                <a:gd name="connsiteY23" fmla="*/ 5767685 h 6341252"/>
                <a:gd name="connsiteX24" fmla="*/ 286785 w 318688"/>
                <a:gd name="connsiteY24" fmla="*/ 5448997 h 6341252"/>
                <a:gd name="connsiteX25" fmla="*/ 318688 w 318688"/>
                <a:gd name="connsiteY25" fmla="*/ 5448997 h 6341252"/>
                <a:gd name="connsiteX26" fmla="*/ 318688 w 318688"/>
                <a:gd name="connsiteY26" fmla="*/ 5480899 h 6341252"/>
                <a:gd name="connsiteX27" fmla="*/ 286785 w 318688"/>
                <a:gd name="connsiteY27" fmla="*/ 5480899 h 6341252"/>
                <a:gd name="connsiteX28" fmla="*/ 0 w 318688"/>
                <a:gd name="connsiteY28" fmla="*/ 5448997 h 6341252"/>
                <a:gd name="connsiteX29" fmla="*/ 31901 w 318688"/>
                <a:gd name="connsiteY29" fmla="*/ 5448997 h 6341252"/>
                <a:gd name="connsiteX30" fmla="*/ 31901 w 318688"/>
                <a:gd name="connsiteY30" fmla="*/ 5480899 h 6341252"/>
                <a:gd name="connsiteX31" fmla="*/ 0 w 318688"/>
                <a:gd name="connsiteY31" fmla="*/ 5480899 h 6341252"/>
                <a:gd name="connsiteX32" fmla="*/ 286785 w 318688"/>
                <a:gd name="connsiteY32" fmla="*/ 5162213 h 6341252"/>
                <a:gd name="connsiteX33" fmla="*/ 318688 w 318688"/>
                <a:gd name="connsiteY33" fmla="*/ 5162213 h 6341252"/>
                <a:gd name="connsiteX34" fmla="*/ 318688 w 318688"/>
                <a:gd name="connsiteY34" fmla="*/ 5194116 h 6341252"/>
                <a:gd name="connsiteX35" fmla="*/ 286785 w 318688"/>
                <a:gd name="connsiteY35" fmla="*/ 5194116 h 6341252"/>
                <a:gd name="connsiteX36" fmla="*/ 0 w 318688"/>
                <a:gd name="connsiteY36" fmla="*/ 5162213 h 6341252"/>
                <a:gd name="connsiteX37" fmla="*/ 31901 w 318688"/>
                <a:gd name="connsiteY37" fmla="*/ 5162213 h 6341252"/>
                <a:gd name="connsiteX38" fmla="*/ 31901 w 318688"/>
                <a:gd name="connsiteY38" fmla="*/ 5194116 h 6341252"/>
                <a:gd name="connsiteX39" fmla="*/ 0 w 318688"/>
                <a:gd name="connsiteY39" fmla="*/ 5194116 h 6341252"/>
                <a:gd name="connsiteX40" fmla="*/ 286785 w 318688"/>
                <a:gd name="connsiteY40" fmla="*/ 4875429 h 6341252"/>
                <a:gd name="connsiteX41" fmla="*/ 318688 w 318688"/>
                <a:gd name="connsiteY41" fmla="*/ 4875429 h 6341252"/>
                <a:gd name="connsiteX42" fmla="*/ 318688 w 318688"/>
                <a:gd name="connsiteY42" fmla="*/ 4907331 h 6341252"/>
                <a:gd name="connsiteX43" fmla="*/ 286785 w 318688"/>
                <a:gd name="connsiteY43" fmla="*/ 4907331 h 6341252"/>
                <a:gd name="connsiteX44" fmla="*/ 0 w 318688"/>
                <a:gd name="connsiteY44" fmla="*/ 4875429 h 6341252"/>
                <a:gd name="connsiteX45" fmla="*/ 31901 w 318688"/>
                <a:gd name="connsiteY45" fmla="*/ 4875429 h 6341252"/>
                <a:gd name="connsiteX46" fmla="*/ 31901 w 318688"/>
                <a:gd name="connsiteY46" fmla="*/ 4907331 h 6341252"/>
                <a:gd name="connsiteX47" fmla="*/ 0 w 318688"/>
                <a:gd name="connsiteY47" fmla="*/ 4907331 h 6341252"/>
                <a:gd name="connsiteX48" fmla="*/ 286785 w 318688"/>
                <a:gd name="connsiteY48" fmla="*/ 4588644 h 6341252"/>
                <a:gd name="connsiteX49" fmla="*/ 318688 w 318688"/>
                <a:gd name="connsiteY49" fmla="*/ 4588644 h 6341252"/>
                <a:gd name="connsiteX50" fmla="*/ 318688 w 318688"/>
                <a:gd name="connsiteY50" fmla="*/ 4620545 h 6341252"/>
                <a:gd name="connsiteX51" fmla="*/ 286785 w 318688"/>
                <a:gd name="connsiteY51" fmla="*/ 4620545 h 6341252"/>
                <a:gd name="connsiteX52" fmla="*/ 0 w 318688"/>
                <a:gd name="connsiteY52" fmla="*/ 4588644 h 6341252"/>
                <a:gd name="connsiteX53" fmla="*/ 31901 w 318688"/>
                <a:gd name="connsiteY53" fmla="*/ 4588644 h 6341252"/>
                <a:gd name="connsiteX54" fmla="*/ 31901 w 318688"/>
                <a:gd name="connsiteY54" fmla="*/ 4620545 h 6341252"/>
                <a:gd name="connsiteX55" fmla="*/ 0 w 318688"/>
                <a:gd name="connsiteY55" fmla="*/ 4620545 h 6341252"/>
                <a:gd name="connsiteX56" fmla="*/ 286785 w 318688"/>
                <a:gd name="connsiteY56" fmla="*/ 4301860 h 6341252"/>
                <a:gd name="connsiteX57" fmla="*/ 318688 w 318688"/>
                <a:gd name="connsiteY57" fmla="*/ 4301860 h 6341252"/>
                <a:gd name="connsiteX58" fmla="*/ 318688 w 318688"/>
                <a:gd name="connsiteY58" fmla="*/ 4333762 h 6341252"/>
                <a:gd name="connsiteX59" fmla="*/ 286785 w 318688"/>
                <a:gd name="connsiteY59" fmla="*/ 4333762 h 6341252"/>
                <a:gd name="connsiteX60" fmla="*/ 0 w 318688"/>
                <a:gd name="connsiteY60" fmla="*/ 4301860 h 6341252"/>
                <a:gd name="connsiteX61" fmla="*/ 31901 w 318688"/>
                <a:gd name="connsiteY61" fmla="*/ 4301860 h 6341252"/>
                <a:gd name="connsiteX62" fmla="*/ 31901 w 318688"/>
                <a:gd name="connsiteY62" fmla="*/ 4333762 h 6341252"/>
                <a:gd name="connsiteX63" fmla="*/ 0 w 318688"/>
                <a:gd name="connsiteY63" fmla="*/ 4333762 h 6341252"/>
                <a:gd name="connsiteX64" fmla="*/ 286785 w 318688"/>
                <a:gd name="connsiteY64" fmla="*/ 4015075 h 6341252"/>
                <a:gd name="connsiteX65" fmla="*/ 318688 w 318688"/>
                <a:gd name="connsiteY65" fmla="*/ 4015075 h 6341252"/>
                <a:gd name="connsiteX66" fmla="*/ 318688 w 318688"/>
                <a:gd name="connsiteY66" fmla="*/ 4046976 h 6341252"/>
                <a:gd name="connsiteX67" fmla="*/ 286785 w 318688"/>
                <a:gd name="connsiteY67" fmla="*/ 4046976 h 6341252"/>
                <a:gd name="connsiteX68" fmla="*/ 0 w 318688"/>
                <a:gd name="connsiteY68" fmla="*/ 4015075 h 6341252"/>
                <a:gd name="connsiteX69" fmla="*/ 31901 w 318688"/>
                <a:gd name="connsiteY69" fmla="*/ 4015075 h 6341252"/>
                <a:gd name="connsiteX70" fmla="*/ 31901 w 318688"/>
                <a:gd name="connsiteY70" fmla="*/ 4046976 h 6341252"/>
                <a:gd name="connsiteX71" fmla="*/ 0 w 318688"/>
                <a:gd name="connsiteY71" fmla="*/ 4046976 h 6341252"/>
                <a:gd name="connsiteX72" fmla="*/ 286785 w 318688"/>
                <a:gd name="connsiteY72" fmla="*/ 3728291 h 6341252"/>
                <a:gd name="connsiteX73" fmla="*/ 318688 w 318688"/>
                <a:gd name="connsiteY73" fmla="*/ 3728291 h 6341252"/>
                <a:gd name="connsiteX74" fmla="*/ 318688 w 318688"/>
                <a:gd name="connsiteY74" fmla="*/ 3760193 h 6341252"/>
                <a:gd name="connsiteX75" fmla="*/ 286785 w 318688"/>
                <a:gd name="connsiteY75" fmla="*/ 3760193 h 6341252"/>
                <a:gd name="connsiteX76" fmla="*/ 0 w 318688"/>
                <a:gd name="connsiteY76" fmla="*/ 3728291 h 6341252"/>
                <a:gd name="connsiteX77" fmla="*/ 31901 w 318688"/>
                <a:gd name="connsiteY77" fmla="*/ 3728291 h 6341252"/>
                <a:gd name="connsiteX78" fmla="*/ 31901 w 318688"/>
                <a:gd name="connsiteY78" fmla="*/ 3760193 h 6341252"/>
                <a:gd name="connsiteX79" fmla="*/ 0 w 318688"/>
                <a:gd name="connsiteY79" fmla="*/ 3760193 h 6341252"/>
                <a:gd name="connsiteX80" fmla="*/ 286785 w 318688"/>
                <a:gd name="connsiteY80" fmla="*/ 3441515 h 6341252"/>
                <a:gd name="connsiteX81" fmla="*/ 318688 w 318688"/>
                <a:gd name="connsiteY81" fmla="*/ 3441515 h 6341252"/>
                <a:gd name="connsiteX82" fmla="*/ 318688 w 318688"/>
                <a:gd name="connsiteY82" fmla="*/ 3473408 h 6341252"/>
                <a:gd name="connsiteX83" fmla="*/ 286785 w 318688"/>
                <a:gd name="connsiteY83" fmla="*/ 3473408 h 6341252"/>
                <a:gd name="connsiteX84" fmla="*/ 0 w 318688"/>
                <a:gd name="connsiteY84" fmla="*/ 3441514 h 6341252"/>
                <a:gd name="connsiteX85" fmla="*/ 31901 w 318688"/>
                <a:gd name="connsiteY85" fmla="*/ 3441514 h 6341252"/>
                <a:gd name="connsiteX86" fmla="*/ 31901 w 318688"/>
                <a:gd name="connsiteY86" fmla="*/ 3473408 h 6341252"/>
                <a:gd name="connsiteX87" fmla="*/ 0 w 318688"/>
                <a:gd name="connsiteY87" fmla="*/ 3473408 h 6341252"/>
                <a:gd name="connsiteX88" fmla="*/ 286785 w 318688"/>
                <a:gd name="connsiteY88" fmla="*/ 3154732 h 6341252"/>
                <a:gd name="connsiteX89" fmla="*/ 318688 w 318688"/>
                <a:gd name="connsiteY89" fmla="*/ 3154732 h 6341252"/>
                <a:gd name="connsiteX90" fmla="*/ 318688 w 318688"/>
                <a:gd name="connsiteY90" fmla="*/ 3186635 h 6341252"/>
                <a:gd name="connsiteX91" fmla="*/ 286785 w 318688"/>
                <a:gd name="connsiteY91" fmla="*/ 3186635 h 6341252"/>
                <a:gd name="connsiteX92" fmla="*/ 0 w 318688"/>
                <a:gd name="connsiteY92" fmla="*/ 3154731 h 6341252"/>
                <a:gd name="connsiteX93" fmla="*/ 31901 w 318688"/>
                <a:gd name="connsiteY93" fmla="*/ 3154731 h 6341252"/>
                <a:gd name="connsiteX94" fmla="*/ 31901 w 318688"/>
                <a:gd name="connsiteY94" fmla="*/ 3186634 h 6341252"/>
                <a:gd name="connsiteX95" fmla="*/ 0 w 318688"/>
                <a:gd name="connsiteY95" fmla="*/ 3186634 h 6341252"/>
                <a:gd name="connsiteX96" fmla="*/ 286785 w 318688"/>
                <a:gd name="connsiteY96" fmla="*/ 2867859 h 6341252"/>
                <a:gd name="connsiteX97" fmla="*/ 318688 w 318688"/>
                <a:gd name="connsiteY97" fmla="*/ 2867859 h 6341252"/>
                <a:gd name="connsiteX98" fmla="*/ 318688 w 318688"/>
                <a:gd name="connsiteY98" fmla="*/ 2899760 h 6341252"/>
                <a:gd name="connsiteX99" fmla="*/ 286785 w 318688"/>
                <a:gd name="connsiteY99" fmla="*/ 2899760 h 6341252"/>
                <a:gd name="connsiteX100" fmla="*/ 0 w 318688"/>
                <a:gd name="connsiteY100" fmla="*/ 2867855 h 6341252"/>
                <a:gd name="connsiteX101" fmla="*/ 31901 w 318688"/>
                <a:gd name="connsiteY101" fmla="*/ 2867855 h 6341252"/>
                <a:gd name="connsiteX102" fmla="*/ 31901 w 318688"/>
                <a:gd name="connsiteY102" fmla="*/ 2899757 h 6341252"/>
                <a:gd name="connsiteX103" fmla="*/ 0 w 318688"/>
                <a:gd name="connsiteY103" fmla="*/ 2899757 h 6341252"/>
                <a:gd name="connsiteX104" fmla="*/ 286785 w 318688"/>
                <a:gd name="connsiteY104" fmla="*/ 2581076 h 6341252"/>
                <a:gd name="connsiteX105" fmla="*/ 318688 w 318688"/>
                <a:gd name="connsiteY105" fmla="*/ 2581076 h 6341252"/>
                <a:gd name="connsiteX106" fmla="*/ 318688 w 318688"/>
                <a:gd name="connsiteY106" fmla="*/ 2612993 h 6341252"/>
                <a:gd name="connsiteX107" fmla="*/ 286785 w 318688"/>
                <a:gd name="connsiteY107" fmla="*/ 2612993 h 6341252"/>
                <a:gd name="connsiteX108" fmla="*/ 0 w 318688"/>
                <a:gd name="connsiteY108" fmla="*/ 2581073 h 6341252"/>
                <a:gd name="connsiteX109" fmla="*/ 31901 w 318688"/>
                <a:gd name="connsiteY109" fmla="*/ 2581073 h 6341252"/>
                <a:gd name="connsiteX110" fmla="*/ 31901 w 318688"/>
                <a:gd name="connsiteY110" fmla="*/ 2612987 h 6341252"/>
                <a:gd name="connsiteX111" fmla="*/ 0 w 318688"/>
                <a:gd name="connsiteY111" fmla="*/ 2612987 h 6341252"/>
                <a:gd name="connsiteX112" fmla="*/ 286785 w 318688"/>
                <a:gd name="connsiteY112" fmla="*/ 2294287 h 6341252"/>
                <a:gd name="connsiteX113" fmla="*/ 318688 w 318688"/>
                <a:gd name="connsiteY113" fmla="*/ 2294287 h 6341252"/>
                <a:gd name="connsiteX114" fmla="*/ 318688 w 318688"/>
                <a:gd name="connsiteY114" fmla="*/ 2326193 h 6341252"/>
                <a:gd name="connsiteX115" fmla="*/ 286785 w 318688"/>
                <a:gd name="connsiteY115" fmla="*/ 2326193 h 6341252"/>
                <a:gd name="connsiteX116" fmla="*/ 0 w 318688"/>
                <a:gd name="connsiteY116" fmla="*/ 2294283 h 6341252"/>
                <a:gd name="connsiteX117" fmla="*/ 31901 w 318688"/>
                <a:gd name="connsiteY117" fmla="*/ 2294283 h 6341252"/>
                <a:gd name="connsiteX118" fmla="*/ 31901 w 318688"/>
                <a:gd name="connsiteY118" fmla="*/ 2326188 h 6341252"/>
                <a:gd name="connsiteX119" fmla="*/ 0 w 318688"/>
                <a:gd name="connsiteY119" fmla="*/ 2326188 h 6341252"/>
                <a:gd name="connsiteX120" fmla="*/ 286785 w 318688"/>
                <a:gd name="connsiteY120" fmla="*/ 2007498 h 6341252"/>
                <a:gd name="connsiteX121" fmla="*/ 318688 w 318688"/>
                <a:gd name="connsiteY121" fmla="*/ 2007498 h 6341252"/>
                <a:gd name="connsiteX122" fmla="*/ 318688 w 318688"/>
                <a:gd name="connsiteY122" fmla="*/ 2039391 h 6341252"/>
                <a:gd name="connsiteX123" fmla="*/ 286785 w 318688"/>
                <a:gd name="connsiteY123" fmla="*/ 2039391 h 6341252"/>
                <a:gd name="connsiteX124" fmla="*/ 0 w 318688"/>
                <a:gd name="connsiteY124" fmla="*/ 2007496 h 6341252"/>
                <a:gd name="connsiteX125" fmla="*/ 31901 w 318688"/>
                <a:gd name="connsiteY125" fmla="*/ 2007496 h 6341252"/>
                <a:gd name="connsiteX126" fmla="*/ 31901 w 318688"/>
                <a:gd name="connsiteY126" fmla="*/ 2039389 h 6341252"/>
                <a:gd name="connsiteX127" fmla="*/ 0 w 318688"/>
                <a:gd name="connsiteY127" fmla="*/ 2039389 h 6341252"/>
                <a:gd name="connsiteX128" fmla="*/ 286785 w 318688"/>
                <a:gd name="connsiteY128" fmla="*/ 1720711 h 6341252"/>
                <a:gd name="connsiteX129" fmla="*/ 318688 w 318688"/>
                <a:gd name="connsiteY129" fmla="*/ 1720711 h 6341252"/>
                <a:gd name="connsiteX130" fmla="*/ 318688 w 318688"/>
                <a:gd name="connsiteY130" fmla="*/ 1752614 h 6341252"/>
                <a:gd name="connsiteX131" fmla="*/ 286785 w 318688"/>
                <a:gd name="connsiteY131" fmla="*/ 1752614 h 6341252"/>
                <a:gd name="connsiteX132" fmla="*/ 0 w 318688"/>
                <a:gd name="connsiteY132" fmla="*/ 1720709 h 6341252"/>
                <a:gd name="connsiteX133" fmla="*/ 31901 w 318688"/>
                <a:gd name="connsiteY133" fmla="*/ 1720709 h 6341252"/>
                <a:gd name="connsiteX134" fmla="*/ 31901 w 318688"/>
                <a:gd name="connsiteY134" fmla="*/ 1752612 h 6341252"/>
                <a:gd name="connsiteX135" fmla="*/ 0 w 318688"/>
                <a:gd name="connsiteY135" fmla="*/ 1752612 h 6341252"/>
                <a:gd name="connsiteX136" fmla="*/ 286785 w 318688"/>
                <a:gd name="connsiteY136" fmla="*/ 1433930 h 6341252"/>
                <a:gd name="connsiteX137" fmla="*/ 318688 w 318688"/>
                <a:gd name="connsiteY137" fmla="*/ 1433930 h 6341252"/>
                <a:gd name="connsiteX138" fmla="*/ 318688 w 318688"/>
                <a:gd name="connsiteY138" fmla="*/ 1465831 h 6341252"/>
                <a:gd name="connsiteX139" fmla="*/ 286785 w 318688"/>
                <a:gd name="connsiteY139" fmla="*/ 1465831 h 6341252"/>
                <a:gd name="connsiteX140" fmla="*/ 0 w 318688"/>
                <a:gd name="connsiteY140" fmla="*/ 1433927 h 6341252"/>
                <a:gd name="connsiteX141" fmla="*/ 31901 w 318688"/>
                <a:gd name="connsiteY141" fmla="*/ 1433927 h 6341252"/>
                <a:gd name="connsiteX142" fmla="*/ 31901 w 318688"/>
                <a:gd name="connsiteY142" fmla="*/ 1465828 h 6341252"/>
                <a:gd name="connsiteX143" fmla="*/ 0 w 318688"/>
                <a:gd name="connsiteY143" fmla="*/ 1465828 h 6341252"/>
                <a:gd name="connsiteX144" fmla="*/ 286785 w 318688"/>
                <a:gd name="connsiteY144" fmla="*/ 1147150 h 6341252"/>
                <a:gd name="connsiteX145" fmla="*/ 318688 w 318688"/>
                <a:gd name="connsiteY145" fmla="*/ 1147150 h 6341252"/>
                <a:gd name="connsiteX146" fmla="*/ 318688 w 318688"/>
                <a:gd name="connsiteY146" fmla="*/ 1179052 h 6341252"/>
                <a:gd name="connsiteX147" fmla="*/ 286785 w 318688"/>
                <a:gd name="connsiteY147" fmla="*/ 1179052 h 6341252"/>
                <a:gd name="connsiteX148" fmla="*/ 0 w 318688"/>
                <a:gd name="connsiteY148" fmla="*/ 1147146 h 6341252"/>
                <a:gd name="connsiteX149" fmla="*/ 31901 w 318688"/>
                <a:gd name="connsiteY149" fmla="*/ 1147146 h 6341252"/>
                <a:gd name="connsiteX150" fmla="*/ 31901 w 318688"/>
                <a:gd name="connsiteY150" fmla="*/ 1179049 h 6341252"/>
                <a:gd name="connsiteX151" fmla="*/ 0 w 318688"/>
                <a:gd name="connsiteY151" fmla="*/ 1179049 h 6341252"/>
                <a:gd name="connsiteX152" fmla="*/ 286785 w 318688"/>
                <a:gd name="connsiteY152" fmla="*/ 860355 h 6341252"/>
                <a:gd name="connsiteX153" fmla="*/ 318688 w 318688"/>
                <a:gd name="connsiteY153" fmla="*/ 860355 h 6341252"/>
                <a:gd name="connsiteX154" fmla="*/ 318688 w 318688"/>
                <a:gd name="connsiteY154" fmla="*/ 892257 h 6341252"/>
                <a:gd name="connsiteX155" fmla="*/ 286785 w 318688"/>
                <a:gd name="connsiteY155" fmla="*/ 892257 h 6341252"/>
                <a:gd name="connsiteX156" fmla="*/ 0 w 318688"/>
                <a:gd name="connsiteY156" fmla="*/ 860351 h 6341252"/>
                <a:gd name="connsiteX157" fmla="*/ 31901 w 318688"/>
                <a:gd name="connsiteY157" fmla="*/ 860351 h 6341252"/>
                <a:gd name="connsiteX158" fmla="*/ 31901 w 318688"/>
                <a:gd name="connsiteY158" fmla="*/ 892254 h 6341252"/>
                <a:gd name="connsiteX159" fmla="*/ 0 w 318688"/>
                <a:gd name="connsiteY159" fmla="*/ 892254 h 6341252"/>
                <a:gd name="connsiteX160" fmla="*/ 286785 w 318688"/>
                <a:gd name="connsiteY160" fmla="*/ 573571 h 6341252"/>
                <a:gd name="connsiteX161" fmla="*/ 318688 w 318688"/>
                <a:gd name="connsiteY161" fmla="*/ 573571 h 6341252"/>
                <a:gd name="connsiteX162" fmla="*/ 318688 w 318688"/>
                <a:gd name="connsiteY162" fmla="*/ 605472 h 6341252"/>
                <a:gd name="connsiteX163" fmla="*/ 286785 w 318688"/>
                <a:gd name="connsiteY163" fmla="*/ 605472 h 6341252"/>
                <a:gd name="connsiteX164" fmla="*/ 0 w 318688"/>
                <a:gd name="connsiteY164" fmla="*/ 573568 h 6341252"/>
                <a:gd name="connsiteX165" fmla="*/ 31901 w 318688"/>
                <a:gd name="connsiteY165" fmla="*/ 573568 h 6341252"/>
                <a:gd name="connsiteX166" fmla="*/ 31901 w 318688"/>
                <a:gd name="connsiteY166" fmla="*/ 605470 h 6341252"/>
                <a:gd name="connsiteX167" fmla="*/ 0 w 318688"/>
                <a:gd name="connsiteY167" fmla="*/ 605470 h 6341252"/>
                <a:gd name="connsiteX168" fmla="*/ 286785 w 318688"/>
                <a:gd name="connsiteY168" fmla="*/ 286786 h 6341252"/>
                <a:gd name="connsiteX169" fmla="*/ 318688 w 318688"/>
                <a:gd name="connsiteY169" fmla="*/ 286786 h 6341252"/>
                <a:gd name="connsiteX170" fmla="*/ 318688 w 318688"/>
                <a:gd name="connsiteY170" fmla="*/ 318689 h 6341252"/>
                <a:gd name="connsiteX171" fmla="*/ 286785 w 318688"/>
                <a:gd name="connsiteY171" fmla="*/ 318689 h 6341252"/>
                <a:gd name="connsiteX172" fmla="*/ 0 w 318688"/>
                <a:gd name="connsiteY172" fmla="*/ 286784 h 6341252"/>
                <a:gd name="connsiteX173" fmla="*/ 31901 w 318688"/>
                <a:gd name="connsiteY173" fmla="*/ 286784 h 6341252"/>
                <a:gd name="connsiteX174" fmla="*/ 31901 w 318688"/>
                <a:gd name="connsiteY174" fmla="*/ 318687 h 6341252"/>
                <a:gd name="connsiteX175" fmla="*/ 0 w 318688"/>
                <a:gd name="connsiteY175" fmla="*/ 318687 h 6341252"/>
                <a:gd name="connsiteX176" fmla="*/ 286785 w 318688"/>
                <a:gd name="connsiteY176" fmla="*/ 3 h 6341252"/>
                <a:gd name="connsiteX177" fmla="*/ 318688 w 318688"/>
                <a:gd name="connsiteY177" fmla="*/ 3 h 6341252"/>
                <a:gd name="connsiteX178" fmla="*/ 318688 w 318688"/>
                <a:gd name="connsiteY178" fmla="*/ 31906 h 6341252"/>
                <a:gd name="connsiteX179" fmla="*/ 286785 w 318688"/>
                <a:gd name="connsiteY179" fmla="*/ 31906 h 6341252"/>
                <a:gd name="connsiteX180" fmla="*/ 0 w 318688"/>
                <a:gd name="connsiteY180" fmla="*/ 0 h 6341252"/>
                <a:gd name="connsiteX181" fmla="*/ 31901 w 318688"/>
                <a:gd name="connsiteY181" fmla="*/ 0 h 6341252"/>
                <a:gd name="connsiteX182" fmla="*/ 31901 w 318688"/>
                <a:gd name="connsiteY182" fmla="*/ 31903 h 6341252"/>
                <a:gd name="connsiteX183" fmla="*/ 0 w 318688"/>
                <a:gd name="connsiteY183" fmla="*/ 31903 h 634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18688" h="6341252">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grpFill/>
            <a:ln w="10294" cap="flat">
              <a:noFill/>
              <a:prstDash val="solid"/>
              <a:miter/>
            </a:ln>
          </p:spPr>
          <p:txBody>
            <a:bodyPr wrap="square" rtlCol="0" anchor="ctr">
              <a:noAutofit/>
            </a:bodyPr>
            <a:lstStyle/>
            <a:p>
              <a:endParaRPr lang="en-US"/>
            </a:p>
          </p:txBody>
        </p:sp>
        <p:sp>
          <p:nvSpPr>
            <p:cNvPr id="30" name="Freeform: Shape 29">
              <a:extLst>
                <a:ext uri="{FF2B5EF4-FFF2-40B4-BE49-F238E27FC236}">
                  <a16:creationId xmlns:a16="http://schemas.microsoft.com/office/drawing/2014/main" id="{01610C87-FCDE-46C3-9E2E-739916D61405}"/>
                </a:ext>
              </a:extLst>
            </p:cNvPr>
            <p:cNvSpPr/>
            <p:nvPr userDrawn="1"/>
          </p:nvSpPr>
          <p:spPr>
            <a:xfrm>
              <a:off x="9346573" y="258374"/>
              <a:ext cx="318688" cy="6341252"/>
            </a:xfrm>
            <a:custGeom>
              <a:avLst/>
              <a:gdLst>
                <a:gd name="connsiteX0" fmla="*/ 286785 w 318688"/>
                <a:gd name="connsiteY0" fmla="*/ 6309351 h 6341252"/>
                <a:gd name="connsiteX1" fmla="*/ 318688 w 318688"/>
                <a:gd name="connsiteY1" fmla="*/ 6309351 h 6341252"/>
                <a:gd name="connsiteX2" fmla="*/ 318688 w 318688"/>
                <a:gd name="connsiteY2" fmla="*/ 6341252 h 6341252"/>
                <a:gd name="connsiteX3" fmla="*/ 286785 w 318688"/>
                <a:gd name="connsiteY3" fmla="*/ 6341252 h 6341252"/>
                <a:gd name="connsiteX4" fmla="*/ 0 w 318688"/>
                <a:gd name="connsiteY4" fmla="*/ 6309351 h 6341252"/>
                <a:gd name="connsiteX5" fmla="*/ 31901 w 318688"/>
                <a:gd name="connsiteY5" fmla="*/ 6309351 h 6341252"/>
                <a:gd name="connsiteX6" fmla="*/ 31901 w 318688"/>
                <a:gd name="connsiteY6" fmla="*/ 6341252 h 6341252"/>
                <a:gd name="connsiteX7" fmla="*/ 0 w 318688"/>
                <a:gd name="connsiteY7" fmla="*/ 6341252 h 6341252"/>
                <a:gd name="connsiteX8" fmla="*/ 286785 w 318688"/>
                <a:gd name="connsiteY8" fmla="*/ 6022567 h 6341252"/>
                <a:gd name="connsiteX9" fmla="*/ 318688 w 318688"/>
                <a:gd name="connsiteY9" fmla="*/ 6022567 h 6341252"/>
                <a:gd name="connsiteX10" fmla="*/ 318688 w 318688"/>
                <a:gd name="connsiteY10" fmla="*/ 6054468 h 6341252"/>
                <a:gd name="connsiteX11" fmla="*/ 286785 w 318688"/>
                <a:gd name="connsiteY11" fmla="*/ 6054468 h 6341252"/>
                <a:gd name="connsiteX12" fmla="*/ 0 w 318688"/>
                <a:gd name="connsiteY12" fmla="*/ 6022567 h 6341252"/>
                <a:gd name="connsiteX13" fmla="*/ 31901 w 318688"/>
                <a:gd name="connsiteY13" fmla="*/ 6022567 h 6341252"/>
                <a:gd name="connsiteX14" fmla="*/ 31901 w 318688"/>
                <a:gd name="connsiteY14" fmla="*/ 6054468 h 6341252"/>
                <a:gd name="connsiteX15" fmla="*/ 0 w 318688"/>
                <a:gd name="connsiteY15" fmla="*/ 6054468 h 6341252"/>
                <a:gd name="connsiteX16" fmla="*/ 286785 w 318688"/>
                <a:gd name="connsiteY16" fmla="*/ 5735783 h 6341252"/>
                <a:gd name="connsiteX17" fmla="*/ 318688 w 318688"/>
                <a:gd name="connsiteY17" fmla="*/ 5735783 h 6341252"/>
                <a:gd name="connsiteX18" fmla="*/ 318688 w 318688"/>
                <a:gd name="connsiteY18" fmla="*/ 5767685 h 6341252"/>
                <a:gd name="connsiteX19" fmla="*/ 286785 w 318688"/>
                <a:gd name="connsiteY19" fmla="*/ 5767685 h 6341252"/>
                <a:gd name="connsiteX20" fmla="*/ 0 w 318688"/>
                <a:gd name="connsiteY20" fmla="*/ 5735783 h 6341252"/>
                <a:gd name="connsiteX21" fmla="*/ 31901 w 318688"/>
                <a:gd name="connsiteY21" fmla="*/ 5735783 h 6341252"/>
                <a:gd name="connsiteX22" fmla="*/ 31901 w 318688"/>
                <a:gd name="connsiteY22" fmla="*/ 5767685 h 6341252"/>
                <a:gd name="connsiteX23" fmla="*/ 0 w 318688"/>
                <a:gd name="connsiteY23" fmla="*/ 5767685 h 6341252"/>
                <a:gd name="connsiteX24" fmla="*/ 286785 w 318688"/>
                <a:gd name="connsiteY24" fmla="*/ 5448997 h 6341252"/>
                <a:gd name="connsiteX25" fmla="*/ 318688 w 318688"/>
                <a:gd name="connsiteY25" fmla="*/ 5448997 h 6341252"/>
                <a:gd name="connsiteX26" fmla="*/ 318688 w 318688"/>
                <a:gd name="connsiteY26" fmla="*/ 5480899 h 6341252"/>
                <a:gd name="connsiteX27" fmla="*/ 286785 w 318688"/>
                <a:gd name="connsiteY27" fmla="*/ 5480899 h 6341252"/>
                <a:gd name="connsiteX28" fmla="*/ 0 w 318688"/>
                <a:gd name="connsiteY28" fmla="*/ 5448997 h 6341252"/>
                <a:gd name="connsiteX29" fmla="*/ 31901 w 318688"/>
                <a:gd name="connsiteY29" fmla="*/ 5448997 h 6341252"/>
                <a:gd name="connsiteX30" fmla="*/ 31901 w 318688"/>
                <a:gd name="connsiteY30" fmla="*/ 5480899 h 6341252"/>
                <a:gd name="connsiteX31" fmla="*/ 0 w 318688"/>
                <a:gd name="connsiteY31" fmla="*/ 5480899 h 6341252"/>
                <a:gd name="connsiteX32" fmla="*/ 286785 w 318688"/>
                <a:gd name="connsiteY32" fmla="*/ 5162213 h 6341252"/>
                <a:gd name="connsiteX33" fmla="*/ 318688 w 318688"/>
                <a:gd name="connsiteY33" fmla="*/ 5162213 h 6341252"/>
                <a:gd name="connsiteX34" fmla="*/ 318688 w 318688"/>
                <a:gd name="connsiteY34" fmla="*/ 5194116 h 6341252"/>
                <a:gd name="connsiteX35" fmla="*/ 286785 w 318688"/>
                <a:gd name="connsiteY35" fmla="*/ 5194116 h 6341252"/>
                <a:gd name="connsiteX36" fmla="*/ 0 w 318688"/>
                <a:gd name="connsiteY36" fmla="*/ 5162213 h 6341252"/>
                <a:gd name="connsiteX37" fmla="*/ 31901 w 318688"/>
                <a:gd name="connsiteY37" fmla="*/ 5162213 h 6341252"/>
                <a:gd name="connsiteX38" fmla="*/ 31901 w 318688"/>
                <a:gd name="connsiteY38" fmla="*/ 5194116 h 6341252"/>
                <a:gd name="connsiteX39" fmla="*/ 0 w 318688"/>
                <a:gd name="connsiteY39" fmla="*/ 5194116 h 6341252"/>
                <a:gd name="connsiteX40" fmla="*/ 286785 w 318688"/>
                <a:gd name="connsiteY40" fmla="*/ 4875429 h 6341252"/>
                <a:gd name="connsiteX41" fmla="*/ 318688 w 318688"/>
                <a:gd name="connsiteY41" fmla="*/ 4875429 h 6341252"/>
                <a:gd name="connsiteX42" fmla="*/ 318688 w 318688"/>
                <a:gd name="connsiteY42" fmla="*/ 4907331 h 6341252"/>
                <a:gd name="connsiteX43" fmla="*/ 286785 w 318688"/>
                <a:gd name="connsiteY43" fmla="*/ 4907331 h 6341252"/>
                <a:gd name="connsiteX44" fmla="*/ 0 w 318688"/>
                <a:gd name="connsiteY44" fmla="*/ 4875429 h 6341252"/>
                <a:gd name="connsiteX45" fmla="*/ 31901 w 318688"/>
                <a:gd name="connsiteY45" fmla="*/ 4875429 h 6341252"/>
                <a:gd name="connsiteX46" fmla="*/ 31901 w 318688"/>
                <a:gd name="connsiteY46" fmla="*/ 4907331 h 6341252"/>
                <a:gd name="connsiteX47" fmla="*/ 0 w 318688"/>
                <a:gd name="connsiteY47" fmla="*/ 4907331 h 6341252"/>
                <a:gd name="connsiteX48" fmla="*/ 286785 w 318688"/>
                <a:gd name="connsiteY48" fmla="*/ 4588644 h 6341252"/>
                <a:gd name="connsiteX49" fmla="*/ 318688 w 318688"/>
                <a:gd name="connsiteY49" fmla="*/ 4588644 h 6341252"/>
                <a:gd name="connsiteX50" fmla="*/ 318688 w 318688"/>
                <a:gd name="connsiteY50" fmla="*/ 4620545 h 6341252"/>
                <a:gd name="connsiteX51" fmla="*/ 286785 w 318688"/>
                <a:gd name="connsiteY51" fmla="*/ 4620545 h 6341252"/>
                <a:gd name="connsiteX52" fmla="*/ 0 w 318688"/>
                <a:gd name="connsiteY52" fmla="*/ 4588644 h 6341252"/>
                <a:gd name="connsiteX53" fmla="*/ 31901 w 318688"/>
                <a:gd name="connsiteY53" fmla="*/ 4588644 h 6341252"/>
                <a:gd name="connsiteX54" fmla="*/ 31901 w 318688"/>
                <a:gd name="connsiteY54" fmla="*/ 4620545 h 6341252"/>
                <a:gd name="connsiteX55" fmla="*/ 0 w 318688"/>
                <a:gd name="connsiteY55" fmla="*/ 4620545 h 6341252"/>
                <a:gd name="connsiteX56" fmla="*/ 286785 w 318688"/>
                <a:gd name="connsiteY56" fmla="*/ 4301860 h 6341252"/>
                <a:gd name="connsiteX57" fmla="*/ 318688 w 318688"/>
                <a:gd name="connsiteY57" fmla="*/ 4301860 h 6341252"/>
                <a:gd name="connsiteX58" fmla="*/ 318688 w 318688"/>
                <a:gd name="connsiteY58" fmla="*/ 4333762 h 6341252"/>
                <a:gd name="connsiteX59" fmla="*/ 286785 w 318688"/>
                <a:gd name="connsiteY59" fmla="*/ 4333762 h 6341252"/>
                <a:gd name="connsiteX60" fmla="*/ 0 w 318688"/>
                <a:gd name="connsiteY60" fmla="*/ 4301860 h 6341252"/>
                <a:gd name="connsiteX61" fmla="*/ 31901 w 318688"/>
                <a:gd name="connsiteY61" fmla="*/ 4301860 h 6341252"/>
                <a:gd name="connsiteX62" fmla="*/ 31901 w 318688"/>
                <a:gd name="connsiteY62" fmla="*/ 4333762 h 6341252"/>
                <a:gd name="connsiteX63" fmla="*/ 0 w 318688"/>
                <a:gd name="connsiteY63" fmla="*/ 4333762 h 6341252"/>
                <a:gd name="connsiteX64" fmla="*/ 286785 w 318688"/>
                <a:gd name="connsiteY64" fmla="*/ 4015075 h 6341252"/>
                <a:gd name="connsiteX65" fmla="*/ 318688 w 318688"/>
                <a:gd name="connsiteY65" fmla="*/ 4015075 h 6341252"/>
                <a:gd name="connsiteX66" fmla="*/ 318688 w 318688"/>
                <a:gd name="connsiteY66" fmla="*/ 4046976 h 6341252"/>
                <a:gd name="connsiteX67" fmla="*/ 286785 w 318688"/>
                <a:gd name="connsiteY67" fmla="*/ 4046976 h 6341252"/>
                <a:gd name="connsiteX68" fmla="*/ 0 w 318688"/>
                <a:gd name="connsiteY68" fmla="*/ 4015075 h 6341252"/>
                <a:gd name="connsiteX69" fmla="*/ 31901 w 318688"/>
                <a:gd name="connsiteY69" fmla="*/ 4015075 h 6341252"/>
                <a:gd name="connsiteX70" fmla="*/ 31901 w 318688"/>
                <a:gd name="connsiteY70" fmla="*/ 4046976 h 6341252"/>
                <a:gd name="connsiteX71" fmla="*/ 0 w 318688"/>
                <a:gd name="connsiteY71" fmla="*/ 4046976 h 6341252"/>
                <a:gd name="connsiteX72" fmla="*/ 286785 w 318688"/>
                <a:gd name="connsiteY72" fmla="*/ 3728291 h 6341252"/>
                <a:gd name="connsiteX73" fmla="*/ 318688 w 318688"/>
                <a:gd name="connsiteY73" fmla="*/ 3728291 h 6341252"/>
                <a:gd name="connsiteX74" fmla="*/ 318688 w 318688"/>
                <a:gd name="connsiteY74" fmla="*/ 3760193 h 6341252"/>
                <a:gd name="connsiteX75" fmla="*/ 286785 w 318688"/>
                <a:gd name="connsiteY75" fmla="*/ 3760193 h 6341252"/>
                <a:gd name="connsiteX76" fmla="*/ 0 w 318688"/>
                <a:gd name="connsiteY76" fmla="*/ 3728291 h 6341252"/>
                <a:gd name="connsiteX77" fmla="*/ 31901 w 318688"/>
                <a:gd name="connsiteY77" fmla="*/ 3728291 h 6341252"/>
                <a:gd name="connsiteX78" fmla="*/ 31901 w 318688"/>
                <a:gd name="connsiteY78" fmla="*/ 3760193 h 6341252"/>
                <a:gd name="connsiteX79" fmla="*/ 0 w 318688"/>
                <a:gd name="connsiteY79" fmla="*/ 3760193 h 6341252"/>
                <a:gd name="connsiteX80" fmla="*/ 286785 w 318688"/>
                <a:gd name="connsiteY80" fmla="*/ 3441515 h 6341252"/>
                <a:gd name="connsiteX81" fmla="*/ 318688 w 318688"/>
                <a:gd name="connsiteY81" fmla="*/ 3441515 h 6341252"/>
                <a:gd name="connsiteX82" fmla="*/ 318688 w 318688"/>
                <a:gd name="connsiteY82" fmla="*/ 3473408 h 6341252"/>
                <a:gd name="connsiteX83" fmla="*/ 286785 w 318688"/>
                <a:gd name="connsiteY83" fmla="*/ 3473408 h 6341252"/>
                <a:gd name="connsiteX84" fmla="*/ 0 w 318688"/>
                <a:gd name="connsiteY84" fmla="*/ 3441514 h 6341252"/>
                <a:gd name="connsiteX85" fmla="*/ 31901 w 318688"/>
                <a:gd name="connsiteY85" fmla="*/ 3441514 h 6341252"/>
                <a:gd name="connsiteX86" fmla="*/ 31901 w 318688"/>
                <a:gd name="connsiteY86" fmla="*/ 3473408 h 6341252"/>
                <a:gd name="connsiteX87" fmla="*/ 0 w 318688"/>
                <a:gd name="connsiteY87" fmla="*/ 3473408 h 6341252"/>
                <a:gd name="connsiteX88" fmla="*/ 286785 w 318688"/>
                <a:gd name="connsiteY88" fmla="*/ 3154732 h 6341252"/>
                <a:gd name="connsiteX89" fmla="*/ 318688 w 318688"/>
                <a:gd name="connsiteY89" fmla="*/ 3154732 h 6341252"/>
                <a:gd name="connsiteX90" fmla="*/ 318688 w 318688"/>
                <a:gd name="connsiteY90" fmla="*/ 3186635 h 6341252"/>
                <a:gd name="connsiteX91" fmla="*/ 286785 w 318688"/>
                <a:gd name="connsiteY91" fmla="*/ 3186635 h 6341252"/>
                <a:gd name="connsiteX92" fmla="*/ 0 w 318688"/>
                <a:gd name="connsiteY92" fmla="*/ 3154731 h 6341252"/>
                <a:gd name="connsiteX93" fmla="*/ 31901 w 318688"/>
                <a:gd name="connsiteY93" fmla="*/ 3154731 h 6341252"/>
                <a:gd name="connsiteX94" fmla="*/ 31901 w 318688"/>
                <a:gd name="connsiteY94" fmla="*/ 3186634 h 6341252"/>
                <a:gd name="connsiteX95" fmla="*/ 0 w 318688"/>
                <a:gd name="connsiteY95" fmla="*/ 3186634 h 6341252"/>
                <a:gd name="connsiteX96" fmla="*/ 286785 w 318688"/>
                <a:gd name="connsiteY96" fmla="*/ 2867859 h 6341252"/>
                <a:gd name="connsiteX97" fmla="*/ 318688 w 318688"/>
                <a:gd name="connsiteY97" fmla="*/ 2867859 h 6341252"/>
                <a:gd name="connsiteX98" fmla="*/ 318688 w 318688"/>
                <a:gd name="connsiteY98" fmla="*/ 2899760 h 6341252"/>
                <a:gd name="connsiteX99" fmla="*/ 286785 w 318688"/>
                <a:gd name="connsiteY99" fmla="*/ 2899760 h 6341252"/>
                <a:gd name="connsiteX100" fmla="*/ 0 w 318688"/>
                <a:gd name="connsiteY100" fmla="*/ 2867855 h 6341252"/>
                <a:gd name="connsiteX101" fmla="*/ 31901 w 318688"/>
                <a:gd name="connsiteY101" fmla="*/ 2867855 h 6341252"/>
                <a:gd name="connsiteX102" fmla="*/ 31901 w 318688"/>
                <a:gd name="connsiteY102" fmla="*/ 2899757 h 6341252"/>
                <a:gd name="connsiteX103" fmla="*/ 0 w 318688"/>
                <a:gd name="connsiteY103" fmla="*/ 2899757 h 6341252"/>
                <a:gd name="connsiteX104" fmla="*/ 286785 w 318688"/>
                <a:gd name="connsiteY104" fmla="*/ 2581076 h 6341252"/>
                <a:gd name="connsiteX105" fmla="*/ 318688 w 318688"/>
                <a:gd name="connsiteY105" fmla="*/ 2581076 h 6341252"/>
                <a:gd name="connsiteX106" fmla="*/ 318688 w 318688"/>
                <a:gd name="connsiteY106" fmla="*/ 2612993 h 6341252"/>
                <a:gd name="connsiteX107" fmla="*/ 286785 w 318688"/>
                <a:gd name="connsiteY107" fmla="*/ 2612993 h 6341252"/>
                <a:gd name="connsiteX108" fmla="*/ 0 w 318688"/>
                <a:gd name="connsiteY108" fmla="*/ 2581073 h 6341252"/>
                <a:gd name="connsiteX109" fmla="*/ 31901 w 318688"/>
                <a:gd name="connsiteY109" fmla="*/ 2581073 h 6341252"/>
                <a:gd name="connsiteX110" fmla="*/ 31901 w 318688"/>
                <a:gd name="connsiteY110" fmla="*/ 2612987 h 6341252"/>
                <a:gd name="connsiteX111" fmla="*/ 0 w 318688"/>
                <a:gd name="connsiteY111" fmla="*/ 2612987 h 6341252"/>
                <a:gd name="connsiteX112" fmla="*/ 286785 w 318688"/>
                <a:gd name="connsiteY112" fmla="*/ 2294287 h 6341252"/>
                <a:gd name="connsiteX113" fmla="*/ 318688 w 318688"/>
                <a:gd name="connsiteY113" fmla="*/ 2294287 h 6341252"/>
                <a:gd name="connsiteX114" fmla="*/ 318688 w 318688"/>
                <a:gd name="connsiteY114" fmla="*/ 2326193 h 6341252"/>
                <a:gd name="connsiteX115" fmla="*/ 286785 w 318688"/>
                <a:gd name="connsiteY115" fmla="*/ 2326193 h 6341252"/>
                <a:gd name="connsiteX116" fmla="*/ 0 w 318688"/>
                <a:gd name="connsiteY116" fmla="*/ 2294283 h 6341252"/>
                <a:gd name="connsiteX117" fmla="*/ 31901 w 318688"/>
                <a:gd name="connsiteY117" fmla="*/ 2294283 h 6341252"/>
                <a:gd name="connsiteX118" fmla="*/ 31901 w 318688"/>
                <a:gd name="connsiteY118" fmla="*/ 2326188 h 6341252"/>
                <a:gd name="connsiteX119" fmla="*/ 0 w 318688"/>
                <a:gd name="connsiteY119" fmla="*/ 2326188 h 6341252"/>
                <a:gd name="connsiteX120" fmla="*/ 286785 w 318688"/>
                <a:gd name="connsiteY120" fmla="*/ 2007498 h 6341252"/>
                <a:gd name="connsiteX121" fmla="*/ 318688 w 318688"/>
                <a:gd name="connsiteY121" fmla="*/ 2007498 h 6341252"/>
                <a:gd name="connsiteX122" fmla="*/ 318688 w 318688"/>
                <a:gd name="connsiteY122" fmla="*/ 2039391 h 6341252"/>
                <a:gd name="connsiteX123" fmla="*/ 286785 w 318688"/>
                <a:gd name="connsiteY123" fmla="*/ 2039391 h 6341252"/>
                <a:gd name="connsiteX124" fmla="*/ 0 w 318688"/>
                <a:gd name="connsiteY124" fmla="*/ 2007496 h 6341252"/>
                <a:gd name="connsiteX125" fmla="*/ 31901 w 318688"/>
                <a:gd name="connsiteY125" fmla="*/ 2007496 h 6341252"/>
                <a:gd name="connsiteX126" fmla="*/ 31901 w 318688"/>
                <a:gd name="connsiteY126" fmla="*/ 2039389 h 6341252"/>
                <a:gd name="connsiteX127" fmla="*/ 0 w 318688"/>
                <a:gd name="connsiteY127" fmla="*/ 2039389 h 6341252"/>
                <a:gd name="connsiteX128" fmla="*/ 286785 w 318688"/>
                <a:gd name="connsiteY128" fmla="*/ 1720711 h 6341252"/>
                <a:gd name="connsiteX129" fmla="*/ 318688 w 318688"/>
                <a:gd name="connsiteY129" fmla="*/ 1720711 h 6341252"/>
                <a:gd name="connsiteX130" fmla="*/ 318688 w 318688"/>
                <a:gd name="connsiteY130" fmla="*/ 1752614 h 6341252"/>
                <a:gd name="connsiteX131" fmla="*/ 286785 w 318688"/>
                <a:gd name="connsiteY131" fmla="*/ 1752614 h 6341252"/>
                <a:gd name="connsiteX132" fmla="*/ 0 w 318688"/>
                <a:gd name="connsiteY132" fmla="*/ 1720709 h 6341252"/>
                <a:gd name="connsiteX133" fmla="*/ 31901 w 318688"/>
                <a:gd name="connsiteY133" fmla="*/ 1720709 h 6341252"/>
                <a:gd name="connsiteX134" fmla="*/ 31901 w 318688"/>
                <a:gd name="connsiteY134" fmla="*/ 1752612 h 6341252"/>
                <a:gd name="connsiteX135" fmla="*/ 0 w 318688"/>
                <a:gd name="connsiteY135" fmla="*/ 1752612 h 6341252"/>
                <a:gd name="connsiteX136" fmla="*/ 286785 w 318688"/>
                <a:gd name="connsiteY136" fmla="*/ 1433930 h 6341252"/>
                <a:gd name="connsiteX137" fmla="*/ 318688 w 318688"/>
                <a:gd name="connsiteY137" fmla="*/ 1433930 h 6341252"/>
                <a:gd name="connsiteX138" fmla="*/ 318688 w 318688"/>
                <a:gd name="connsiteY138" fmla="*/ 1465831 h 6341252"/>
                <a:gd name="connsiteX139" fmla="*/ 286785 w 318688"/>
                <a:gd name="connsiteY139" fmla="*/ 1465831 h 6341252"/>
                <a:gd name="connsiteX140" fmla="*/ 0 w 318688"/>
                <a:gd name="connsiteY140" fmla="*/ 1433927 h 6341252"/>
                <a:gd name="connsiteX141" fmla="*/ 31901 w 318688"/>
                <a:gd name="connsiteY141" fmla="*/ 1433927 h 6341252"/>
                <a:gd name="connsiteX142" fmla="*/ 31901 w 318688"/>
                <a:gd name="connsiteY142" fmla="*/ 1465828 h 6341252"/>
                <a:gd name="connsiteX143" fmla="*/ 0 w 318688"/>
                <a:gd name="connsiteY143" fmla="*/ 1465828 h 6341252"/>
                <a:gd name="connsiteX144" fmla="*/ 286785 w 318688"/>
                <a:gd name="connsiteY144" fmla="*/ 1147150 h 6341252"/>
                <a:gd name="connsiteX145" fmla="*/ 318688 w 318688"/>
                <a:gd name="connsiteY145" fmla="*/ 1147150 h 6341252"/>
                <a:gd name="connsiteX146" fmla="*/ 318688 w 318688"/>
                <a:gd name="connsiteY146" fmla="*/ 1179052 h 6341252"/>
                <a:gd name="connsiteX147" fmla="*/ 286785 w 318688"/>
                <a:gd name="connsiteY147" fmla="*/ 1179052 h 6341252"/>
                <a:gd name="connsiteX148" fmla="*/ 0 w 318688"/>
                <a:gd name="connsiteY148" fmla="*/ 1147146 h 6341252"/>
                <a:gd name="connsiteX149" fmla="*/ 31901 w 318688"/>
                <a:gd name="connsiteY149" fmla="*/ 1147146 h 6341252"/>
                <a:gd name="connsiteX150" fmla="*/ 31901 w 318688"/>
                <a:gd name="connsiteY150" fmla="*/ 1179049 h 6341252"/>
                <a:gd name="connsiteX151" fmla="*/ 0 w 318688"/>
                <a:gd name="connsiteY151" fmla="*/ 1179049 h 6341252"/>
                <a:gd name="connsiteX152" fmla="*/ 286785 w 318688"/>
                <a:gd name="connsiteY152" fmla="*/ 860355 h 6341252"/>
                <a:gd name="connsiteX153" fmla="*/ 318688 w 318688"/>
                <a:gd name="connsiteY153" fmla="*/ 860355 h 6341252"/>
                <a:gd name="connsiteX154" fmla="*/ 318688 w 318688"/>
                <a:gd name="connsiteY154" fmla="*/ 892257 h 6341252"/>
                <a:gd name="connsiteX155" fmla="*/ 286785 w 318688"/>
                <a:gd name="connsiteY155" fmla="*/ 892257 h 6341252"/>
                <a:gd name="connsiteX156" fmla="*/ 0 w 318688"/>
                <a:gd name="connsiteY156" fmla="*/ 860351 h 6341252"/>
                <a:gd name="connsiteX157" fmla="*/ 31901 w 318688"/>
                <a:gd name="connsiteY157" fmla="*/ 860351 h 6341252"/>
                <a:gd name="connsiteX158" fmla="*/ 31901 w 318688"/>
                <a:gd name="connsiteY158" fmla="*/ 892254 h 6341252"/>
                <a:gd name="connsiteX159" fmla="*/ 0 w 318688"/>
                <a:gd name="connsiteY159" fmla="*/ 892254 h 6341252"/>
                <a:gd name="connsiteX160" fmla="*/ 286785 w 318688"/>
                <a:gd name="connsiteY160" fmla="*/ 573571 h 6341252"/>
                <a:gd name="connsiteX161" fmla="*/ 318688 w 318688"/>
                <a:gd name="connsiteY161" fmla="*/ 573571 h 6341252"/>
                <a:gd name="connsiteX162" fmla="*/ 318688 w 318688"/>
                <a:gd name="connsiteY162" fmla="*/ 605472 h 6341252"/>
                <a:gd name="connsiteX163" fmla="*/ 286785 w 318688"/>
                <a:gd name="connsiteY163" fmla="*/ 605472 h 6341252"/>
                <a:gd name="connsiteX164" fmla="*/ 0 w 318688"/>
                <a:gd name="connsiteY164" fmla="*/ 573568 h 6341252"/>
                <a:gd name="connsiteX165" fmla="*/ 31901 w 318688"/>
                <a:gd name="connsiteY165" fmla="*/ 573568 h 6341252"/>
                <a:gd name="connsiteX166" fmla="*/ 31901 w 318688"/>
                <a:gd name="connsiteY166" fmla="*/ 605470 h 6341252"/>
                <a:gd name="connsiteX167" fmla="*/ 0 w 318688"/>
                <a:gd name="connsiteY167" fmla="*/ 605470 h 6341252"/>
                <a:gd name="connsiteX168" fmla="*/ 286785 w 318688"/>
                <a:gd name="connsiteY168" fmla="*/ 286786 h 6341252"/>
                <a:gd name="connsiteX169" fmla="*/ 318688 w 318688"/>
                <a:gd name="connsiteY169" fmla="*/ 286786 h 6341252"/>
                <a:gd name="connsiteX170" fmla="*/ 318688 w 318688"/>
                <a:gd name="connsiteY170" fmla="*/ 318689 h 6341252"/>
                <a:gd name="connsiteX171" fmla="*/ 286785 w 318688"/>
                <a:gd name="connsiteY171" fmla="*/ 318689 h 6341252"/>
                <a:gd name="connsiteX172" fmla="*/ 0 w 318688"/>
                <a:gd name="connsiteY172" fmla="*/ 286784 h 6341252"/>
                <a:gd name="connsiteX173" fmla="*/ 31901 w 318688"/>
                <a:gd name="connsiteY173" fmla="*/ 286784 h 6341252"/>
                <a:gd name="connsiteX174" fmla="*/ 31901 w 318688"/>
                <a:gd name="connsiteY174" fmla="*/ 318687 h 6341252"/>
                <a:gd name="connsiteX175" fmla="*/ 0 w 318688"/>
                <a:gd name="connsiteY175" fmla="*/ 318687 h 6341252"/>
                <a:gd name="connsiteX176" fmla="*/ 286785 w 318688"/>
                <a:gd name="connsiteY176" fmla="*/ 3 h 6341252"/>
                <a:gd name="connsiteX177" fmla="*/ 318688 w 318688"/>
                <a:gd name="connsiteY177" fmla="*/ 3 h 6341252"/>
                <a:gd name="connsiteX178" fmla="*/ 318688 w 318688"/>
                <a:gd name="connsiteY178" fmla="*/ 31906 h 6341252"/>
                <a:gd name="connsiteX179" fmla="*/ 286785 w 318688"/>
                <a:gd name="connsiteY179" fmla="*/ 31906 h 6341252"/>
                <a:gd name="connsiteX180" fmla="*/ 0 w 318688"/>
                <a:gd name="connsiteY180" fmla="*/ 0 h 6341252"/>
                <a:gd name="connsiteX181" fmla="*/ 31901 w 318688"/>
                <a:gd name="connsiteY181" fmla="*/ 0 h 6341252"/>
                <a:gd name="connsiteX182" fmla="*/ 31901 w 318688"/>
                <a:gd name="connsiteY182" fmla="*/ 31903 h 6341252"/>
                <a:gd name="connsiteX183" fmla="*/ 0 w 318688"/>
                <a:gd name="connsiteY183" fmla="*/ 31903 h 634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18688" h="6341252">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grpFill/>
            <a:ln w="10294" cap="flat">
              <a:noFill/>
              <a:prstDash val="solid"/>
              <a:miter/>
            </a:ln>
          </p:spPr>
          <p:txBody>
            <a:bodyPr wrap="square" rtlCol="0" anchor="ctr">
              <a:noAutofit/>
            </a:bodyPr>
            <a:lstStyle/>
            <a:p>
              <a:endParaRPr lang="en-US"/>
            </a:p>
          </p:txBody>
        </p:sp>
      </p:grpSp>
      <p:sp>
        <p:nvSpPr>
          <p:cNvPr id="31" name="TextBox 30">
            <a:extLst>
              <a:ext uri="{FF2B5EF4-FFF2-40B4-BE49-F238E27FC236}">
                <a16:creationId xmlns:a16="http://schemas.microsoft.com/office/drawing/2014/main" id="{06130633-8398-4340-A091-16D418D4BA0E}"/>
              </a:ext>
            </a:extLst>
          </p:cNvPr>
          <p:cNvSpPr txBox="1">
            <a:spLocks/>
          </p:cNvSpPr>
          <p:nvPr userDrawn="1"/>
        </p:nvSpPr>
        <p:spPr>
          <a:xfrm rot="2700000" flipH="1" flipV="1">
            <a:off x="9044758" y="5894614"/>
            <a:ext cx="1592914" cy="795094"/>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accent1">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9" name="Text Placeholder 83">
            <a:extLst>
              <a:ext uri="{FF2B5EF4-FFF2-40B4-BE49-F238E27FC236}">
                <a16:creationId xmlns:a16="http://schemas.microsoft.com/office/drawing/2014/main" id="{65E572D2-FB5D-4AE4-ADCA-539A3B5D2872}"/>
              </a:ext>
            </a:extLst>
          </p:cNvPr>
          <p:cNvSpPr txBox="1">
            <a:spLocks/>
          </p:cNvSpPr>
          <p:nvPr userDrawn="1"/>
        </p:nvSpPr>
        <p:spPr>
          <a:xfrm rot="16200000" flipV="1">
            <a:off x="10498451" y="1143711"/>
            <a:ext cx="2253832" cy="1126916"/>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accent1">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0" name="Freeform: Shape 83">
            <a:extLst>
              <a:ext uri="{FF2B5EF4-FFF2-40B4-BE49-F238E27FC236}">
                <a16:creationId xmlns:a16="http://schemas.microsoft.com/office/drawing/2014/main" id="{F05596E1-7FE6-4BB0-BB11-FC47E5FF65BF}"/>
              </a:ext>
            </a:extLst>
          </p:cNvPr>
          <p:cNvSpPr txBox="1">
            <a:spLocks/>
          </p:cNvSpPr>
          <p:nvPr userDrawn="1"/>
        </p:nvSpPr>
        <p:spPr>
          <a:xfrm rot="16200000">
            <a:off x="9917919" y="3148489"/>
            <a:ext cx="574904" cy="1706308"/>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accent1">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1" name="Text Placeholder 49">
            <a:extLst>
              <a:ext uri="{FF2B5EF4-FFF2-40B4-BE49-F238E27FC236}">
                <a16:creationId xmlns:a16="http://schemas.microsoft.com/office/drawing/2014/main" id="{A0F317CE-035E-44FD-A5F6-9E40D83A2190}"/>
              </a:ext>
            </a:extLst>
          </p:cNvPr>
          <p:cNvSpPr txBox="1">
            <a:spLocks/>
          </p:cNvSpPr>
          <p:nvPr userDrawn="1"/>
        </p:nvSpPr>
        <p:spPr>
          <a:xfrm>
            <a:off x="9935038" y="2296382"/>
            <a:ext cx="546640" cy="54663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accent1">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2" name="Text Placeholder 49">
            <a:extLst>
              <a:ext uri="{FF2B5EF4-FFF2-40B4-BE49-F238E27FC236}">
                <a16:creationId xmlns:a16="http://schemas.microsoft.com/office/drawing/2014/main" id="{C876EBD3-018B-46D6-8C3B-B7B3FA122BE1}"/>
              </a:ext>
            </a:extLst>
          </p:cNvPr>
          <p:cNvSpPr txBox="1">
            <a:spLocks/>
          </p:cNvSpPr>
          <p:nvPr userDrawn="1"/>
        </p:nvSpPr>
        <p:spPr>
          <a:xfrm>
            <a:off x="10878327" y="5270086"/>
            <a:ext cx="546640" cy="54663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accent1">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9" name="Freeform: Shape 83">
            <a:extLst>
              <a:ext uri="{FF2B5EF4-FFF2-40B4-BE49-F238E27FC236}">
                <a16:creationId xmlns:a16="http://schemas.microsoft.com/office/drawing/2014/main" id="{746EFE52-6B31-424B-954D-38ECEE5E8891}"/>
              </a:ext>
            </a:extLst>
          </p:cNvPr>
          <p:cNvSpPr txBox="1">
            <a:spLocks/>
          </p:cNvSpPr>
          <p:nvPr userDrawn="1"/>
        </p:nvSpPr>
        <p:spPr>
          <a:xfrm>
            <a:off x="10198402" y="0"/>
            <a:ext cx="574904" cy="851154"/>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accent1">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Tree>
    <p:extLst>
      <p:ext uri="{BB962C8B-B14F-4D97-AF65-F5344CB8AC3E}">
        <p14:creationId xmlns:p14="http://schemas.microsoft.com/office/powerpoint/2010/main" val="286413970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1_Title – Grid Light">
    <p:bg>
      <p:bgPr>
        <a:solidFill>
          <a:schemeClr val="bg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3C630F6-5777-4826-A8BA-A5E5F67ED8DE}"/>
              </a:ext>
            </a:extLst>
          </p:cNvPr>
          <p:cNvGrpSpPr/>
          <p:nvPr userDrawn="1"/>
        </p:nvGrpSpPr>
        <p:grpSpPr>
          <a:xfrm rot="5400000">
            <a:off x="7595288" y="1985141"/>
            <a:ext cx="2032867" cy="6341252"/>
            <a:chOff x="9906425" y="258374"/>
            <a:chExt cx="2032867" cy="6341252"/>
          </a:xfrm>
        </p:grpSpPr>
        <p:grpSp>
          <p:nvGrpSpPr>
            <p:cNvPr id="4" name="Group 3">
              <a:extLst>
                <a:ext uri="{FF2B5EF4-FFF2-40B4-BE49-F238E27FC236}">
                  <a16:creationId xmlns:a16="http://schemas.microsoft.com/office/drawing/2014/main" id="{6D23DED4-46CF-4034-A62B-714FB0F82593}"/>
                </a:ext>
              </a:extLst>
            </p:cNvPr>
            <p:cNvGrpSpPr/>
            <p:nvPr userDrawn="1"/>
          </p:nvGrpSpPr>
          <p:grpSpPr>
            <a:xfrm>
              <a:off x="9906425" y="258374"/>
              <a:ext cx="1451546" cy="6341252"/>
              <a:chOff x="10020609" y="242905"/>
              <a:chExt cx="1346145" cy="5880798"/>
            </a:xfrm>
          </p:grpSpPr>
          <p:sp>
            <p:nvSpPr>
              <p:cNvPr id="18" name="Freeform: Shape 17">
                <a:extLst>
                  <a:ext uri="{FF2B5EF4-FFF2-40B4-BE49-F238E27FC236}">
                    <a16:creationId xmlns:a16="http://schemas.microsoft.com/office/drawing/2014/main" id="{102FE358-5F18-4618-841E-AC396B767858}"/>
                  </a:ext>
                </a:extLst>
              </p:cNvPr>
              <p:cNvSpPr/>
              <p:nvPr userDrawn="1"/>
            </p:nvSpPr>
            <p:spPr>
              <a:xfrm>
                <a:off x="10020609"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sp>
            <p:nvSpPr>
              <p:cNvPr id="14" name="Freeform: Shape 13">
                <a:extLst>
                  <a:ext uri="{FF2B5EF4-FFF2-40B4-BE49-F238E27FC236}">
                    <a16:creationId xmlns:a16="http://schemas.microsoft.com/office/drawing/2014/main" id="{933AAC8F-088F-4C17-BF99-81037FD20C59}"/>
                  </a:ext>
                </a:extLst>
              </p:cNvPr>
              <p:cNvSpPr/>
              <p:nvPr userDrawn="1"/>
            </p:nvSpPr>
            <p:spPr>
              <a:xfrm>
                <a:off x="10805248"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grpSp>
        <p:sp>
          <p:nvSpPr>
            <p:cNvPr id="27" name="Freeform: Shape 26">
              <a:extLst>
                <a:ext uri="{FF2B5EF4-FFF2-40B4-BE49-F238E27FC236}">
                  <a16:creationId xmlns:a16="http://schemas.microsoft.com/office/drawing/2014/main" id="{E617A4DF-071D-428E-8CFC-46648A6F0207}"/>
                </a:ext>
              </a:extLst>
            </p:cNvPr>
            <p:cNvSpPr/>
            <p:nvPr userDrawn="1"/>
          </p:nvSpPr>
          <p:spPr>
            <a:xfrm>
              <a:off x="11620604" y="258374"/>
              <a:ext cx="318688" cy="6341252"/>
            </a:xfrm>
            <a:custGeom>
              <a:avLst/>
              <a:gdLst>
                <a:gd name="connsiteX0" fmla="*/ 286785 w 318688"/>
                <a:gd name="connsiteY0" fmla="*/ 6309351 h 6341252"/>
                <a:gd name="connsiteX1" fmla="*/ 318688 w 318688"/>
                <a:gd name="connsiteY1" fmla="*/ 6309351 h 6341252"/>
                <a:gd name="connsiteX2" fmla="*/ 318688 w 318688"/>
                <a:gd name="connsiteY2" fmla="*/ 6341252 h 6341252"/>
                <a:gd name="connsiteX3" fmla="*/ 286785 w 318688"/>
                <a:gd name="connsiteY3" fmla="*/ 6341252 h 6341252"/>
                <a:gd name="connsiteX4" fmla="*/ 0 w 318688"/>
                <a:gd name="connsiteY4" fmla="*/ 6309351 h 6341252"/>
                <a:gd name="connsiteX5" fmla="*/ 31901 w 318688"/>
                <a:gd name="connsiteY5" fmla="*/ 6309351 h 6341252"/>
                <a:gd name="connsiteX6" fmla="*/ 31901 w 318688"/>
                <a:gd name="connsiteY6" fmla="*/ 6341252 h 6341252"/>
                <a:gd name="connsiteX7" fmla="*/ 0 w 318688"/>
                <a:gd name="connsiteY7" fmla="*/ 6341252 h 6341252"/>
                <a:gd name="connsiteX8" fmla="*/ 286785 w 318688"/>
                <a:gd name="connsiteY8" fmla="*/ 6022567 h 6341252"/>
                <a:gd name="connsiteX9" fmla="*/ 318688 w 318688"/>
                <a:gd name="connsiteY9" fmla="*/ 6022567 h 6341252"/>
                <a:gd name="connsiteX10" fmla="*/ 318688 w 318688"/>
                <a:gd name="connsiteY10" fmla="*/ 6054468 h 6341252"/>
                <a:gd name="connsiteX11" fmla="*/ 286785 w 318688"/>
                <a:gd name="connsiteY11" fmla="*/ 6054468 h 6341252"/>
                <a:gd name="connsiteX12" fmla="*/ 0 w 318688"/>
                <a:gd name="connsiteY12" fmla="*/ 6022567 h 6341252"/>
                <a:gd name="connsiteX13" fmla="*/ 31901 w 318688"/>
                <a:gd name="connsiteY13" fmla="*/ 6022567 h 6341252"/>
                <a:gd name="connsiteX14" fmla="*/ 31901 w 318688"/>
                <a:gd name="connsiteY14" fmla="*/ 6054468 h 6341252"/>
                <a:gd name="connsiteX15" fmla="*/ 0 w 318688"/>
                <a:gd name="connsiteY15" fmla="*/ 6054468 h 6341252"/>
                <a:gd name="connsiteX16" fmla="*/ 286785 w 318688"/>
                <a:gd name="connsiteY16" fmla="*/ 5735783 h 6341252"/>
                <a:gd name="connsiteX17" fmla="*/ 318688 w 318688"/>
                <a:gd name="connsiteY17" fmla="*/ 5735783 h 6341252"/>
                <a:gd name="connsiteX18" fmla="*/ 318688 w 318688"/>
                <a:gd name="connsiteY18" fmla="*/ 5767685 h 6341252"/>
                <a:gd name="connsiteX19" fmla="*/ 286785 w 318688"/>
                <a:gd name="connsiteY19" fmla="*/ 5767685 h 6341252"/>
                <a:gd name="connsiteX20" fmla="*/ 0 w 318688"/>
                <a:gd name="connsiteY20" fmla="*/ 5735783 h 6341252"/>
                <a:gd name="connsiteX21" fmla="*/ 31901 w 318688"/>
                <a:gd name="connsiteY21" fmla="*/ 5735783 h 6341252"/>
                <a:gd name="connsiteX22" fmla="*/ 31901 w 318688"/>
                <a:gd name="connsiteY22" fmla="*/ 5767685 h 6341252"/>
                <a:gd name="connsiteX23" fmla="*/ 0 w 318688"/>
                <a:gd name="connsiteY23" fmla="*/ 5767685 h 6341252"/>
                <a:gd name="connsiteX24" fmla="*/ 286785 w 318688"/>
                <a:gd name="connsiteY24" fmla="*/ 5448997 h 6341252"/>
                <a:gd name="connsiteX25" fmla="*/ 318688 w 318688"/>
                <a:gd name="connsiteY25" fmla="*/ 5448997 h 6341252"/>
                <a:gd name="connsiteX26" fmla="*/ 318688 w 318688"/>
                <a:gd name="connsiteY26" fmla="*/ 5480899 h 6341252"/>
                <a:gd name="connsiteX27" fmla="*/ 286785 w 318688"/>
                <a:gd name="connsiteY27" fmla="*/ 5480899 h 6341252"/>
                <a:gd name="connsiteX28" fmla="*/ 0 w 318688"/>
                <a:gd name="connsiteY28" fmla="*/ 5448997 h 6341252"/>
                <a:gd name="connsiteX29" fmla="*/ 31901 w 318688"/>
                <a:gd name="connsiteY29" fmla="*/ 5448997 h 6341252"/>
                <a:gd name="connsiteX30" fmla="*/ 31901 w 318688"/>
                <a:gd name="connsiteY30" fmla="*/ 5480899 h 6341252"/>
                <a:gd name="connsiteX31" fmla="*/ 0 w 318688"/>
                <a:gd name="connsiteY31" fmla="*/ 5480899 h 6341252"/>
                <a:gd name="connsiteX32" fmla="*/ 286785 w 318688"/>
                <a:gd name="connsiteY32" fmla="*/ 5162213 h 6341252"/>
                <a:gd name="connsiteX33" fmla="*/ 318688 w 318688"/>
                <a:gd name="connsiteY33" fmla="*/ 5162213 h 6341252"/>
                <a:gd name="connsiteX34" fmla="*/ 318688 w 318688"/>
                <a:gd name="connsiteY34" fmla="*/ 5194116 h 6341252"/>
                <a:gd name="connsiteX35" fmla="*/ 286785 w 318688"/>
                <a:gd name="connsiteY35" fmla="*/ 5194116 h 6341252"/>
                <a:gd name="connsiteX36" fmla="*/ 0 w 318688"/>
                <a:gd name="connsiteY36" fmla="*/ 5162213 h 6341252"/>
                <a:gd name="connsiteX37" fmla="*/ 31901 w 318688"/>
                <a:gd name="connsiteY37" fmla="*/ 5162213 h 6341252"/>
                <a:gd name="connsiteX38" fmla="*/ 31901 w 318688"/>
                <a:gd name="connsiteY38" fmla="*/ 5194116 h 6341252"/>
                <a:gd name="connsiteX39" fmla="*/ 0 w 318688"/>
                <a:gd name="connsiteY39" fmla="*/ 5194116 h 6341252"/>
                <a:gd name="connsiteX40" fmla="*/ 286785 w 318688"/>
                <a:gd name="connsiteY40" fmla="*/ 4875429 h 6341252"/>
                <a:gd name="connsiteX41" fmla="*/ 318688 w 318688"/>
                <a:gd name="connsiteY41" fmla="*/ 4875429 h 6341252"/>
                <a:gd name="connsiteX42" fmla="*/ 318688 w 318688"/>
                <a:gd name="connsiteY42" fmla="*/ 4907331 h 6341252"/>
                <a:gd name="connsiteX43" fmla="*/ 286785 w 318688"/>
                <a:gd name="connsiteY43" fmla="*/ 4907331 h 6341252"/>
                <a:gd name="connsiteX44" fmla="*/ 0 w 318688"/>
                <a:gd name="connsiteY44" fmla="*/ 4875429 h 6341252"/>
                <a:gd name="connsiteX45" fmla="*/ 31901 w 318688"/>
                <a:gd name="connsiteY45" fmla="*/ 4875429 h 6341252"/>
                <a:gd name="connsiteX46" fmla="*/ 31901 w 318688"/>
                <a:gd name="connsiteY46" fmla="*/ 4907331 h 6341252"/>
                <a:gd name="connsiteX47" fmla="*/ 0 w 318688"/>
                <a:gd name="connsiteY47" fmla="*/ 4907331 h 6341252"/>
                <a:gd name="connsiteX48" fmla="*/ 286785 w 318688"/>
                <a:gd name="connsiteY48" fmla="*/ 4588644 h 6341252"/>
                <a:gd name="connsiteX49" fmla="*/ 318688 w 318688"/>
                <a:gd name="connsiteY49" fmla="*/ 4588644 h 6341252"/>
                <a:gd name="connsiteX50" fmla="*/ 318688 w 318688"/>
                <a:gd name="connsiteY50" fmla="*/ 4620545 h 6341252"/>
                <a:gd name="connsiteX51" fmla="*/ 286785 w 318688"/>
                <a:gd name="connsiteY51" fmla="*/ 4620545 h 6341252"/>
                <a:gd name="connsiteX52" fmla="*/ 0 w 318688"/>
                <a:gd name="connsiteY52" fmla="*/ 4588644 h 6341252"/>
                <a:gd name="connsiteX53" fmla="*/ 31901 w 318688"/>
                <a:gd name="connsiteY53" fmla="*/ 4588644 h 6341252"/>
                <a:gd name="connsiteX54" fmla="*/ 31901 w 318688"/>
                <a:gd name="connsiteY54" fmla="*/ 4620545 h 6341252"/>
                <a:gd name="connsiteX55" fmla="*/ 0 w 318688"/>
                <a:gd name="connsiteY55" fmla="*/ 4620545 h 6341252"/>
                <a:gd name="connsiteX56" fmla="*/ 286785 w 318688"/>
                <a:gd name="connsiteY56" fmla="*/ 4301860 h 6341252"/>
                <a:gd name="connsiteX57" fmla="*/ 318688 w 318688"/>
                <a:gd name="connsiteY57" fmla="*/ 4301860 h 6341252"/>
                <a:gd name="connsiteX58" fmla="*/ 318688 w 318688"/>
                <a:gd name="connsiteY58" fmla="*/ 4333762 h 6341252"/>
                <a:gd name="connsiteX59" fmla="*/ 286785 w 318688"/>
                <a:gd name="connsiteY59" fmla="*/ 4333762 h 6341252"/>
                <a:gd name="connsiteX60" fmla="*/ 0 w 318688"/>
                <a:gd name="connsiteY60" fmla="*/ 4301860 h 6341252"/>
                <a:gd name="connsiteX61" fmla="*/ 31901 w 318688"/>
                <a:gd name="connsiteY61" fmla="*/ 4301860 h 6341252"/>
                <a:gd name="connsiteX62" fmla="*/ 31901 w 318688"/>
                <a:gd name="connsiteY62" fmla="*/ 4333762 h 6341252"/>
                <a:gd name="connsiteX63" fmla="*/ 0 w 318688"/>
                <a:gd name="connsiteY63" fmla="*/ 4333762 h 6341252"/>
                <a:gd name="connsiteX64" fmla="*/ 286785 w 318688"/>
                <a:gd name="connsiteY64" fmla="*/ 4015075 h 6341252"/>
                <a:gd name="connsiteX65" fmla="*/ 318688 w 318688"/>
                <a:gd name="connsiteY65" fmla="*/ 4015075 h 6341252"/>
                <a:gd name="connsiteX66" fmla="*/ 318688 w 318688"/>
                <a:gd name="connsiteY66" fmla="*/ 4046976 h 6341252"/>
                <a:gd name="connsiteX67" fmla="*/ 286785 w 318688"/>
                <a:gd name="connsiteY67" fmla="*/ 4046976 h 6341252"/>
                <a:gd name="connsiteX68" fmla="*/ 0 w 318688"/>
                <a:gd name="connsiteY68" fmla="*/ 4015075 h 6341252"/>
                <a:gd name="connsiteX69" fmla="*/ 31901 w 318688"/>
                <a:gd name="connsiteY69" fmla="*/ 4015075 h 6341252"/>
                <a:gd name="connsiteX70" fmla="*/ 31901 w 318688"/>
                <a:gd name="connsiteY70" fmla="*/ 4046976 h 6341252"/>
                <a:gd name="connsiteX71" fmla="*/ 0 w 318688"/>
                <a:gd name="connsiteY71" fmla="*/ 4046976 h 6341252"/>
                <a:gd name="connsiteX72" fmla="*/ 286785 w 318688"/>
                <a:gd name="connsiteY72" fmla="*/ 3728291 h 6341252"/>
                <a:gd name="connsiteX73" fmla="*/ 318688 w 318688"/>
                <a:gd name="connsiteY73" fmla="*/ 3728291 h 6341252"/>
                <a:gd name="connsiteX74" fmla="*/ 318688 w 318688"/>
                <a:gd name="connsiteY74" fmla="*/ 3760193 h 6341252"/>
                <a:gd name="connsiteX75" fmla="*/ 286785 w 318688"/>
                <a:gd name="connsiteY75" fmla="*/ 3760193 h 6341252"/>
                <a:gd name="connsiteX76" fmla="*/ 0 w 318688"/>
                <a:gd name="connsiteY76" fmla="*/ 3728291 h 6341252"/>
                <a:gd name="connsiteX77" fmla="*/ 31901 w 318688"/>
                <a:gd name="connsiteY77" fmla="*/ 3728291 h 6341252"/>
                <a:gd name="connsiteX78" fmla="*/ 31901 w 318688"/>
                <a:gd name="connsiteY78" fmla="*/ 3760193 h 6341252"/>
                <a:gd name="connsiteX79" fmla="*/ 0 w 318688"/>
                <a:gd name="connsiteY79" fmla="*/ 3760193 h 6341252"/>
                <a:gd name="connsiteX80" fmla="*/ 286785 w 318688"/>
                <a:gd name="connsiteY80" fmla="*/ 3441515 h 6341252"/>
                <a:gd name="connsiteX81" fmla="*/ 318688 w 318688"/>
                <a:gd name="connsiteY81" fmla="*/ 3441515 h 6341252"/>
                <a:gd name="connsiteX82" fmla="*/ 318688 w 318688"/>
                <a:gd name="connsiteY82" fmla="*/ 3473408 h 6341252"/>
                <a:gd name="connsiteX83" fmla="*/ 286785 w 318688"/>
                <a:gd name="connsiteY83" fmla="*/ 3473408 h 6341252"/>
                <a:gd name="connsiteX84" fmla="*/ 0 w 318688"/>
                <a:gd name="connsiteY84" fmla="*/ 3441514 h 6341252"/>
                <a:gd name="connsiteX85" fmla="*/ 31901 w 318688"/>
                <a:gd name="connsiteY85" fmla="*/ 3441514 h 6341252"/>
                <a:gd name="connsiteX86" fmla="*/ 31901 w 318688"/>
                <a:gd name="connsiteY86" fmla="*/ 3473408 h 6341252"/>
                <a:gd name="connsiteX87" fmla="*/ 0 w 318688"/>
                <a:gd name="connsiteY87" fmla="*/ 3473408 h 6341252"/>
                <a:gd name="connsiteX88" fmla="*/ 286785 w 318688"/>
                <a:gd name="connsiteY88" fmla="*/ 3154732 h 6341252"/>
                <a:gd name="connsiteX89" fmla="*/ 318688 w 318688"/>
                <a:gd name="connsiteY89" fmla="*/ 3154732 h 6341252"/>
                <a:gd name="connsiteX90" fmla="*/ 318688 w 318688"/>
                <a:gd name="connsiteY90" fmla="*/ 3186635 h 6341252"/>
                <a:gd name="connsiteX91" fmla="*/ 286785 w 318688"/>
                <a:gd name="connsiteY91" fmla="*/ 3186635 h 6341252"/>
                <a:gd name="connsiteX92" fmla="*/ 0 w 318688"/>
                <a:gd name="connsiteY92" fmla="*/ 3154731 h 6341252"/>
                <a:gd name="connsiteX93" fmla="*/ 31901 w 318688"/>
                <a:gd name="connsiteY93" fmla="*/ 3154731 h 6341252"/>
                <a:gd name="connsiteX94" fmla="*/ 31901 w 318688"/>
                <a:gd name="connsiteY94" fmla="*/ 3186634 h 6341252"/>
                <a:gd name="connsiteX95" fmla="*/ 0 w 318688"/>
                <a:gd name="connsiteY95" fmla="*/ 3186634 h 6341252"/>
                <a:gd name="connsiteX96" fmla="*/ 286785 w 318688"/>
                <a:gd name="connsiteY96" fmla="*/ 2867859 h 6341252"/>
                <a:gd name="connsiteX97" fmla="*/ 318688 w 318688"/>
                <a:gd name="connsiteY97" fmla="*/ 2867859 h 6341252"/>
                <a:gd name="connsiteX98" fmla="*/ 318688 w 318688"/>
                <a:gd name="connsiteY98" fmla="*/ 2899760 h 6341252"/>
                <a:gd name="connsiteX99" fmla="*/ 286785 w 318688"/>
                <a:gd name="connsiteY99" fmla="*/ 2899760 h 6341252"/>
                <a:gd name="connsiteX100" fmla="*/ 0 w 318688"/>
                <a:gd name="connsiteY100" fmla="*/ 2867855 h 6341252"/>
                <a:gd name="connsiteX101" fmla="*/ 31901 w 318688"/>
                <a:gd name="connsiteY101" fmla="*/ 2867855 h 6341252"/>
                <a:gd name="connsiteX102" fmla="*/ 31901 w 318688"/>
                <a:gd name="connsiteY102" fmla="*/ 2899757 h 6341252"/>
                <a:gd name="connsiteX103" fmla="*/ 0 w 318688"/>
                <a:gd name="connsiteY103" fmla="*/ 2899757 h 6341252"/>
                <a:gd name="connsiteX104" fmla="*/ 286785 w 318688"/>
                <a:gd name="connsiteY104" fmla="*/ 2581076 h 6341252"/>
                <a:gd name="connsiteX105" fmla="*/ 318688 w 318688"/>
                <a:gd name="connsiteY105" fmla="*/ 2581076 h 6341252"/>
                <a:gd name="connsiteX106" fmla="*/ 318688 w 318688"/>
                <a:gd name="connsiteY106" fmla="*/ 2612993 h 6341252"/>
                <a:gd name="connsiteX107" fmla="*/ 286785 w 318688"/>
                <a:gd name="connsiteY107" fmla="*/ 2612993 h 6341252"/>
                <a:gd name="connsiteX108" fmla="*/ 0 w 318688"/>
                <a:gd name="connsiteY108" fmla="*/ 2581073 h 6341252"/>
                <a:gd name="connsiteX109" fmla="*/ 31901 w 318688"/>
                <a:gd name="connsiteY109" fmla="*/ 2581073 h 6341252"/>
                <a:gd name="connsiteX110" fmla="*/ 31901 w 318688"/>
                <a:gd name="connsiteY110" fmla="*/ 2612987 h 6341252"/>
                <a:gd name="connsiteX111" fmla="*/ 0 w 318688"/>
                <a:gd name="connsiteY111" fmla="*/ 2612987 h 6341252"/>
                <a:gd name="connsiteX112" fmla="*/ 286785 w 318688"/>
                <a:gd name="connsiteY112" fmla="*/ 2294287 h 6341252"/>
                <a:gd name="connsiteX113" fmla="*/ 318688 w 318688"/>
                <a:gd name="connsiteY113" fmla="*/ 2294287 h 6341252"/>
                <a:gd name="connsiteX114" fmla="*/ 318688 w 318688"/>
                <a:gd name="connsiteY114" fmla="*/ 2326193 h 6341252"/>
                <a:gd name="connsiteX115" fmla="*/ 286785 w 318688"/>
                <a:gd name="connsiteY115" fmla="*/ 2326193 h 6341252"/>
                <a:gd name="connsiteX116" fmla="*/ 0 w 318688"/>
                <a:gd name="connsiteY116" fmla="*/ 2294283 h 6341252"/>
                <a:gd name="connsiteX117" fmla="*/ 31901 w 318688"/>
                <a:gd name="connsiteY117" fmla="*/ 2294283 h 6341252"/>
                <a:gd name="connsiteX118" fmla="*/ 31901 w 318688"/>
                <a:gd name="connsiteY118" fmla="*/ 2326188 h 6341252"/>
                <a:gd name="connsiteX119" fmla="*/ 0 w 318688"/>
                <a:gd name="connsiteY119" fmla="*/ 2326188 h 6341252"/>
                <a:gd name="connsiteX120" fmla="*/ 286785 w 318688"/>
                <a:gd name="connsiteY120" fmla="*/ 2007498 h 6341252"/>
                <a:gd name="connsiteX121" fmla="*/ 318688 w 318688"/>
                <a:gd name="connsiteY121" fmla="*/ 2007498 h 6341252"/>
                <a:gd name="connsiteX122" fmla="*/ 318688 w 318688"/>
                <a:gd name="connsiteY122" fmla="*/ 2039391 h 6341252"/>
                <a:gd name="connsiteX123" fmla="*/ 286785 w 318688"/>
                <a:gd name="connsiteY123" fmla="*/ 2039391 h 6341252"/>
                <a:gd name="connsiteX124" fmla="*/ 0 w 318688"/>
                <a:gd name="connsiteY124" fmla="*/ 2007496 h 6341252"/>
                <a:gd name="connsiteX125" fmla="*/ 31901 w 318688"/>
                <a:gd name="connsiteY125" fmla="*/ 2007496 h 6341252"/>
                <a:gd name="connsiteX126" fmla="*/ 31901 w 318688"/>
                <a:gd name="connsiteY126" fmla="*/ 2039389 h 6341252"/>
                <a:gd name="connsiteX127" fmla="*/ 0 w 318688"/>
                <a:gd name="connsiteY127" fmla="*/ 2039389 h 6341252"/>
                <a:gd name="connsiteX128" fmla="*/ 286785 w 318688"/>
                <a:gd name="connsiteY128" fmla="*/ 1720711 h 6341252"/>
                <a:gd name="connsiteX129" fmla="*/ 318688 w 318688"/>
                <a:gd name="connsiteY129" fmla="*/ 1720711 h 6341252"/>
                <a:gd name="connsiteX130" fmla="*/ 318688 w 318688"/>
                <a:gd name="connsiteY130" fmla="*/ 1752614 h 6341252"/>
                <a:gd name="connsiteX131" fmla="*/ 286785 w 318688"/>
                <a:gd name="connsiteY131" fmla="*/ 1752614 h 6341252"/>
                <a:gd name="connsiteX132" fmla="*/ 0 w 318688"/>
                <a:gd name="connsiteY132" fmla="*/ 1720709 h 6341252"/>
                <a:gd name="connsiteX133" fmla="*/ 31901 w 318688"/>
                <a:gd name="connsiteY133" fmla="*/ 1720709 h 6341252"/>
                <a:gd name="connsiteX134" fmla="*/ 31901 w 318688"/>
                <a:gd name="connsiteY134" fmla="*/ 1752612 h 6341252"/>
                <a:gd name="connsiteX135" fmla="*/ 0 w 318688"/>
                <a:gd name="connsiteY135" fmla="*/ 1752612 h 6341252"/>
                <a:gd name="connsiteX136" fmla="*/ 286785 w 318688"/>
                <a:gd name="connsiteY136" fmla="*/ 1433930 h 6341252"/>
                <a:gd name="connsiteX137" fmla="*/ 318688 w 318688"/>
                <a:gd name="connsiteY137" fmla="*/ 1433930 h 6341252"/>
                <a:gd name="connsiteX138" fmla="*/ 318688 w 318688"/>
                <a:gd name="connsiteY138" fmla="*/ 1465831 h 6341252"/>
                <a:gd name="connsiteX139" fmla="*/ 286785 w 318688"/>
                <a:gd name="connsiteY139" fmla="*/ 1465831 h 6341252"/>
                <a:gd name="connsiteX140" fmla="*/ 0 w 318688"/>
                <a:gd name="connsiteY140" fmla="*/ 1433927 h 6341252"/>
                <a:gd name="connsiteX141" fmla="*/ 31901 w 318688"/>
                <a:gd name="connsiteY141" fmla="*/ 1433927 h 6341252"/>
                <a:gd name="connsiteX142" fmla="*/ 31901 w 318688"/>
                <a:gd name="connsiteY142" fmla="*/ 1465828 h 6341252"/>
                <a:gd name="connsiteX143" fmla="*/ 0 w 318688"/>
                <a:gd name="connsiteY143" fmla="*/ 1465828 h 6341252"/>
                <a:gd name="connsiteX144" fmla="*/ 286785 w 318688"/>
                <a:gd name="connsiteY144" fmla="*/ 1147150 h 6341252"/>
                <a:gd name="connsiteX145" fmla="*/ 318688 w 318688"/>
                <a:gd name="connsiteY145" fmla="*/ 1147150 h 6341252"/>
                <a:gd name="connsiteX146" fmla="*/ 318688 w 318688"/>
                <a:gd name="connsiteY146" fmla="*/ 1179052 h 6341252"/>
                <a:gd name="connsiteX147" fmla="*/ 286785 w 318688"/>
                <a:gd name="connsiteY147" fmla="*/ 1179052 h 6341252"/>
                <a:gd name="connsiteX148" fmla="*/ 0 w 318688"/>
                <a:gd name="connsiteY148" fmla="*/ 1147146 h 6341252"/>
                <a:gd name="connsiteX149" fmla="*/ 31901 w 318688"/>
                <a:gd name="connsiteY149" fmla="*/ 1147146 h 6341252"/>
                <a:gd name="connsiteX150" fmla="*/ 31901 w 318688"/>
                <a:gd name="connsiteY150" fmla="*/ 1179049 h 6341252"/>
                <a:gd name="connsiteX151" fmla="*/ 0 w 318688"/>
                <a:gd name="connsiteY151" fmla="*/ 1179049 h 6341252"/>
                <a:gd name="connsiteX152" fmla="*/ 286785 w 318688"/>
                <a:gd name="connsiteY152" fmla="*/ 860355 h 6341252"/>
                <a:gd name="connsiteX153" fmla="*/ 318688 w 318688"/>
                <a:gd name="connsiteY153" fmla="*/ 860355 h 6341252"/>
                <a:gd name="connsiteX154" fmla="*/ 318688 w 318688"/>
                <a:gd name="connsiteY154" fmla="*/ 892257 h 6341252"/>
                <a:gd name="connsiteX155" fmla="*/ 286785 w 318688"/>
                <a:gd name="connsiteY155" fmla="*/ 892257 h 6341252"/>
                <a:gd name="connsiteX156" fmla="*/ 0 w 318688"/>
                <a:gd name="connsiteY156" fmla="*/ 860351 h 6341252"/>
                <a:gd name="connsiteX157" fmla="*/ 31901 w 318688"/>
                <a:gd name="connsiteY157" fmla="*/ 860351 h 6341252"/>
                <a:gd name="connsiteX158" fmla="*/ 31901 w 318688"/>
                <a:gd name="connsiteY158" fmla="*/ 892254 h 6341252"/>
                <a:gd name="connsiteX159" fmla="*/ 0 w 318688"/>
                <a:gd name="connsiteY159" fmla="*/ 892254 h 6341252"/>
                <a:gd name="connsiteX160" fmla="*/ 286785 w 318688"/>
                <a:gd name="connsiteY160" fmla="*/ 573571 h 6341252"/>
                <a:gd name="connsiteX161" fmla="*/ 318688 w 318688"/>
                <a:gd name="connsiteY161" fmla="*/ 573571 h 6341252"/>
                <a:gd name="connsiteX162" fmla="*/ 318688 w 318688"/>
                <a:gd name="connsiteY162" fmla="*/ 605472 h 6341252"/>
                <a:gd name="connsiteX163" fmla="*/ 286785 w 318688"/>
                <a:gd name="connsiteY163" fmla="*/ 605472 h 6341252"/>
                <a:gd name="connsiteX164" fmla="*/ 0 w 318688"/>
                <a:gd name="connsiteY164" fmla="*/ 573568 h 6341252"/>
                <a:gd name="connsiteX165" fmla="*/ 31901 w 318688"/>
                <a:gd name="connsiteY165" fmla="*/ 573568 h 6341252"/>
                <a:gd name="connsiteX166" fmla="*/ 31901 w 318688"/>
                <a:gd name="connsiteY166" fmla="*/ 605470 h 6341252"/>
                <a:gd name="connsiteX167" fmla="*/ 0 w 318688"/>
                <a:gd name="connsiteY167" fmla="*/ 605470 h 6341252"/>
                <a:gd name="connsiteX168" fmla="*/ 286785 w 318688"/>
                <a:gd name="connsiteY168" fmla="*/ 286786 h 6341252"/>
                <a:gd name="connsiteX169" fmla="*/ 318688 w 318688"/>
                <a:gd name="connsiteY169" fmla="*/ 286786 h 6341252"/>
                <a:gd name="connsiteX170" fmla="*/ 318688 w 318688"/>
                <a:gd name="connsiteY170" fmla="*/ 318689 h 6341252"/>
                <a:gd name="connsiteX171" fmla="*/ 286785 w 318688"/>
                <a:gd name="connsiteY171" fmla="*/ 318689 h 6341252"/>
                <a:gd name="connsiteX172" fmla="*/ 0 w 318688"/>
                <a:gd name="connsiteY172" fmla="*/ 286784 h 6341252"/>
                <a:gd name="connsiteX173" fmla="*/ 31901 w 318688"/>
                <a:gd name="connsiteY173" fmla="*/ 286784 h 6341252"/>
                <a:gd name="connsiteX174" fmla="*/ 31901 w 318688"/>
                <a:gd name="connsiteY174" fmla="*/ 318687 h 6341252"/>
                <a:gd name="connsiteX175" fmla="*/ 0 w 318688"/>
                <a:gd name="connsiteY175" fmla="*/ 318687 h 6341252"/>
                <a:gd name="connsiteX176" fmla="*/ 286785 w 318688"/>
                <a:gd name="connsiteY176" fmla="*/ 3 h 6341252"/>
                <a:gd name="connsiteX177" fmla="*/ 318688 w 318688"/>
                <a:gd name="connsiteY177" fmla="*/ 3 h 6341252"/>
                <a:gd name="connsiteX178" fmla="*/ 318688 w 318688"/>
                <a:gd name="connsiteY178" fmla="*/ 31906 h 6341252"/>
                <a:gd name="connsiteX179" fmla="*/ 286785 w 318688"/>
                <a:gd name="connsiteY179" fmla="*/ 31906 h 6341252"/>
                <a:gd name="connsiteX180" fmla="*/ 0 w 318688"/>
                <a:gd name="connsiteY180" fmla="*/ 0 h 6341252"/>
                <a:gd name="connsiteX181" fmla="*/ 31901 w 318688"/>
                <a:gd name="connsiteY181" fmla="*/ 0 h 6341252"/>
                <a:gd name="connsiteX182" fmla="*/ 31901 w 318688"/>
                <a:gd name="connsiteY182" fmla="*/ 31903 h 6341252"/>
                <a:gd name="connsiteX183" fmla="*/ 0 w 318688"/>
                <a:gd name="connsiteY183" fmla="*/ 31903 h 634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18688" h="6341252">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grpSp>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srcRect/>
          <a:stretch/>
        </p:blipFill>
        <p:spPr>
          <a:xfrm>
            <a:off x="431878" y="6081015"/>
            <a:ext cx="2444830" cy="560909"/>
          </a:xfrm>
          <a:prstGeom prst="rect">
            <a:avLst/>
          </a:prstGeom>
        </p:spPr>
      </p:pic>
      <p:sp>
        <p:nvSpPr>
          <p:cNvPr id="9" name="Subtitle 2">
            <a:extLst>
              <a:ext uri="{FF2B5EF4-FFF2-40B4-BE49-F238E27FC236}">
                <a16:creationId xmlns:a16="http://schemas.microsoft.com/office/drawing/2014/main" id="{1D10F107-20C2-48E3-8C9A-AB0E6DD442F1}"/>
              </a:ext>
            </a:extLst>
          </p:cNvPr>
          <p:cNvSpPr>
            <a:spLocks noGrp="1"/>
          </p:cNvSpPr>
          <p:nvPr userDrawn="1">
            <p:ph type="subTitle" idx="1" hasCustomPrompt="1"/>
          </p:nvPr>
        </p:nvSpPr>
        <p:spPr>
          <a:xfrm>
            <a:off x="382971" y="2540122"/>
            <a:ext cx="7648381" cy="1510886"/>
          </a:xfrm>
        </p:spPr>
        <p:txBody>
          <a:bodyPr lIns="0" tIns="0" rIns="0" bIns="0" anchor="t" anchorCtr="0">
            <a:noAutofit/>
          </a:bodyPr>
          <a:lstStyle>
            <a:lvl1pPr marL="0" indent="0" algn="l">
              <a:lnSpc>
                <a:spcPct val="100000"/>
              </a:lnSpc>
              <a:spcBef>
                <a:spcPts val="0"/>
              </a:spcBef>
              <a:buNone/>
              <a:defRPr sz="4400" b="1" i="0" spc="-100">
                <a:solidFill>
                  <a:schemeClr val="accent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br>
              <a:rPr lang="en-US" dirty="0"/>
            </a:br>
            <a:r>
              <a:rPr lang="en-US" dirty="0"/>
              <a:t>subtitle style</a:t>
            </a:r>
          </a:p>
        </p:txBody>
      </p:sp>
      <p:sp>
        <p:nvSpPr>
          <p:cNvPr id="10" name="Text Placeholder 4">
            <a:extLst>
              <a:ext uri="{FF2B5EF4-FFF2-40B4-BE49-F238E27FC236}">
                <a16:creationId xmlns:a16="http://schemas.microsoft.com/office/drawing/2014/main" id="{63DA92BA-61CE-4443-9F3F-21C22E266D3A}"/>
              </a:ext>
            </a:extLst>
          </p:cNvPr>
          <p:cNvSpPr>
            <a:spLocks noGrp="1"/>
          </p:cNvSpPr>
          <p:nvPr userDrawn="1">
            <p:ph type="body" sz="quarter" idx="12" hasCustomPrompt="1"/>
          </p:nvPr>
        </p:nvSpPr>
        <p:spPr>
          <a:xfrm>
            <a:off x="386020" y="1859652"/>
            <a:ext cx="7648381" cy="510040"/>
          </a:xfrm>
        </p:spPr>
        <p:txBody>
          <a:bodyPr anchor="ctr" anchorCtr="0"/>
          <a:lstStyle>
            <a:lvl1pPr>
              <a:defRPr sz="4400" b="1" spc="-100" baseline="0">
                <a:latin typeface="+mj-lt"/>
              </a:defRPr>
            </a:lvl1pPr>
            <a:lvl2pPr marL="0" indent="0">
              <a:buNone/>
              <a:defRPr/>
            </a:lvl2pPr>
          </a:lstStyle>
          <a:p>
            <a:pPr lvl="0"/>
            <a:r>
              <a:rPr lang="en-US" dirty="0"/>
              <a:t>Insert Section #</a:t>
            </a:r>
          </a:p>
        </p:txBody>
      </p:sp>
      <p:sp>
        <p:nvSpPr>
          <p:cNvPr id="11" name="Title 1">
            <a:extLst>
              <a:ext uri="{FF2B5EF4-FFF2-40B4-BE49-F238E27FC236}">
                <a16:creationId xmlns:a16="http://schemas.microsoft.com/office/drawing/2014/main" id="{A33EBDBD-EE0D-4A4D-9B38-7F857B2C1E66}"/>
              </a:ext>
            </a:extLst>
          </p:cNvPr>
          <p:cNvSpPr>
            <a:spLocks noGrp="1"/>
          </p:cNvSpPr>
          <p:nvPr userDrawn="1">
            <p:ph type="ctrTitle" hasCustomPrompt="1"/>
          </p:nvPr>
        </p:nvSpPr>
        <p:spPr>
          <a:xfrm>
            <a:off x="382971" y="359268"/>
            <a:ext cx="7657943" cy="1329953"/>
          </a:xfrm>
        </p:spPr>
        <p:txBody>
          <a:bodyPr lIns="0" tIns="0" rIns="0" bIns="0" anchor="b" anchorCtr="0">
            <a:noAutofit/>
          </a:bodyPr>
          <a:lstStyle>
            <a:lvl1pPr algn="l">
              <a:lnSpc>
                <a:spcPct val="100000"/>
              </a:lnSpc>
              <a:defRPr sz="4400" b="1" i="0" spc="-100">
                <a:solidFill>
                  <a:schemeClr val="tx2"/>
                </a:solidFill>
                <a:latin typeface="Arial"/>
                <a:cs typeface="Arial"/>
              </a:defRPr>
            </a:lvl1pPr>
          </a:lstStyle>
          <a:p>
            <a:r>
              <a:rPr lang="en-US" dirty="0"/>
              <a:t>Click to edit </a:t>
            </a:r>
            <a:br>
              <a:rPr lang="en-US" dirty="0"/>
            </a:br>
            <a:r>
              <a:rPr lang="en-US" dirty="0"/>
              <a:t>Master title style</a:t>
            </a:r>
          </a:p>
        </p:txBody>
      </p:sp>
      <p:sp>
        <p:nvSpPr>
          <p:cNvPr id="20" name="Freeform: Shape 83">
            <a:extLst>
              <a:ext uri="{FF2B5EF4-FFF2-40B4-BE49-F238E27FC236}">
                <a16:creationId xmlns:a16="http://schemas.microsoft.com/office/drawing/2014/main" id="{F05596E1-7FE6-4BB0-BB11-FC47E5FF65BF}"/>
              </a:ext>
            </a:extLst>
          </p:cNvPr>
          <p:cNvSpPr txBox="1">
            <a:spLocks/>
          </p:cNvSpPr>
          <p:nvPr userDrawn="1"/>
        </p:nvSpPr>
        <p:spPr>
          <a:xfrm>
            <a:off x="7749245" y="4156010"/>
            <a:ext cx="574904" cy="1714179"/>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2" name="Text Placeholder 49">
            <a:extLst>
              <a:ext uri="{FF2B5EF4-FFF2-40B4-BE49-F238E27FC236}">
                <a16:creationId xmlns:a16="http://schemas.microsoft.com/office/drawing/2014/main" id="{C876EBD3-018B-46D6-8C3B-B7B3FA122BE1}"/>
              </a:ext>
            </a:extLst>
          </p:cNvPr>
          <p:cNvSpPr txBox="1">
            <a:spLocks/>
          </p:cNvSpPr>
          <p:nvPr userDrawn="1"/>
        </p:nvSpPr>
        <p:spPr>
          <a:xfrm rot="5400000">
            <a:off x="6616655" y="5596105"/>
            <a:ext cx="546640" cy="54663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9" name="Freeform: Shape 83">
            <a:extLst>
              <a:ext uri="{FF2B5EF4-FFF2-40B4-BE49-F238E27FC236}">
                <a16:creationId xmlns:a16="http://schemas.microsoft.com/office/drawing/2014/main" id="{746EFE52-6B31-424B-954D-38ECEE5E8891}"/>
              </a:ext>
            </a:extLst>
          </p:cNvPr>
          <p:cNvSpPr txBox="1">
            <a:spLocks/>
          </p:cNvSpPr>
          <p:nvPr userDrawn="1"/>
        </p:nvSpPr>
        <p:spPr>
          <a:xfrm rot="5400000">
            <a:off x="11336871" y="4289436"/>
            <a:ext cx="574904" cy="300173"/>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31" name="TextBox 30">
            <a:extLst>
              <a:ext uri="{FF2B5EF4-FFF2-40B4-BE49-F238E27FC236}">
                <a16:creationId xmlns:a16="http://schemas.microsoft.com/office/drawing/2014/main" id="{06130633-8398-4340-A091-16D418D4BA0E}"/>
              </a:ext>
            </a:extLst>
          </p:cNvPr>
          <p:cNvSpPr txBox="1">
            <a:spLocks/>
          </p:cNvSpPr>
          <p:nvPr userDrawn="1"/>
        </p:nvSpPr>
        <p:spPr>
          <a:xfrm rot="8100000" flipH="1" flipV="1">
            <a:off x="5225788" y="4234665"/>
            <a:ext cx="1592914" cy="795094"/>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1" name="Text Placeholder 49">
            <a:extLst>
              <a:ext uri="{FF2B5EF4-FFF2-40B4-BE49-F238E27FC236}">
                <a16:creationId xmlns:a16="http://schemas.microsoft.com/office/drawing/2014/main" id="{A0F317CE-035E-44FD-A5F6-9E40D83A2190}"/>
              </a:ext>
            </a:extLst>
          </p:cNvPr>
          <p:cNvSpPr txBox="1">
            <a:spLocks/>
          </p:cNvSpPr>
          <p:nvPr userDrawn="1"/>
        </p:nvSpPr>
        <p:spPr>
          <a:xfrm rot="5400000">
            <a:off x="9197702" y="4167949"/>
            <a:ext cx="546640" cy="54663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9" name="Text Placeholder 83">
            <a:extLst>
              <a:ext uri="{FF2B5EF4-FFF2-40B4-BE49-F238E27FC236}">
                <a16:creationId xmlns:a16="http://schemas.microsoft.com/office/drawing/2014/main" id="{65E572D2-FB5D-4AE4-ADCA-539A3B5D2872}"/>
              </a:ext>
            </a:extLst>
          </p:cNvPr>
          <p:cNvSpPr txBox="1">
            <a:spLocks/>
          </p:cNvSpPr>
          <p:nvPr userDrawn="1"/>
        </p:nvSpPr>
        <p:spPr>
          <a:xfrm flipV="1">
            <a:off x="9211399" y="5037808"/>
            <a:ext cx="2253832" cy="1126916"/>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Tree>
    <p:extLst>
      <p:ext uri="{BB962C8B-B14F-4D97-AF65-F5344CB8AC3E}">
        <p14:creationId xmlns:p14="http://schemas.microsoft.com/office/powerpoint/2010/main" val="339960364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BFDB5A-EF29-4DE8-B046-D2ED5D80D7D4}"/>
              </a:ext>
            </a:extLst>
          </p:cNvPr>
          <p:cNvSpPr>
            <a:spLocks noGrp="1"/>
          </p:cNvSpPr>
          <p:nvPr>
            <p:ph type="body" sz="quarter" idx="14" hasCustomPrompt="1"/>
          </p:nvPr>
        </p:nvSpPr>
        <p:spPr>
          <a:xfrm>
            <a:off x="379413" y="1611085"/>
            <a:ext cx="11430000" cy="3932238"/>
          </a:xfrm>
        </p:spPr>
        <p:txBody>
          <a:bodyPr anchor="ctr" anchorCtr="0"/>
          <a:lstStyle>
            <a:lvl1pPr>
              <a:defRPr sz="3200"/>
            </a:lvl1pPr>
            <a:lvl2pPr marL="0" indent="0" algn="r">
              <a:spcBef>
                <a:spcPts val="1200"/>
              </a:spcBef>
              <a:buNone/>
              <a:defRPr sz="1800"/>
            </a:lvl2pPr>
            <a:lvl3pPr marL="174625" indent="0" algn="r">
              <a:buNone/>
              <a:defRPr sz="1600"/>
            </a:lvl3pPr>
          </a:lstStyle>
          <a:p>
            <a:pPr lvl="0"/>
            <a:r>
              <a:rPr lang="en-US" dirty="0"/>
              <a:t>“Quote text goes here”</a:t>
            </a:r>
          </a:p>
          <a:p>
            <a:pPr lvl="1"/>
            <a:r>
              <a:rPr lang="en-US" dirty="0"/>
              <a:t>Author Name goes here</a:t>
            </a:r>
          </a:p>
          <a:p>
            <a:pPr lvl="2"/>
            <a:r>
              <a:rPr lang="en-US" dirty="0"/>
              <a:t>Author Title goes here</a:t>
            </a:r>
          </a:p>
        </p:txBody>
      </p:sp>
    </p:spTree>
    <p:extLst>
      <p:ext uri="{BB962C8B-B14F-4D97-AF65-F5344CB8AC3E}">
        <p14:creationId xmlns:p14="http://schemas.microsoft.com/office/powerpoint/2010/main" val="1390252377"/>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 Quote Testimonial">
    <p:bg>
      <p:bgPr>
        <a:solidFill>
          <a:schemeClr val="bg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BFDB5A-EF29-4DE8-B046-D2ED5D80D7D4}"/>
              </a:ext>
            </a:extLst>
          </p:cNvPr>
          <p:cNvSpPr>
            <a:spLocks noGrp="1"/>
          </p:cNvSpPr>
          <p:nvPr>
            <p:ph type="body" sz="quarter" idx="14" hasCustomPrompt="1"/>
          </p:nvPr>
        </p:nvSpPr>
        <p:spPr>
          <a:xfrm>
            <a:off x="379413" y="1625600"/>
            <a:ext cx="5376860" cy="3932238"/>
          </a:xfrm>
        </p:spPr>
        <p:txBody>
          <a:bodyPr anchor="ctr" anchorCtr="0"/>
          <a:lstStyle>
            <a:lvl1pPr>
              <a:defRPr sz="3200"/>
            </a:lvl1pPr>
            <a:lvl2pPr marL="0" indent="0" algn="r">
              <a:spcBef>
                <a:spcPts val="1200"/>
              </a:spcBef>
              <a:buNone/>
              <a:defRPr sz="1800"/>
            </a:lvl2pPr>
            <a:lvl3pPr marL="174625" indent="0" algn="r">
              <a:buNone/>
              <a:defRPr sz="1600"/>
            </a:lvl3pPr>
          </a:lstStyle>
          <a:p>
            <a:pPr lvl="0"/>
            <a:r>
              <a:rPr lang="en-US" dirty="0"/>
              <a:t>“Quote text goes here”</a:t>
            </a:r>
          </a:p>
          <a:p>
            <a:pPr lvl="1"/>
            <a:r>
              <a:rPr lang="en-US" dirty="0"/>
              <a:t>Author Name goes here</a:t>
            </a:r>
          </a:p>
          <a:p>
            <a:pPr lvl="2"/>
            <a:r>
              <a:rPr lang="en-US" dirty="0"/>
              <a:t>Author Title goes here</a:t>
            </a:r>
          </a:p>
        </p:txBody>
      </p:sp>
      <p:sp>
        <p:nvSpPr>
          <p:cNvPr id="4" name="Text Placeholder 5">
            <a:extLst>
              <a:ext uri="{FF2B5EF4-FFF2-40B4-BE49-F238E27FC236}">
                <a16:creationId xmlns:a16="http://schemas.microsoft.com/office/drawing/2014/main" id="{B02B4AF2-3D2F-4674-99A2-58ABCF020A77}"/>
              </a:ext>
            </a:extLst>
          </p:cNvPr>
          <p:cNvSpPr>
            <a:spLocks noGrp="1"/>
          </p:cNvSpPr>
          <p:nvPr>
            <p:ph type="body" sz="quarter" idx="15" hasCustomPrompt="1"/>
          </p:nvPr>
        </p:nvSpPr>
        <p:spPr>
          <a:xfrm>
            <a:off x="6432554" y="1625600"/>
            <a:ext cx="5376860" cy="3932238"/>
          </a:xfrm>
        </p:spPr>
        <p:txBody>
          <a:bodyPr anchor="ctr" anchorCtr="0"/>
          <a:lstStyle>
            <a:lvl1pPr>
              <a:defRPr sz="3200"/>
            </a:lvl1pPr>
            <a:lvl2pPr marL="0" indent="0" algn="r">
              <a:spcBef>
                <a:spcPts val="1200"/>
              </a:spcBef>
              <a:buNone/>
              <a:defRPr sz="1800"/>
            </a:lvl2pPr>
            <a:lvl3pPr marL="174625" indent="0" algn="r">
              <a:buNone/>
              <a:defRPr sz="1600"/>
            </a:lvl3pPr>
          </a:lstStyle>
          <a:p>
            <a:pPr lvl="0"/>
            <a:r>
              <a:rPr lang="en-US" dirty="0"/>
              <a:t>“Quote text goes here”</a:t>
            </a:r>
          </a:p>
          <a:p>
            <a:pPr lvl="1"/>
            <a:r>
              <a:rPr lang="en-US" dirty="0"/>
              <a:t>Author Name goes here</a:t>
            </a:r>
          </a:p>
          <a:p>
            <a:pPr lvl="2"/>
            <a:r>
              <a:rPr lang="en-US" dirty="0"/>
              <a:t>Author Title goes here</a:t>
            </a:r>
          </a:p>
        </p:txBody>
      </p:sp>
      <p:cxnSp>
        <p:nvCxnSpPr>
          <p:cNvPr id="3" name="Straight Connector 2">
            <a:extLst>
              <a:ext uri="{FF2B5EF4-FFF2-40B4-BE49-F238E27FC236}">
                <a16:creationId xmlns:a16="http://schemas.microsoft.com/office/drawing/2014/main" id="{D6D1AC86-28F2-46B3-8E9D-1D3BF1F6A8AC}"/>
              </a:ext>
            </a:extLst>
          </p:cNvPr>
          <p:cNvCxnSpPr/>
          <p:nvPr userDrawn="1"/>
        </p:nvCxnSpPr>
        <p:spPr>
          <a:xfrm>
            <a:off x="6094413" y="1625600"/>
            <a:ext cx="0" cy="3932238"/>
          </a:xfrm>
          <a:prstGeom prst="line">
            <a:avLst/>
          </a:prstGeom>
          <a:ln w="9525"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9894698"/>
      </p:ext>
    </p:extLst>
  </p:cSld>
  <p:clrMapOvr>
    <a:masterClrMapping/>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 Statement">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47DB4F7A-04F5-492B-9F9C-9DCDBC31468B}"/>
              </a:ext>
            </a:extLst>
          </p:cNvPr>
          <p:cNvSpPr>
            <a:spLocks noGrp="1"/>
          </p:cNvSpPr>
          <p:nvPr>
            <p:ph type="body" sz="quarter" idx="12"/>
          </p:nvPr>
        </p:nvSpPr>
        <p:spPr>
          <a:xfrm>
            <a:off x="381001" y="2565127"/>
            <a:ext cx="3631905" cy="2201057"/>
          </a:xfrm>
          <a:prstGeom prst="rect">
            <a:avLst/>
          </a:prstGeom>
          <a:solidFill>
            <a:schemeClr val="accent2"/>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dirty="0"/>
          </a:p>
        </p:txBody>
      </p:sp>
      <p:sp>
        <p:nvSpPr>
          <p:cNvPr id="4" name="Text Placeholder 7">
            <a:extLst>
              <a:ext uri="{FF2B5EF4-FFF2-40B4-BE49-F238E27FC236}">
                <a16:creationId xmlns:a16="http://schemas.microsoft.com/office/drawing/2014/main" id="{0904ADFB-3D8E-464B-AEAF-259637858CA6}"/>
              </a:ext>
            </a:extLst>
          </p:cNvPr>
          <p:cNvSpPr>
            <a:spLocks noGrp="1"/>
          </p:cNvSpPr>
          <p:nvPr>
            <p:ph type="body" sz="quarter" idx="14"/>
          </p:nvPr>
        </p:nvSpPr>
        <p:spPr>
          <a:xfrm>
            <a:off x="4280246" y="2565127"/>
            <a:ext cx="3629920" cy="2201057"/>
          </a:xfrm>
          <a:prstGeom prst="rect">
            <a:avLst/>
          </a:prstGeom>
          <a:solidFill>
            <a:schemeClr val="accent1"/>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dirty="0"/>
          </a:p>
        </p:txBody>
      </p:sp>
      <p:sp>
        <p:nvSpPr>
          <p:cNvPr id="5" name="Text Placeholder 7">
            <a:extLst>
              <a:ext uri="{FF2B5EF4-FFF2-40B4-BE49-F238E27FC236}">
                <a16:creationId xmlns:a16="http://schemas.microsoft.com/office/drawing/2014/main" id="{3E25379D-0A79-4138-A194-901F857CFE35}"/>
              </a:ext>
            </a:extLst>
          </p:cNvPr>
          <p:cNvSpPr>
            <a:spLocks noGrp="1"/>
          </p:cNvSpPr>
          <p:nvPr>
            <p:ph type="body" sz="quarter" idx="16"/>
          </p:nvPr>
        </p:nvSpPr>
        <p:spPr>
          <a:xfrm>
            <a:off x="8177507" y="2565127"/>
            <a:ext cx="3631907" cy="2201057"/>
          </a:xfrm>
          <a:prstGeom prst="rect">
            <a:avLst/>
          </a:prstGeom>
          <a:solidFill>
            <a:schemeClr val="accent3"/>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dirty="0"/>
          </a:p>
        </p:txBody>
      </p:sp>
      <p:sp>
        <p:nvSpPr>
          <p:cNvPr id="6" name="Title 5">
            <a:extLst>
              <a:ext uri="{FF2B5EF4-FFF2-40B4-BE49-F238E27FC236}">
                <a16:creationId xmlns:a16="http://schemas.microsoft.com/office/drawing/2014/main" id="{4F1F6B98-0C45-4BAB-86B0-EDAB9CA7B96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957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 Content 1">
    <p:spTree>
      <p:nvGrpSpPr>
        <p:cNvPr id="1" name=""/>
        <p:cNvGrpSpPr/>
        <p:nvPr/>
      </p:nvGrpSpPr>
      <p:grpSpPr>
        <a:xfrm>
          <a:off x="0" y="0"/>
          <a:ext cx="0" cy="0"/>
          <a:chOff x="0" y="0"/>
          <a:chExt cx="0" cy="0"/>
        </a:xfrm>
      </p:grpSpPr>
      <p:sp>
        <p:nvSpPr>
          <p:cNvPr id="10" name="Text Placeholder 14">
            <a:extLst>
              <a:ext uri="{FF2B5EF4-FFF2-40B4-BE49-F238E27FC236}">
                <a16:creationId xmlns:a16="http://schemas.microsoft.com/office/drawing/2014/main" id="{89DB295E-C37C-4211-B0AE-52425FDE08A0}"/>
              </a:ext>
            </a:extLst>
          </p:cNvPr>
          <p:cNvSpPr>
            <a:spLocks noGrp="1"/>
          </p:cNvSpPr>
          <p:nvPr>
            <p:ph type="body" sz="quarter" idx="19" hasCustomPrompt="1"/>
          </p:nvPr>
        </p:nvSpPr>
        <p:spPr>
          <a:xfrm>
            <a:off x="381653" y="1171575"/>
            <a:ext cx="4354021"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11" name="Text Placeholder 14">
            <a:extLst>
              <a:ext uri="{FF2B5EF4-FFF2-40B4-BE49-F238E27FC236}">
                <a16:creationId xmlns:a16="http://schemas.microsoft.com/office/drawing/2014/main" id="{94777BAB-A976-435B-9BA1-5B6E981D3174}"/>
              </a:ext>
            </a:extLst>
          </p:cNvPr>
          <p:cNvSpPr>
            <a:spLocks noGrp="1"/>
          </p:cNvSpPr>
          <p:nvPr>
            <p:ph type="body" sz="quarter" idx="20" hasCustomPrompt="1"/>
          </p:nvPr>
        </p:nvSpPr>
        <p:spPr>
          <a:xfrm>
            <a:off x="5168741" y="1171575"/>
            <a:ext cx="4354021"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12" name="Content Placeholder 2">
            <a:extLst>
              <a:ext uri="{FF2B5EF4-FFF2-40B4-BE49-F238E27FC236}">
                <a16:creationId xmlns:a16="http://schemas.microsoft.com/office/drawing/2014/main" id="{AFC59AEB-0C20-4BAC-A591-A240AD7D7548}"/>
              </a:ext>
            </a:extLst>
          </p:cNvPr>
          <p:cNvSpPr>
            <a:spLocks noGrp="1"/>
          </p:cNvSpPr>
          <p:nvPr>
            <p:ph idx="21"/>
          </p:nvPr>
        </p:nvSpPr>
        <p:spPr>
          <a:xfrm>
            <a:off x="381001" y="1781174"/>
            <a:ext cx="4354538"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114114AF-055C-4E9E-BD24-0EA4638FFBA5}"/>
              </a:ext>
            </a:extLst>
          </p:cNvPr>
          <p:cNvSpPr>
            <a:spLocks noGrp="1"/>
          </p:cNvSpPr>
          <p:nvPr>
            <p:ph idx="22"/>
          </p:nvPr>
        </p:nvSpPr>
        <p:spPr>
          <a:xfrm>
            <a:off x="5168741" y="1781174"/>
            <a:ext cx="4354538"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D4DEBE74-D7E0-4894-B69B-E40CD35A0170}"/>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312899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 Statement">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47DB4F7A-04F5-492B-9F9C-9DCDBC31468B}"/>
              </a:ext>
            </a:extLst>
          </p:cNvPr>
          <p:cNvSpPr>
            <a:spLocks noGrp="1"/>
          </p:cNvSpPr>
          <p:nvPr>
            <p:ph type="body" sz="quarter" idx="12"/>
          </p:nvPr>
        </p:nvSpPr>
        <p:spPr>
          <a:xfrm>
            <a:off x="381001" y="2523099"/>
            <a:ext cx="2721380" cy="2322912"/>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endParaRPr lang="en-US" dirty="0"/>
          </a:p>
        </p:txBody>
      </p:sp>
      <p:sp>
        <p:nvSpPr>
          <p:cNvPr id="4" name="Text Placeholder 7">
            <a:extLst>
              <a:ext uri="{FF2B5EF4-FFF2-40B4-BE49-F238E27FC236}">
                <a16:creationId xmlns:a16="http://schemas.microsoft.com/office/drawing/2014/main" id="{0904ADFB-3D8E-464B-AEAF-259637858CA6}"/>
              </a:ext>
            </a:extLst>
          </p:cNvPr>
          <p:cNvSpPr>
            <a:spLocks noGrp="1"/>
          </p:cNvSpPr>
          <p:nvPr>
            <p:ph type="body" sz="quarter" idx="14"/>
          </p:nvPr>
        </p:nvSpPr>
        <p:spPr>
          <a:xfrm>
            <a:off x="3283841" y="2523099"/>
            <a:ext cx="2719892" cy="2322913"/>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endParaRPr lang="en-US" dirty="0"/>
          </a:p>
        </p:txBody>
      </p:sp>
      <p:sp>
        <p:nvSpPr>
          <p:cNvPr id="5" name="Text Placeholder 7">
            <a:extLst>
              <a:ext uri="{FF2B5EF4-FFF2-40B4-BE49-F238E27FC236}">
                <a16:creationId xmlns:a16="http://schemas.microsoft.com/office/drawing/2014/main" id="{3E25379D-0A79-4138-A194-901F857CFE35}"/>
              </a:ext>
            </a:extLst>
          </p:cNvPr>
          <p:cNvSpPr>
            <a:spLocks noGrp="1"/>
          </p:cNvSpPr>
          <p:nvPr>
            <p:ph type="body" sz="quarter" idx="16"/>
          </p:nvPr>
        </p:nvSpPr>
        <p:spPr>
          <a:xfrm>
            <a:off x="6185193" y="2523099"/>
            <a:ext cx="2721381" cy="2322912"/>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endParaRPr lang="en-US" dirty="0"/>
          </a:p>
        </p:txBody>
      </p:sp>
      <p:sp>
        <p:nvSpPr>
          <p:cNvPr id="7" name="Text Placeholder 7">
            <a:extLst>
              <a:ext uri="{FF2B5EF4-FFF2-40B4-BE49-F238E27FC236}">
                <a16:creationId xmlns:a16="http://schemas.microsoft.com/office/drawing/2014/main" id="{289AA023-A46F-450A-80A8-C6F3EBE56BA3}"/>
              </a:ext>
            </a:extLst>
          </p:cNvPr>
          <p:cNvSpPr>
            <a:spLocks noGrp="1"/>
          </p:cNvSpPr>
          <p:nvPr>
            <p:ph type="body" sz="quarter" idx="17"/>
          </p:nvPr>
        </p:nvSpPr>
        <p:spPr>
          <a:xfrm>
            <a:off x="9088033" y="2523099"/>
            <a:ext cx="2721381" cy="2322912"/>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endParaRPr lang="en-US" dirty="0"/>
          </a:p>
        </p:txBody>
      </p:sp>
      <p:sp>
        <p:nvSpPr>
          <p:cNvPr id="6" name="Title 5">
            <a:extLst>
              <a:ext uri="{FF2B5EF4-FFF2-40B4-BE49-F238E27FC236}">
                <a16:creationId xmlns:a16="http://schemas.microsoft.com/office/drawing/2014/main" id="{BF5953F7-BCD8-4688-B34C-D81CB08F82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7621751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Venn Diagram">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27D3642F-C8EF-48BF-929A-740A77E433EC}"/>
              </a:ext>
            </a:extLst>
          </p:cNvPr>
          <p:cNvSpPr>
            <a:spLocks noGrp="1" noChangeAspect="1"/>
          </p:cNvSpPr>
          <p:nvPr>
            <p:ph type="body" sz="quarter" idx="15" hasCustomPrompt="1"/>
          </p:nvPr>
        </p:nvSpPr>
        <p:spPr>
          <a:xfrm>
            <a:off x="7193142" y="1627356"/>
            <a:ext cx="4283708" cy="4283708"/>
          </a:xfrm>
          <a:prstGeom prst="ellipse">
            <a:avLst/>
          </a:prstGeom>
          <a:solidFill>
            <a:schemeClr val="accent3">
              <a:alpha val="75000"/>
            </a:schemeClr>
          </a:solidFill>
        </p:spPr>
        <p:txBody>
          <a:bodyPr wrap="square" lIns="0" tIns="0" rIns="0" bIns="0" anchor="ctr">
            <a:noAutofit/>
          </a:bodyPr>
          <a:lstStyle>
            <a:lvl1pPr marL="0" indent="0" algn="ctr">
              <a:lnSpc>
                <a:spcPct val="100000"/>
              </a:lnSpc>
              <a:spcBef>
                <a:spcPts val="0"/>
              </a:spcBef>
              <a:buNone/>
              <a:defRPr sz="2400" b="1">
                <a:solidFill>
                  <a:schemeClr val="bg1"/>
                </a:solidFill>
              </a:defRPr>
            </a:lvl1pPr>
          </a:lstStyle>
          <a:p>
            <a:pPr lvl="0"/>
            <a:r>
              <a:rPr lang="en-US" dirty="0"/>
              <a:t>Click to </a:t>
            </a:r>
            <a:br>
              <a:rPr lang="en-US" dirty="0"/>
            </a:br>
            <a:r>
              <a:rPr lang="en-US" dirty="0"/>
              <a:t>add text</a:t>
            </a:r>
          </a:p>
        </p:txBody>
      </p:sp>
      <p:sp>
        <p:nvSpPr>
          <p:cNvPr id="21" name="Text Placeholder 20">
            <a:extLst>
              <a:ext uri="{FF2B5EF4-FFF2-40B4-BE49-F238E27FC236}">
                <a16:creationId xmlns:a16="http://schemas.microsoft.com/office/drawing/2014/main" id="{F8E06C46-246C-4AC7-8CAA-09BB96286D58}"/>
              </a:ext>
            </a:extLst>
          </p:cNvPr>
          <p:cNvSpPr>
            <a:spLocks noGrp="1" noChangeAspect="1"/>
          </p:cNvSpPr>
          <p:nvPr>
            <p:ph type="body" sz="quarter" idx="12" hasCustomPrompt="1"/>
          </p:nvPr>
        </p:nvSpPr>
        <p:spPr>
          <a:xfrm>
            <a:off x="3912696" y="1627356"/>
            <a:ext cx="4283708" cy="4283708"/>
          </a:xfrm>
          <a:prstGeom prst="ellipse">
            <a:avLst/>
          </a:prstGeom>
          <a:solidFill>
            <a:schemeClr val="accent1">
              <a:alpha val="75000"/>
            </a:schemeClr>
          </a:solidFill>
        </p:spPr>
        <p:txBody>
          <a:bodyPr wrap="square" lIns="0" tIns="0" rIns="0" bIns="0" anchor="ctr">
            <a:noAutofit/>
          </a:bodyPr>
          <a:lstStyle>
            <a:lvl1pPr marL="0" indent="0" algn="ctr">
              <a:lnSpc>
                <a:spcPct val="100000"/>
              </a:lnSpc>
              <a:spcBef>
                <a:spcPts val="0"/>
              </a:spcBef>
              <a:buNone/>
              <a:defRPr sz="2400" b="1">
                <a:solidFill>
                  <a:schemeClr val="bg1"/>
                </a:solidFill>
              </a:defRPr>
            </a:lvl1pPr>
          </a:lstStyle>
          <a:p>
            <a:pPr lvl="0"/>
            <a:r>
              <a:rPr lang="en-US" dirty="0"/>
              <a:t>Click to </a:t>
            </a:r>
            <a:br>
              <a:rPr lang="en-US" dirty="0"/>
            </a:br>
            <a:r>
              <a:rPr lang="en-US" dirty="0"/>
              <a:t>add text</a:t>
            </a:r>
          </a:p>
        </p:txBody>
      </p:sp>
      <p:sp>
        <p:nvSpPr>
          <p:cNvPr id="22" name="Text Placeholder 21">
            <a:extLst>
              <a:ext uri="{FF2B5EF4-FFF2-40B4-BE49-F238E27FC236}">
                <a16:creationId xmlns:a16="http://schemas.microsoft.com/office/drawing/2014/main" id="{19B353F2-F330-43C5-9393-227A937D64FA}"/>
              </a:ext>
            </a:extLst>
          </p:cNvPr>
          <p:cNvSpPr>
            <a:spLocks noGrp="1" noChangeAspect="1"/>
          </p:cNvSpPr>
          <p:nvPr>
            <p:ph type="body" sz="quarter" idx="14" hasCustomPrompt="1"/>
          </p:nvPr>
        </p:nvSpPr>
        <p:spPr>
          <a:xfrm>
            <a:off x="632250" y="1627356"/>
            <a:ext cx="4283708" cy="4283708"/>
          </a:xfrm>
          <a:prstGeom prst="ellipse">
            <a:avLst/>
          </a:prstGeom>
          <a:solidFill>
            <a:schemeClr val="accent2">
              <a:alpha val="75000"/>
            </a:schemeClr>
          </a:solidFill>
        </p:spPr>
        <p:txBody>
          <a:bodyPr wrap="square" lIns="0" tIns="0" rIns="0" bIns="0" anchor="ctr">
            <a:noAutofit/>
          </a:bodyPr>
          <a:lstStyle>
            <a:lvl1pPr marL="0" indent="0" algn="ctr">
              <a:lnSpc>
                <a:spcPct val="100000"/>
              </a:lnSpc>
              <a:spcBef>
                <a:spcPts val="0"/>
              </a:spcBef>
              <a:buNone/>
              <a:defRPr sz="2400" b="1">
                <a:solidFill>
                  <a:schemeClr val="bg1"/>
                </a:solidFill>
              </a:defRPr>
            </a:lvl1pPr>
          </a:lstStyle>
          <a:p>
            <a:pPr lvl="0"/>
            <a:r>
              <a:rPr lang="en-US" dirty="0"/>
              <a:t>Click to </a:t>
            </a:r>
            <a:br>
              <a:rPr lang="en-US" dirty="0"/>
            </a:br>
            <a:r>
              <a:rPr lang="en-US" dirty="0"/>
              <a:t>add text</a:t>
            </a:r>
          </a:p>
        </p:txBody>
      </p:sp>
      <p:sp>
        <p:nvSpPr>
          <p:cNvPr id="2" name="Title 1">
            <a:extLst>
              <a:ext uri="{FF2B5EF4-FFF2-40B4-BE49-F238E27FC236}">
                <a16:creationId xmlns:a16="http://schemas.microsoft.com/office/drawing/2014/main" id="{064CB85A-A53D-46E7-AA71-5EF760D39CC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0504628"/>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6 Photos">
    <p:spTree>
      <p:nvGrpSpPr>
        <p:cNvPr id="1" name=""/>
        <p:cNvGrpSpPr/>
        <p:nvPr/>
      </p:nvGrpSpPr>
      <p:grpSpPr>
        <a:xfrm>
          <a:off x="0" y="0"/>
          <a:ext cx="0" cy="0"/>
          <a:chOff x="0" y="0"/>
          <a:chExt cx="0" cy="0"/>
        </a:xfrm>
      </p:grpSpPr>
      <p:sp>
        <p:nvSpPr>
          <p:cNvPr id="18" name="Picture Placeholder 5">
            <a:extLst>
              <a:ext uri="{FF2B5EF4-FFF2-40B4-BE49-F238E27FC236}">
                <a16:creationId xmlns:a16="http://schemas.microsoft.com/office/drawing/2014/main" id="{E1B3FAEE-4E78-46C7-9DB6-5C22BB3E16FE}"/>
              </a:ext>
            </a:extLst>
          </p:cNvPr>
          <p:cNvSpPr>
            <a:spLocks noGrp="1"/>
          </p:cNvSpPr>
          <p:nvPr>
            <p:ph type="pic" sz="quarter" idx="28"/>
          </p:nvPr>
        </p:nvSpPr>
        <p:spPr>
          <a:xfrm>
            <a:off x="381001" y="1171575"/>
            <a:ext cx="3642338" cy="2407920"/>
          </a:xfrm>
        </p:spPr>
        <p:txBody>
          <a:bodyPr anchor="ctr"/>
          <a:lstStyle>
            <a:lvl1pPr algn="ctr">
              <a:defRPr/>
            </a:lvl1pPr>
          </a:lstStyle>
          <a:p>
            <a:endParaRPr lang="en-US"/>
          </a:p>
        </p:txBody>
      </p:sp>
      <p:sp>
        <p:nvSpPr>
          <p:cNvPr id="19" name="Picture Placeholder 5">
            <a:extLst>
              <a:ext uri="{FF2B5EF4-FFF2-40B4-BE49-F238E27FC236}">
                <a16:creationId xmlns:a16="http://schemas.microsoft.com/office/drawing/2014/main" id="{539C5952-9101-40EA-8EFD-F1D60A1A9A08}"/>
              </a:ext>
            </a:extLst>
          </p:cNvPr>
          <p:cNvSpPr>
            <a:spLocks noGrp="1"/>
          </p:cNvSpPr>
          <p:nvPr>
            <p:ph type="pic" sz="quarter" idx="29"/>
          </p:nvPr>
        </p:nvSpPr>
        <p:spPr>
          <a:xfrm>
            <a:off x="4272451" y="1171575"/>
            <a:ext cx="3642338" cy="2407920"/>
          </a:xfrm>
        </p:spPr>
        <p:txBody>
          <a:bodyPr anchor="ctr"/>
          <a:lstStyle>
            <a:lvl1pPr algn="ctr">
              <a:defRPr/>
            </a:lvl1pPr>
          </a:lstStyle>
          <a:p>
            <a:endParaRPr lang="en-US"/>
          </a:p>
        </p:txBody>
      </p:sp>
      <p:sp>
        <p:nvSpPr>
          <p:cNvPr id="20" name="Picture Placeholder 5">
            <a:extLst>
              <a:ext uri="{FF2B5EF4-FFF2-40B4-BE49-F238E27FC236}">
                <a16:creationId xmlns:a16="http://schemas.microsoft.com/office/drawing/2014/main" id="{6493EF8F-CCE9-4B2B-A7E6-77DBCC02838A}"/>
              </a:ext>
            </a:extLst>
          </p:cNvPr>
          <p:cNvSpPr>
            <a:spLocks noGrp="1"/>
          </p:cNvSpPr>
          <p:nvPr>
            <p:ph type="pic" sz="quarter" idx="30"/>
          </p:nvPr>
        </p:nvSpPr>
        <p:spPr>
          <a:xfrm>
            <a:off x="8163901" y="1171575"/>
            <a:ext cx="3642338" cy="2407920"/>
          </a:xfrm>
        </p:spPr>
        <p:txBody>
          <a:bodyPr anchor="ctr"/>
          <a:lstStyle>
            <a:lvl1pPr algn="ctr">
              <a:defRPr/>
            </a:lvl1pPr>
          </a:lstStyle>
          <a:p>
            <a:endParaRPr lang="en-US"/>
          </a:p>
        </p:txBody>
      </p:sp>
      <p:sp>
        <p:nvSpPr>
          <p:cNvPr id="27" name="Picture Placeholder 5">
            <a:extLst>
              <a:ext uri="{FF2B5EF4-FFF2-40B4-BE49-F238E27FC236}">
                <a16:creationId xmlns:a16="http://schemas.microsoft.com/office/drawing/2014/main" id="{4D42B27E-18C9-491F-981A-22AFA3A63254}"/>
              </a:ext>
            </a:extLst>
          </p:cNvPr>
          <p:cNvSpPr>
            <a:spLocks noGrp="1"/>
          </p:cNvSpPr>
          <p:nvPr>
            <p:ph type="pic" sz="quarter" idx="31"/>
          </p:nvPr>
        </p:nvSpPr>
        <p:spPr>
          <a:xfrm>
            <a:off x="381001" y="3803650"/>
            <a:ext cx="3642338" cy="2407920"/>
          </a:xfrm>
        </p:spPr>
        <p:txBody>
          <a:bodyPr anchor="ctr"/>
          <a:lstStyle>
            <a:lvl1pPr algn="ctr">
              <a:defRPr/>
            </a:lvl1pPr>
          </a:lstStyle>
          <a:p>
            <a:endParaRPr lang="en-US"/>
          </a:p>
        </p:txBody>
      </p:sp>
      <p:sp>
        <p:nvSpPr>
          <p:cNvPr id="28" name="Picture Placeholder 5">
            <a:extLst>
              <a:ext uri="{FF2B5EF4-FFF2-40B4-BE49-F238E27FC236}">
                <a16:creationId xmlns:a16="http://schemas.microsoft.com/office/drawing/2014/main" id="{1BCAF74B-6018-4C57-A90E-AB54A58B1470}"/>
              </a:ext>
            </a:extLst>
          </p:cNvPr>
          <p:cNvSpPr>
            <a:spLocks noGrp="1"/>
          </p:cNvSpPr>
          <p:nvPr>
            <p:ph type="pic" sz="quarter" idx="32"/>
          </p:nvPr>
        </p:nvSpPr>
        <p:spPr>
          <a:xfrm>
            <a:off x="4272451" y="3803650"/>
            <a:ext cx="3642338" cy="2407920"/>
          </a:xfrm>
        </p:spPr>
        <p:txBody>
          <a:bodyPr anchor="ctr"/>
          <a:lstStyle>
            <a:lvl1pPr algn="ctr">
              <a:defRPr/>
            </a:lvl1pPr>
          </a:lstStyle>
          <a:p>
            <a:endParaRPr lang="en-US"/>
          </a:p>
        </p:txBody>
      </p:sp>
      <p:sp>
        <p:nvSpPr>
          <p:cNvPr id="29" name="Picture Placeholder 5">
            <a:extLst>
              <a:ext uri="{FF2B5EF4-FFF2-40B4-BE49-F238E27FC236}">
                <a16:creationId xmlns:a16="http://schemas.microsoft.com/office/drawing/2014/main" id="{61217ED4-3DF8-4495-9467-ABDA716D4CF1}"/>
              </a:ext>
            </a:extLst>
          </p:cNvPr>
          <p:cNvSpPr>
            <a:spLocks noGrp="1"/>
          </p:cNvSpPr>
          <p:nvPr>
            <p:ph type="pic" sz="quarter" idx="33"/>
          </p:nvPr>
        </p:nvSpPr>
        <p:spPr>
          <a:xfrm>
            <a:off x="8163901" y="3803650"/>
            <a:ext cx="3642338" cy="2407920"/>
          </a:xfrm>
        </p:spPr>
        <p:txBody>
          <a:bodyPr anchor="ctr"/>
          <a:lstStyle>
            <a:lvl1pPr algn="ctr">
              <a:defRPr/>
            </a:lvl1pPr>
          </a:lstStyle>
          <a:p>
            <a:endParaRPr lang="en-US"/>
          </a:p>
        </p:txBody>
      </p:sp>
      <p:sp>
        <p:nvSpPr>
          <p:cNvPr id="2" name="Title 1">
            <a:extLst>
              <a:ext uri="{FF2B5EF4-FFF2-40B4-BE49-F238E27FC236}">
                <a16:creationId xmlns:a16="http://schemas.microsoft.com/office/drawing/2014/main" id="{6144A2ED-0415-4F97-8542-3AEA900903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37854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 name="Table Placeholder 5">
            <a:extLst>
              <a:ext uri="{FF2B5EF4-FFF2-40B4-BE49-F238E27FC236}">
                <a16:creationId xmlns:a16="http://schemas.microsoft.com/office/drawing/2014/main" id="{05CE8878-73D0-49A2-BE7D-7B98477652C3}"/>
              </a:ext>
            </a:extLst>
          </p:cNvPr>
          <p:cNvSpPr>
            <a:spLocks noGrp="1"/>
          </p:cNvSpPr>
          <p:nvPr>
            <p:ph type="tbl" sz="quarter" idx="14"/>
          </p:nvPr>
        </p:nvSpPr>
        <p:spPr>
          <a:xfrm>
            <a:off x="381001" y="1322388"/>
            <a:ext cx="11426823" cy="4887912"/>
          </a:xfrm>
        </p:spPr>
        <p:txBody>
          <a:bodyPr anchor="ctr"/>
          <a:lstStyle>
            <a:lvl1pPr algn="ctr">
              <a:defRPr/>
            </a:lvl1pPr>
          </a:lstStyle>
          <a:p>
            <a:endParaRPr lang="en-US"/>
          </a:p>
        </p:txBody>
      </p:sp>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766631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Icon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9" name="Left Bracket 8">
            <a:extLst>
              <a:ext uri="{FF2B5EF4-FFF2-40B4-BE49-F238E27FC236}">
                <a16:creationId xmlns:a16="http://schemas.microsoft.com/office/drawing/2014/main" id="{9DB06F89-EAA2-4FFE-B137-881E21A8ABBB}"/>
              </a:ext>
            </a:extLst>
          </p:cNvPr>
          <p:cNvSpPr/>
          <p:nvPr userDrawn="1"/>
        </p:nvSpPr>
        <p:spPr>
          <a:xfrm flipH="1">
            <a:off x="-6" y="1276793"/>
            <a:ext cx="3712033" cy="1619825"/>
          </a:xfrm>
          <a:prstGeom prst="leftBracket">
            <a:avLst>
              <a:gd name="adj" fmla="val 0"/>
            </a:avLst>
          </a:prstGeom>
          <a:solidFill>
            <a:schemeClr val="bg2"/>
          </a:solidFill>
          <a:ln w="12700" cap="rnd" cmpd="sng" algn="ctr">
            <a:no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F5F4BF08-37C9-4A82-8CD9-F9E8C1101BAA}"/>
              </a:ext>
            </a:extLst>
          </p:cNvPr>
          <p:cNvSpPr txBox="1"/>
          <p:nvPr userDrawn="1"/>
        </p:nvSpPr>
        <p:spPr>
          <a:xfrm>
            <a:off x="2068394" y="2580873"/>
            <a:ext cx="1142892" cy="215444"/>
          </a:xfrm>
          <a:prstGeom prst="rect">
            <a:avLst/>
          </a:prstGeom>
          <a:noFill/>
        </p:spPr>
        <p:txBody>
          <a:bodyPr wrap="square" lIns="0" rIns="0" anchor="ctr">
            <a:spAutoFit/>
          </a:bodyPr>
          <a:lstStyle/>
          <a:p>
            <a:pPr algn="ctr"/>
            <a:r>
              <a:rPr lang="en-US" sz="800" dirty="0">
                <a:solidFill>
                  <a:schemeClr val="tx1"/>
                </a:solidFill>
              </a:rPr>
              <a:t>Robot Attended</a:t>
            </a:r>
          </a:p>
        </p:txBody>
      </p:sp>
      <p:sp>
        <p:nvSpPr>
          <p:cNvPr id="6" name="TextBox 5">
            <a:extLst>
              <a:ext uri="{FF2B5EF4-FFF2-40B4-BE49-F238E27FC236}">
                <a16:creationId xmlns:a16="http://schemas.microsoft.com/office/drawing/2014/main" id="{6397B60F-1078-4BE3-9CAB-8304FE309F6E}"/>
              </a:ext>
            </a:extLst>
          </p:cNvPr>
          <p:cNvSpPr txBox="1"/>
          <p:nvPr userDrawn="1"/>
        </p:nvSpPr>
        <p:spPr>
          <a:xfrm>
            <a:off x="696686" y="2580873"/>
            <a:ext cx="961152" cy="215444"/>
          </a:xfrm>
          <a:prstGeom prst="rect">
            <a:avLst/>
          </a:prstGeom>
          <a:noFill/>
        </p:spPr>
        <p:txBody>
          <a:bodyPr wrap="square" lIns="0" rIns="0" anchor="ctr">
            <a:spAutoFit/>
          </a:bodyPr>
          <a:lstStyle/>
          <a:p>
            <a:pPr algn="ctr"/>
            <a:r>
              <a:rPr lang="en-US" sz="800" dirty="0">
                <a:solidFill>
                  <a:schemeClr val="tx1"/>
                </a:solidFill>
              </a:rPr>
              <a:t>Robot Unattended</a:t>
            </a:r>
          </a:p>
        </p:txBody>
      </p:sp>
      <p:sp>
        <p:nvSpPr>
          <p:cNvPr id="8" name="TextBox 7">
            <a:extLst>
              <a:ext uri="{FF2B5EF4-FFF2-40B4-BE49-F238E27FC236}">
                <a16:creationId xmlns:a16="http://schemas.microsoft.com/office/drawing/2014/main" id="{1985CDC6-930D-434F-ABE4-523C106B2E88}"/>
              </a:ext>
            </a:extLst>
          </p:cNvPr>
          <p:cNvSpPr txBox="1"/>
          <p:nvPr userDrawn="1"/>
        </p:nvSpPr>
        <p:spPr>
          <a:xfrm>
            <a:off x="822444" y="1756657"/>
            <a:ext cx="709636" cy="215444"/>
          </a:xfrm>
          <a:prstGeom prst="rect">
            <a:avLst/>
          </a:prstGeom>
          <a:noFill/>
        </p:spPr>
        <p:txBody>
          <a:bodyPr wrap="square" lIns="0" rIns="0" anchor="ctr">
            <a:spAutoFit/>
          </a:bodyPr>
          <a:lstStyle/>
          <a:p>
            <a:pPr algn="ctr"/>
            <a:r>
              <a:rPr lang="en-US" sz="800" dirty="0">
                <a:solidFill>
                  <a:schemeClr val="tx1"/>
                </a:solidFill>
              </a:rPr>
              <a:t>Orchestrator</a:t>
            </a:r>
          </a:p>
        </p:txBody>
      </p:sp>
      <p:sp>
        <p:nvSpPr>
          <p:cNvPr id="10" name="TextBox 9">
            <a:extLst>
              <a:ext uri="{FF2B5EF4-FFF2-40B4-BE49-F238E27FC236}">
                <a16:creationId xmlns:a16="http://schemas.microsoft.com/office/drawing/2014/main" id="{E00D0A21-97F1-4BD7-B182-DCD48BBE1F84}"/>
              </a:ext>
            </a:extLst>
          </p:cNvPr>
          <p:cNvSpPr txBox="1"/>
          <p:nvPr userDrawn="1"/>
        </p:nvSpPr>
        <p:spPr>
          <a:xfrm>
            <a:off x="2478178" y="1756657"/>
            <a:ext cx="304800" cy="215444"/>
          </a:xfrm>
          <a:prstGeom prst="rect">
            <a:avLst/>
          </a:prstGeom>
          <a:noFill/>
        </p:spPr>
        <p:txBody>
          <a:bodyPr wrap="square" lIns="0" rIns="0" anchor="ctr">
            <a:spAutoFit/>
          </a:bodyPr>
          <a:lstStyle/>
          <a:p>
            <a:pPr algn="ctr"/>
            <a:r>
              <a:rPr lang="en-US" sz="800" dirty="0">
                <a:solidFill>
                  <a:schemeClr val="tx1"/>
                </a:solidFill>
              </a:rPr>
              <a:t>Studio</a:t>
            </a:r>
          </a:p>
        </p:txBody>
      </p:sp>
      <p:sp>
        <p:nvSpPr>
          <p:cNvPr id="12" name="TextBox 11">
            <a:extLst>
              <a:ext uri="{FF2B5EF4-FFF2-40B4-BE49-F238E27FC236}">
                <a16:creationId xmlns:a16="http://schemas.microsoft.com/office/drawing/2014/main" id="{2BC5ACA1-85CB-4766-9421-AA20E838C068}"/>
              </a:ext>
            </a:extLst>
          </p:cNvPr>
          <p:cNvSpPr txBox="1"/>
          <p:nvPr userDrawn="1"/>
        </p:nvSpPr>
        <p:spPr>
          <a:xfrm>
            <a:off x="381001" y="3405089"/>
            <a:ext cx="709636" cy="215444"/>
          </a:xfrm>
          <a:prstGeom prst="rect">
            <a:avLst/>
          </a:prstGeom>
          <a:noFill/>
        </p:spPr>
        <p:txBody>
          <a:bodyPr wrap="square" lIns="0" rIns="0">
            <a:noAutofit/>
          </a:bodyPr>
          <a:lstStyle/>
          <a:p>
            <a:pPr algn="ctr"/>
            <a:r>
              <a:rPr lang="en-US" sz="800" dirty="0">
                <a:solidFill>
                  <a:schemeClr val="tx1"/>
                </a:solidFill>
              </a:rPr>
              <a:t>Calendar</a:t>
            </a:r>
          </a:p>
        </p:txBody>
      </p:sp>
      <p:sp>
        <p:nvSpPr>
          <p:cNvPr id="14" name="TextBox 13">
            <a:extLst>
              <a:ext uri="{FF2B5EF4-FFF2-40B4-BE49-F238E27FC236}">
                <a16:creationId xmlns:a16="http://schemas.microsoft.com/office/drawing/2014/main" id="{0E357ABD-BDFE-43B6-9B70-42F54AF2329C}"/>
              </a:ext>
            </a:extLst>
          </p:cNvPr>
          <p:cNvSpPr txBox="1"/>
          <p:nvPr userDrawn="1"/>
        </p:nvSpPr>
        <p:spPr>
          <a:xfrm>
            <a:off x="381001" y="4229305"/>
            <a:ext cx="709636" cy="338554"/>
          </a:xfrm>
          <a:prstGeom prst="rect">
            <a:avLst/>
          </a:prstGeom>
          <a:noFill/>
        </p:spPr>
        <p:txBody>
          <a:bodyPr wrap="square" lIns="0" rIns="0">
            <a:noAutofit/>
          </a:bodyPr>
          <a:lstStyle/>
          <a:p>
            <a:pPr algn="ctr"/>
            <a:r>
              <a:rPr lang="en-US" sz="800" dirty="0">
                <a:solidFill>
                  <a:schemeClr val="tx1"/>
                </a:solidFill>
              </a:rPr>
              <a:t>Course foundation</a:t>
            </a:r>
          </a:p>
        </p:txBody>
      </p:sp>
      <p:sp>
        <p:nvSpPr>
          <p:cNvPr id="16" name="TextBox 15">
            <a:extLst>
              <a:ext uri="{FF2B5EF4-FFF2-40B4-BE49-F238E27FC236}">
                <a16:creationId xmlns:a16="http://schemas.microsoft.com/office/drawing/2014/main" id="{744D8E62-1929-4FFF-BB15-019EB5FC2C28}"/>
              </a:ext>
            </a:extLst>
          </p:cNvPr>
          <p:cNvSpPr txBox="1"/>
          <p:nvPr userDrawn="1"/>
        </p:nvSpPr>
        <p:spPr>
          <a:xfrm>
            <a:off x="381001" y="5053521"/>
            <a:ext cx="709636" cy="338554"/>
          </a:xfrm>
          <a:prstGeom prst="rect">
            <a:avLst/>
          </a:prstGeom>
          <a:noFill/>
        </p:spPr>
        <p:txBody>
          <a:bodyPr wrap="square" lIns="0" rIns="0">
            <a:noAutofit/>
          </a:bodyPr>
          <a:lstStyle/>
          <a:p>
            <a:pPr algn="ctr"/>
            <a:r>
              <a:rPr lang="en-US" sz="800" dirty="0">
                <a:solidFill>
                  <a:schemeClr val="tx1"/>
                </a:solidFill>
              </a:rPr>
              <a:t>Enterprise-competency alt</a:t>
            </a:r>
          </a:p>
        </p:txBody>
      </p:sp>
      <p:sp>
        <p:nvSpPr>
          <p:cNvPr id="18" name="TextBox 17">
            <a:extLst>
              <a:ext uri="{FF2B5EF4-FFF2-40B4-BE49-F238E27FC236}">
                <a16:creationId xmlns:a16="http://schemas.microsoft.com/office/drawing/2014/main" id="{D3984A45-E83A-41BA-BCAB-578902BA60E6}"/>
              </a:ext>
            </a:extLst>
          </p:cNvPr>
          <p:cNvSpPr txBox="1"/>
          <p:nvPr userDrawn="1"/>
        </p:nvSpPr>
        <p:spPr>
          <a:xfrm>
            <a:off x="381001" y="5877738"/>
            <a:ext cx="709636" cy="215444"/>
          </a:xfrm>
          <a:prstGeom prst="rect">
            <a:avLst/>
          </a:prstGeom>
          <a:noFill/>
        </p:spPr>
        <p:txBody>
          <a:bodyPr wrap="square" lIns="0" rIns="0">
            <a:noAutofit/>
          </a:bodyPr>
          <a:lstStyle/>
          <a:p>
            <a:pPr algn="ctr"/>
            <a:r>
              <a:rPr lang="en-US" sz="800" dirty="0">
                <a:solidFill>
                  <a:schemeClr val="tx1"/>
                </a:solidFill>
              </a:rPr>
              <a:t>Growth</a:t>
            </a:r>
          </a:p>
        </p:txBody>
      </p:sp>
      <p:sp>
        <p:nvSpPr>
          <p:cNvPr id="20" name="TextBox 19">
            <a:extLst>
              <a:ext uri="{FF2B5EF4-FFF2-40B4-BE49-F238E27FC236}">
                <a16:creationId xmlns:a16="http://schemas.microsoft.com/office/drawing/2014/main" id="{820A11A9-CC57-4BB8-89E1-E6E01DBEFBE7}"/>
              </a:ext>
            </a:extLst>
          </p:cNvPr>
          <p:cNvSpPr txBox="1"/>
          <p:nvPr userDrawn="1"/>
        </p:nvSpPr>
        <p:spPr>
          <a:xfrm>
            <a:off x="1095586" y="3405089"/>
            <a:ext cx="709636" cy="215444"/>
          </a:xfrm>
          <a:prstGeom prst="rect">
            <a:avLst/>
          </a:prstGeom>
          <a:noFill/>
        </p:spPr>
        <p:txBody>
          <a:bodyPr wrap="square" lIns="0" rIns="0">
            <a:noAutofit/>
          </a:bodyPr>
          <a:lstStyle/>
          <a:p>
            <a:pPr algn="ctr"/>
            <a:r>
              <a:rPr lang="en-US" sz="800" dirty="0">
                <a:solidFill>
                  <a:schemeClr val="tx1"/>
                </a:solidFill>
              </a:rPr>
              <a:t>Certification</a:t>
            </a:r>
          </a:p>
        </p:txBody>
      </p:sp>
      <p:sp>
        <p:nvSpPr>
          <p:cNvPr id="22" name="TextBox 21">
            <a:extLst>
              <a:ext uri="{FF2B5EF4-FFF2-40B4-BE49-F238E27FC236}">
                <a16:creationId xmlns:a16="http://schemas.microsoft.com/office/drawing/2014/main" id="{067AE3A5-23C6-4E16-93B7-EABD67CD7A27}"/>
              </a:ext>
            </a:extLst>
          </p:cNvPr>
          <p:cNvSpPr txBox="1"/>
          <p:nvPr userDrawn="1"/>
        </p:nvSpPr>
        <p:spPr>
          <a:xfrm>
            <a:off x="1095586" y="4229305"/>
            <a:ext cx="709636" cy="338554"/>
          </a:xfrm>
          <a:prstGeom prst="rect">
            <a:avLst/>
          </a:prstGeom>
          <a:noFill/>
        </p:spPr>
        <p:txBody>
          <a:bodyPr wrap="square" lIns="0" rIns="0">
            <a:noAutofit/>
          </a:bodyPr>
          <a:lstStyle/>
          <a:p>
            <a:pPr algn="ctr"/>
            <a:r>
              <a:rPr lang="en-US" sz="800" dirty="0">
                <a:solidFill>
                  <a:schemeClr val="tx1"/>
                </a:solidFill>
              </a:rPr>
              <a:t>Course foundation 2</a:t>
            </a:r>
          </a:p>
        </p:txBody>
      </p:sp>
      <p:sp>
        <p:nvSpPr>
          <p:cNvPr id="24" name="TextBox 23">
            <a:extLst>
              <a:ext uri="{FF2B5EF4-FFF2-40B4-BE49-F238E27FC236}">
                <a16:creationId xmlns:a16="http://schemas.microsoft.com/office/drawing/2014/main" id="{DBEC31DA-BB4F-4719-8E81-C706EC4BF705}"/>
              </a:ext>
            </a:extLst>
          </p:cNvPr>
          <p:cNvSpPr txBox="1"/>
          <p:nvPr userDrawn="1"/>
        </p:nvSpPr>
        <p:spPr>
          <a:xfrm>
            <a:off x="1095586" y="5053521"/>
            <a:ext cx="709636" cy="215444"/>
          </a:xfrm>
          <a:prstGeom prst="rect">
            <a:avLst/>
          </a:prstGeom>
          <a:noFill/>
        </p:spPr>
        <p:txBody>
          <a:bodyPr wrap="square" lIns="0" rIns="0">
            <a:noAutofit/>
          </a:bodyPr>
          <a:lstStyle/>
          <a:p>
            <a:pPr algn="ctr"/>
            <a:r>
              <a:rPr lang="en-US" sz="800" dirty="0">
                <a:solidFill>
                  <a:schemeClr val="tx1"/>
                </a:solidFill>
              </a:rPr>
              <a:t>Equal</a:t>
            </a:r>
          </a:p>
        </p:txBody>
      </p:sp>
      <p:sp>
        <p:nvSpPr>
          <p:cNvPr id="26" name="TextBox 25">
            <a:extLst>
              <a:ext uri="{FF2B5EF4-FFF2-40B4-BE49-F238E27FC236}">
                <a16:creationId xmlns:a16="http://schemas.microsoft.com/office/drawing/2014/main" id="{4D7FAF32-C656-490B-861F-744C1885F0FF}"/>
              </a:ext>
            </a:extLst>
          </p:cNvPr>
          <p:cNvSpPr txBox="1"/>
          <p:nvPr userDrawn="1"/>
        </p:nvSpPr>
        <p:spPr>
          <a:xfrm>
            <a:off x="1095586" y="5877738"/>
            <a:ext cx="709636" cy="215444"/>
          </a:xfrm>
          <a:prstGeom prst="rect">
            <a:avLst/>
          </a:prstGeom>
          <a:noFill/>
        </p:spPr>
        <p:txBody>
          <a:bodyPr wrap="square" lIns="0" rIns="0">
            <a:noAutofit/>
          </a:bodyPr>
          <a:lstStyle/>
          <a:p>
            <a:pPr algn="ctr"/>
            <a:r>
              <a:rPr lang="en-US" sz="800" dirty="0">
                <a:solidFill>
                  <a:schemeClr val="tx1"/>
                </a:solidFill>
              </a:rPr>
              <a:t>Health</a:t>
            </a:r>
          </a:p>
        </p:txBody>
      </p:sp>
      <p:sp>
        <p:nvSpPr>
          <p:cNvPr id="28" name="TextBox 27">
            <a:extLst>
              <a:ext uri="{FF2B5EF4-FFF2-40B4-BE49-F238E27FC236}">
                <a16:creationId xmlns:a16="http://schemas.microsoft.com/office/drawing/2014/main" id="{4F95A3F8-68C9-4D7E-B264-C8D119DED17E}"/>
              </a:ext>
            </a:extLst>
          </p:cNvPr>
          <p:cNvSpPr txBox="1"/>
          <p:nvPr userDrawn="1"/>
        </p:nvSpPr>
        <p:spPr>
          <a:xfrm>
            <a:off x="1810171" y="3405089"/>
            <a:ext cx="709636" cy="215444"/>
          </a:xfrm>
          <a:prstGeom prst="rect">
            <a:avLst/>
          </a:prstGeom>
          <a:noFill/>
        </p:spPr>
        <p:txBody>
          <a:bodyPr wrap="square" lIns="0" rIns="0">
            <a:noAutofit/>
          </a:bodyPr>
          <a:lstStyle/>
          <a:p>
            <a:pPr algn="ctr"/>
            <a:r>
              <a:rPr lang="en-US" sz="800" dirty="0">
                <a:solidFill>
                  <a:schemeClr val="tx1"/>
                </a:solidFill>
              </a:rPr>
              <a:t>Chart</a:t>
            </a:r>
          </a:p>
        </p:txBody>
      </p:sp>
      <p:sp>
        <p:nvSpPr>
          <p:cNvPr id="30" name="TextBox 29">
            <a:extLst>
              <a:ext uri="{FF2B5EF4-FFF2-40B4-BE49-F238E27FC236}">
                <a16:creationId xmlns:a16="http://schemas.microsoft.com/office/drawing/2014/main" id="{C4A0B45D-E7D2-4205-948B-40F2D2C84361}"/>
              </a:ext>
            </a:extLst>
          </p:cNvPr>
          <p:cNvSpPr txBox="1"/>
          <p:nvPr userDrawn="1"/>
        </p:nvSpPr>
        <p:spPr>
          <a:xfrm>
            <a:off x="1810171" y="4229305"/>
            <a:ext cx="709636" cy="338554"/>
          </a:xfrm>
          <a:prstGeom prst="rect">
            <a:avLst/>
          </a:prstGeom>
          <a:noFill/>
        </p:spPr>
        <p:txBody>
          <a:bodyPr wrap="square" lIns="0" rIns="0">
            <a:noAutofit/>
          </a:bodyPr>
          <a:lstStyle/>
          <a:p>
            <a:pPr algn="ctr"/>
            <a:r>
              <a:rPr lang="en-US" sz="800" dirty="0">
                <a:solidFill>
                  <a:schemeClr val="tx1"/>
                </a:solidFill>
              </a:rPr>
              <a:t>Course foundation 3</a:t>
            </a:r>
          </a:p>
        </p:txBody>
      </p:sp>
      <p:sp>
        <p:nvSpPr>
          <p:cNvPr id="32" name="TextBox 31">
            <a:extLst>
              <a:ext uri="{FF2B5EF4-FFF2-40B4-BE49-F238E27FC236}">
                <a16:creationId xmlns:a16="http://schemas.microsoft.com/office/drawing/2014/main" id="{584E4E6B-8C58-4A87-811D-632BC3AF8E69}"/>
              </a:ext>
            </a:extLst>
          </p:cNvPr>
          <p:cNvSpPr txBox="1"/>
          <p:nvPr userDrawn="1"/>
        </p:nvSpPr>
        <p:spPr>
          <a:xfrm>
            <a:off x="1810171" y="5053521"/>
            <a:ext cx="709636" cy="215444"/>
          </a:xfrm>
          <a:prstGeom prst="rect">
            <a:avLst/>
          </a:prstGeom>
          <a:noFill/>
        </p:spPr>
        <p:txBody>
          <a:bodyPr wrap="square" lIns="0" rIns="0">
            <a:noAutofit/>
          </a:bodyPr>
          <a:lstStyle/>
          <a:p>
            <a:pPr algn="ctr"/>
            <a:r>
              <a:rPr lang="en-US" sz="800" dirty="0">
                <a:solidFill>
                  <a:schemeClr val="tx1"/>
                </a:solidFill>
              </a:rPr>
              <a:t>Error</a:t>
            </a:r>
          </a:p>
        </p:txBody>
      </p:sp>
      <p:sp>
        <p:nvSpPr>
          <p:cNvPr id="34" name="TextBox 33">
            <a:extLst>
              <a:ext uri="{FF2B5EF4-FFF2-40B4-BE49-F238E27FC236}">
                <a16:creationId xmlns:a16="http://schemas.microsoft.com/office/drawing/2014/main" id="{C590042C-17A5-4933-8C2F-049C18E5A584}"/>
              </a:ext>
            </a:extLst>
          </p:cNvPr>
          <p:cNvSpPr txBox="1"/>
          <p:nvPr userDrawn="1"/>
        </p:nvSpPr>
        <p:spPr>
          <a:xfrm>
            <a:off x="1810171" y="5877738"/>
            <a:ext cx="709636" cy="215444"/>
          </a:xfrm>
          <a:prstGeom prst="rect">
            <a:avLst/>
          </a:prstGeom>
          <a:noFill/>
        </p:spPr>
        <p:txBody>
          <a:bodyPr wrap="square" lIns="0" rIns="0">
            <a:noAutofit/>
          </a:bodyPr>
          <a:lstStyle/>
          <a:p>
            <a:pPr algn="ctr"/>
            <a:r>
              <a:rPr lang="en-US" sz="800" dirty="0">
                <a:solidFill>
                  <a:schemeClr val="tx1"/>
                </a:solidFill>
              </a:rPr>
              <a:t>Heart</a:t>
            </a:r>
          </a:p>
        </p:txBody>
      </p:sp>
      <p:sp>
        <p:nvSpPr>
          <p:cNvPr id="36" name="TextBox 35">
            <a:extLst>
              <a:ext uri="{FF2B5EF4-FFF2-40B4-BE49-F238E27FC236}">
                <a16:creationId xmlns:a16="http://schemas.microsoft.com/office/drawing/2014/main" id="{EEFC24A7-722C-4876-81E9-5552BE92F0F9}"/>
              </a:ext>
            </a:extLst>
          </p:cNvPr>
          <p:cNvSpPr txBox="1"/>
          <p:nvPr userDrawn="1"/>
        </p:nvSpPr>
        <p:spPr>
          <a:xfrm>
            <a:off x="2524756" y="3405089"/>
            <a:ext cx="709636" cy="215444"/>
          </a:xfrm>
          <a:prstGeom prst="rect">
            <a:avLst/>
          </a:prstGeom>
          <a:noFill/>
        </p:spPr>
        <p:txBody>
          <a:bodyPr wrap="square" lIns="0" rIns="0">
            <a:noAutofit/>
          </a:bodyPr>
          <a:lstStyle/>
          <a:p>
            <a:pPr algn="ctr"/>
            <a:r>
              <a:rPr lang="en-US" sz="800" dirty="0">
                <a:solidFill>
                  <a:schemeClr val="tx1"/>
                </a:solidFill>
              </a:rPr>
              <a:t>Clock</a:t>
            </a:r>
          </a:p>
        </p:txBody>
      </p:sp>
      <p:sp>
        <p:nvSpPr>
          <p:cNvPr id="38" name="TextBox 37">
            <a:extLst>
              <a:ext uri="{FF2B5EF4-FFF2-40B4-BE49-F238E27FC236}">
                <a16:creationId xmlns:a16="http://schemas.microsoft.com/office/drawing/2014/main" id="{5DB9E5FB-8496-4F67-9246-4D3CF2F152F7}"/>
              </a:ext>
            </a:extLst>
          </p:cNvPr>
          <p:cNvSpPr txBox="1"/>
          <p:nvPr userDrawn="1"/>
        </p:nvSpPr>
        <p:spPr>
          <a:xfrm>
            <a:off x="2524756" y="4229305"/>
            <a:ext cx="709636" cy="338554"/>
          </a:xfrm>
          <a:prstGeom prst="rect">
            <a:avLst/>
          </a:prstGeom>
          <a:noFill/>
        </p:spPr>
        <p:txBody>
          <a:bodyPr wrap="square" lIns="0" rIns="0">
            <a:noAutofit/>
          </a:bodyPr>
          <a:lstStyle/>
          <a:p>
            <a:pPr algn="ctr"/>
            <a:r>
              <a:rPr lang="en-US" sz="800" dirty="0">
                <a:solidFill>
                  <a:schemeClr val="tx1"/>
                </a:solidFill>
              </a:rPr>
              <a:t>Course-orchestrator</a:t>
            </a:r>
          </a:p>
        </p:txBody>
      </p:sp>
      <p:sp>
        <p:nvSpPr>
          <p:cNvPr id="40" name="TextBox 39">
            <a:extLst>
              <a:ext uri="{FF2B5EF4-FFF2-40B4-BE49-F238E27FC236}">
                <a16:creationId xmlns:a16="http://schemas.microsoft.com/office/drawing/2014/main" id="{D982E093-A924-4BC2-9033-B0724C502141}"/>
              </a:ext>
            </a:extLst>
          </p:cNvPr>
          <p:cNvSpPr txBox="1"/>
          <p:nvPr userDrawn="1"/>
        </p:nvSpPr>
        <p:spPr>
          <a:xfrm>
            <a:off x="2524756" y="5053521"/>
            <a:ext cx="709636" cy="338554"/>
          </a:xfrm>
          <a:prstGeom prst="rect">
            <a:avLst/>
          </a:prstGeom>
          <a:noFill/>
        </p:spPr>
        <p:txBody>
          <a:bodyPr wrap="square" lIns="0" rIns="0">
            <a:noAutofit/>
          </a:bodyPr>
          <a:lstStyle/>
          <a:p>
            <a:pPr algn="ctr"/>
            <a:r>
              <a:rPr lang="en-US" sz="800" dirty="0">
                <a:solidFill>
                  <a:schemeClr val="tx1"/>
                </a:solidFill>
              </a:rPr>
              <a:t>Exception handling</a:t>
            </a:r>
          </a:p>
        </p:txBody>
      </p:sp>
      <p:sp>
        <p:nvSpPr>
          <p:cNvPr id="42" name="TextBox 41">
            <a:extLst>
              <a:ext uri="{FF2B5EF4-FFF2-40B4-BE49-F238E27FC236}">
                <a16:creationId xmlns:a16="http://schemas.microsoft.com/office/drawing/2014/main" id="{192F9DD0-3AAD-4DF6-8FD9-49F5B75A74C9}"/>
              </a:ext>
            </a:extLst>
          </p:cNvPr>
          <p:cNvSpPr txBox="1"/>
          <p:nvPr userDrawn="1"/>
        </p:nvSpPr>
        <p:spPr>
          <a:xfrm>
            <a:off x="2524756" y="5877738"/>
            <a:ext cx="709636" cy="215444"/>
          </a:xfrm>
          <a:prstGeom prst="rect">
            <a:avLst/>
          </a:prstGeom>
          <a:noFill/>
        </p:spPr>
        <p:txBody>
          <a:bodyPr wrap="square" lIns="0" rIns="0">
            <a:noAutofit/>
          </a:bodyPr>
          <a:lstStyle/>
          <a:p>
            <a:pPr algn="ctr"/>
            <a:r>
              <a:rPr lang="en-US" sz="800" dirty="0">
                <a:solidFill>
                  <a:schemeClr val="tx1"/>
                </a:solidFill>
              </a:rPr>
              <a:t>Home</a:t>
            </a:r>
          </a:p>
        </p:txBody>
      </p:sp>
      <p:sp>
        <p:nvSpPr>
          <p:cNvPr id="44" name="TextBox 43">
            <a:extLst>
              <a:ext uri="{FF2B5EF4-FFF2-40B4-BE49-F238E27FC236}">
                <a16:creationId xmlns:a16="http://schemas.microsoft.com/office/drawing/2014/main" id="{5F9BD512-2053-4FBA-B3CF-04340B99A94F}"/>
              </a:ext>
            </a:extLst>
          </p:cNvPr>
          <p:cNvSpPr txBox="1"/>
          <p:nvPr userDrawn="1"/>
        </p:nvSpPr>
        <p:spPr>
          <a:xfrm>
            <a:off x="3239341" y="3405089"/>
            <a:ext cx="709636" cy="338554"/>
          </a:xfrm>
          <a:prstGeom prst="rect">
            <a:avLst/>
          </a:prstGeom>
          <a:noFill/>
        </p:spPr>
        <p:txBody>
          <a:bodyPr wrap="square" lIns="0" rIns="0">
            <a:noAutofit/>
          </a:bodyPr>
          <a:lstStyle/>
          <a:p>
            <a:pPr algn="ctr"/>
            <a:r>
              <a:rPr lang="en-US" sz="800" dirty="0">
                <a:solidFill>
                  <a:schemeClr val="tx1"/>
                </a:solidFill>
              </a:rPr>
              <a:t>Cloud </a:t>
            </a:r>
          </a:p>
          <a:p>
            <a:pPr algn="ctr"/>
            <a:r>
              <a:rPr lang="en-US" sz="800" dirty="0">
                <a:solidFill>
                  <a:schemeClr val="tx1"/>
                </a:solidFill>
              </a:rPr>
              <a:t>app</a:t>
            </a:r>
          </a:p>
        </p:txBody>
      </p:sp>
      <p:sp>
        <p:nvSpPr>
          <p:cNvPr id="54" name="TextBox 53">
            <a:extLst>
              <a:ext uri="{FF2B5EF4-FFF2-40B4-BE49-F238E27FC236}">
                <a16:creationId xmlns:a16="http://schemas.microsoft.com/office/drawing/2014/main" id="{6B7C9C30-B068-4C5F-8A0C-B42845C388F0}"/>
              </a:ext>
            </a:extLst>
          </p:cNvPr>
          <p:cNvSpPr txBox="1"/>
          <p:nvPr userDrawn="1"/>
        </p:nvSpPr>
        <p:spPr>
          <a:xfrm>
            <a:off x="3239341" y="4229305"/>
            <a:ext cx="709636" cy="215444"/>
          </a:xfrm>
          <a:prstGeom prst="rect">
            <a:avLst/>
          </a:prstGeom>
          <a:noFill/>
        </p:spPr>
        <p:txBody>
          <a:bodyPr wrap="square" lIns="0" rIns="0">
            <a:noAutofit/>
          </a:bodyPr>
          <a:lstStyle/>
          <a:p>
            <a:pPr algn="ctr"/>
            <a:r>
              <a:rPr lang="en-US" sz="800" dirty="0">
                <a:solidFill>
                  <a:schemeClr val="tx1"/>
                </a:solidFill>
              </a:rPr>
              <a:t>CRM</a:t>
            </a:r>
          </a:p>
        </p:txBody>
      </p:sp>
      <p:sp>
        <p:nvSpPr>
          <p:cNvPr id="56" name="TextBox 55">
            <a:extLst>
              <a:ext uri="{FF2B5EF4-FFF2-40B4-BE49-F238E27FC236}">
                <a16:creationId xmlns:a16="http://schemas.microsoft.com/office/drawing/2014/main" id="{1062010E-3466-4D90-852C-06F41099ADD6}"/>
              </a:ext>
            </a:extLst>
          </p:cNvPr>
          <p:cNvSpPr txBox="1"/>
          <p:nvPr userDrawn="1"/>
        </p:nvSpPr>
        <p:spPr>
          <a:xfrm>
            <a:off x="3239341" y="5053521"/>
            <a:ext cx="709636" cy="215444"/>
          </a:xfrm>
          <a:prstGeom prst="rect">
            <a:avLst/>
          </a:prstGeom>
          <a:noFill/>
        </p:spPr>
        <p:txBody>
          <a:bodyPr wrap="square" lIns="0" rIns="0">
            <a:noAutofit/>
          </a:bodyPr>
          <a:lstStyle/>
          <a:p>
            <a:pPr algn="ctr"/>
            <a:r>
              <a:rPr lang="en-US" sz="800" dirty="0">
                <a:solidFill>
                  <a:schemeClr val="tx1"/>
                </a:solidFill>
              </a:rPr>
              <a:t>Fast ROI</a:t>
            </a:r>
          </a:p>
        </p:txBody>
      </p:sp>
      <p:sp>
        <p:nvSpPr>
          <p:cNvPr id="58" name="TextBox 57">
            <a:extLst>
              <a:ext uri="{FF2B5EF4-FFF2-40B4-BE49-F238E27FC236}">
                <a16:creationId xmlns:a16="http://schemas.microsoft.com/office/drawing/2014/main" id="{537844AA-A71F-4B8C-87CF-C5F3E6A4077B}"/>
              </a:ext>
            </a:extLst>
          </p:cNvPr>
          <p:cNvSpPr txBox="1"/>
          <p:nvPr userDrawn="1"/>
        </p:nvSpPr>
        <p:spPr>
          <a:xfrm>
            <a:off x="3239341" y="5877738"/>
            <a:ext cx="709636" cy="215444"/>
          </a:xfrm>
          <a:prstGeom prst="rect">
            <a:avLst/>
          </a:prstGeom>
          <a:noFill/>
        </p:spPr>
        <p:txBody>
          <a:bodyPr wrap="square" lIns="0" rIns="0">
            <a:noAutofit/>
          </a:bodyPr>
          <a:lstStyle/>
          <a:p>
            <a:pPr algn="ctr"/>
            <a:r>
              <a:rPr lang="en-US" sz="800" dirty="0">
                <a:solidFill>
                  <a:schemeClr val="tx1"/>
                </a:solidFill>
              </a:rPr>
              <a:t>Hourglass</a:t>
            </a:r>
          </a:p>
        </p:txBody>
      </p:sp>
      <p:sp>
        <p:nvSpPr>
          <p:cNvPr id="60" name="TextBox 59">
            <a:extLst>
              <a:ext uri="{FF2B5EF4-FFF2-40B4-BE49-F238E27FC236}">
                <a16:creationId xmlns:a16="http://schemas.microsoft.com/office/drawing/2014/main" id="{716AC10E-9432-4465-85A9-18EA52B6AF93}"/>
              </a:ext>
            </a:extLst>
          </p:cNvPr>
          <p:cNvSpPr txBox="1"/>
          <p:nvPr userDrawn="1"/>
        </p:nvSpPr>
        <p:spPr>
          <a:xfrm>
            <a:off x="6097681" y="3405089"/>
            <a:ext cx="709636" cy="215444"/>
          </a:xfrm>
          <a:prstGeom prst="rect">
            <a:avLst/>
          </a:prstGeom>
          <a:noFill/>
        </p:spPr>
        <p:txBody>
          <a:bodyPr wrap="square" lIns="0" rIns="0">
            <a:noAutofit/>
          </a:bodyPr>
          <a:lstStyle/>
          <a:p>
            <a:pPr algn="ctr"/>
            <a:r>
              <a:rPr lang="en-US" sz="800" dirty="0">
                <a:solidFill>
                  <a:schemeClr val="tx1"/>
                </a:solidFill>
              </a:rPr>
              <a:t>Code</a:t>
            </a:r>
          </a:p>
        </p:txBody>
      </p:sp>
      <p:sp>
        <p:nvSpPr>
          <p:cNvPr id="62" name="TextBox 61">
            <a:extLst>
              <a:ext uri="{FF2B5EF4-FFF2-40B4-BE49-F238E27FC236}">
                <a16:creationId xmlns:a16="http://schemas.microsoft.com/office/drawing/2014/main" id="{5DDF5416-163E-4A6E-A248-8E337597EA4D}"/>
              </a:ext>
            </a:extLst>
          </p:cNvPr>
          <p:cNvSpPr txBox="1"/>
          <p:nvPr userDrawn="1"/>
        </p:nvSpPr>
        <p:spPr>
          <a:xfrm>
            <a:off x="6097681" y="4229305"/>
            <a:ext cx="709636" cy="338554"/>
          </a:xfrm>
          <a:prstGeom prst="rect">
            <a:avLst/>
          </a:prstGeom>
          <a:noFill/>
        </p:spPr>
        <p:txBody>
          <a:bodyPr wrap="square" lIns="0" rIns="0">
            <a:noAutofit/>
          </a:bodyPr>
          <a:lstStyle/>
          <a:p>
            <a:pPr algn="ctr"/>
            <a:r>
              <a:rPr lang="en-US" sz="800" dirty="0">
                <a:solidFill>
                  <a:schemeClr val="tx1"/>
                </a:solidFill>
              </a:rPr>
              <a:t>Desktop program</a:t>
            </a:r>
          </a:p>
        </p:txBody>
      </p:sp>
      <p:sp>
        <p:nvSpPr>
          <p:cNvPr id="64" name="TextBox 63">
            <a:extLst>
              <a:ext uri="{FF2B5EF4-FFF2-40B4-BE49-F238E27FC236}">
                <a16:creationId xmlns:a16="http://schemas.microsoft.com/office/drawing/2014/main" id="{55B92149-B45A-4FC5-968C-B986E0C4700F}"/>
              </a:ext>
            </a:extLst>
          </p:cNvPr>
          <p:cNvSpPr txBox="1"/>
          <p:nvPr userDrawn="1"/>
        </p:nvSpPr>
        <p:spPr>
          <a:xfrm>
            <a:off x="6097681" y="5053521"/>
            <a:ext cx="709636" cy="215444"/>
          </a:xfrm>
          <a:prstGeom prst="rect">
            <a:avLst/>
          </a:prstGeom>
          <a:noFill/>
        </p:spPr>
        <p:txBody>
          <a:bodyPr wrap="square" lIns="0" rIns="0">
            <a:noAutofit/>
          </a:bodyPr>
          <a:lstStyle/>
          <a:p>
            <a:pPr algn="ctr"/>
            <a:r>
              <a:rPr lang="en-US" sz="800" dirty="0">
                <a:solidFill>
                  <a:schemeClr val="tx1"/>
                </a:solidFill>
              </a:rPr>
              <a:t>First-link</a:t>
            </a:r>
          </a:p>
        </p:txBody>
      </p:sp>
      <p:sp>
        <p:nvSpPr>
          <p:cNvPr id="66" name="TextBox 65">
            <a:extLst>
              <a:ext uri="{FF2B5EF4-FFF2-40B4-BE49-F238E27FC236}">
                <a16:creationId xmlns:a16="http://schemas.microsoft.com/office/drawing/2014/main" id="{39F5A768-E7DC-4D96-AAF3-21FBBF300C0C}"/>
              </a:ext>
            </a:extLst>
          </p:cNvPr>
          <p:cNvSpPr txBox="1"/>
          <p:nvPr userDrawn="1"/>
        </p:nvSpPr>
        <p:spPr>
          <a:xfrm>
            <a:off x="6097681" y="2580873"/>
            <a:ext cx="709636" cy="338554"/>
          </a:xfrm>
          <a:prstGeom prst="rect">
            <a:avLst/>
          </a:prstGeom>
          <a:noFill/>
        </p:spPr>
        <p:txBody>
          <a:bodyPr wrap="square" lIns="0" rIns="0">
            <a:noAutofit/>
          </a:bodyPr>
          <a:lstStyle/>
          <a:p>
            <a:pPr algn="ctr"/>
            <a:r>
              <a:rPr lang="en-US" sz="800" dirty="0">
                <a:solidFill>
                  <a:schemeClr val="tx1"/>
                </a:solidFill>
              </a:rPr>
              <a:t>Automated data entry</a:t>
            </a:r>
          </a:p>
        </p:txBody>
      </p:sp>
      <p:sp>
        <p:nvSpPr>
          <p:cNvPr id="68" name="TextBox 67">
            <a:extLst>
              <a:ext uri="{FF2B5EF4-FFF2-40B4-BE49-F238E27FC236}">
                <a16:creationId xmlns:a16="http://schemas.microsoft.com/office/drawing/2014/main" id="{F4F1FFB2-B0BC-446B-9B34-4288C9E9AFC9}"/>
              </a:ext>
            </a:extLst>
          </p:cNvPr>
          <p:cNvSpPr txBox="1"/>
          <p:nvPr userDrawn="1"/>
        </p:nvSpPr>
        <p:spPr>
          <a:xfrm>
            <a:off x="6097681" y="1756657"/>
            <a:ext cx="709636" cy="215444"/>
          </a:xfrm>
          <a:prstGeom prst="rect">
            <a:avLst/>
          </a:prstGeom>
          <a:noFill/>
        </p:spPr>
        <p:txBody>
          <a:bodyPr wrap="square" lIns="0" rIns="0">
            <a:noAutofit/>
          </a:bodyPr>
          <a:lstStyle/>
          <a:p>
            <a:pPr algn="ctr"/>
            <a:r>
              <a:rPr lang="en-US" sz="800" dirty="0">
                <a:solidFill>
                  <a:schemeClr val="tx1"/>
                </a:solidFill>
              </a:rPr>
              <a:t>AI </a:t>
            </a:r>
          </a:p>
        </p:txBody>
      </p:sp>
      <p:sp>
        <p:nvSpPr>
          <p:cNvPr id="70" name="TextBox 69">
            <a:extLst>
              <a:ext uri="{FF2B5EF4-FFF2-40B4-BE49-F238E27FC236}">
                <a16:creationId xmlns:a16="http://schemas.microsoft.com/office/drawing/2014/main" id="{5F7AAD6C-5663-4415-95C8-95A418271499}"/>
              </a:ext>
            </a:extLst>
          </p:cNvPr>
          <p:cNvSpPr txBox="1"/>
          <p:nvPr userDrawn="1"/>
        </p:nvSpPr>
        <p:spPr>
          <a:xfrm>
            <a:off x="6097681" y="5877738"/>
            <a:ext cx="709636" cy="215444"/>
          </a:xfrm>
          <a:prstGeom prst="rect">
            <a:avLst/>
          </a:prstGeom>
          <a:noFill/>
        </p:spPr>
        <p:txBody>
          <a:bodyPr wrap="square" lIns="0" rIns="0">
            <a:noAutofit/>
          </a:bodyPr>
          <a:lstStyle/>
          <a:p>
            <a:pPr algn="ctr"/>
            <a:r>
              <a:rPr lang="en-US" sz="800" dirty="0">
                <a:solidFill>
                  <a:schemeClr val="tx1"/>
                </a:solidFill>
              </a:rPr>
              <a:t>Keyboard</a:t>
            </a:r>
          </a:p>
        </p:txBody>
      </p:sp>
      <p:sp>
        <p:nvSpPr>
          <p:cNvPr id="72" name="TextBox 71">
            <a:extLst>
              <a:ext uri="{FF2B5EF4-FFF2-40B4-BE49-F238E27FC236}">
                <a16:creationId xmlns:a16="http://schemas.microsoft.com/office/drawing/2014/main" id="{A7202B93-89D8-4FDD-8D9A-0C21EF535DD5}"/>
              </a:ext>
            </a:extLst>
          </p:cNvPr>
          <p:cNvSpPr txBox="1"/>
          <p:nvPr userDrawn="1"/>
        </p:nvSpPr>
        <p:spPr>
          <a:xfrm>
            <a:off x="6812266" y="3405089"/>
            <a:ext cx="709636" cy="338554"/>
          </a:xfrm>
          <a:prstGeom prst="rect">
            <a:avLst/>
          </a:prstGeom>
          <a:noFill/>
        </p:spPr>
        <p:txBody>
          <a:bodyPr wrap="square" lIns="0" rIns="0">
            <a:noAutofit/>
          </a:bodyPr>
          <a:lstStyle/>
          <a:p>
            <a:pPr algn="ctr"/>
            <a:r>
              <a:rPr lang="en-US" sz="800" dirty="0">
                <a:solidFill>
                  <a:schemeClr val="tx1"/>
                </a:solidFill>
              </a:rPr>
              <a:t>Complete </a:t>
            </a:r>
          </a:p>
          <a:p>
            <a:pPr algn="ctr"/>
            <a:r>
              <a:rPr lang="en-US" sz="800" dirty="0">
                <a:solidFill>
                  <a:schemeClr val="tx1"/>
                </a:solidFill>
              </a:rPr>
              <a:t>audit</a:t>
            </a:r>
          </a:p>
        </p:txBody>
      </p:sp>
      <p:sp>
        <p:nvSpPr>
          <p:cNvPr id="74" name="TextBox 73">
            <a:extLst>
              <a:ext uri="{FF2B5EF4-FFF2-40B4-BE49-F238E27FC236}">
                <a16:creationId xmlns:a16="http://schemas.microsoft.com/office/drawing/2014/main" id="{90F4B8E3-F91B-4E96-93C4-2D4AE885E78B}"/>
              </a:ext>
            </a:extLst>
          </p:cNvPr>
          <p:cNvSpPr txBox="1"/>
          <p:nvPr userDrawn="1"/>
        </p:nvSpPr>
        <p:spPr>
          <a:xfrm>
            <a:off x="6812266" y="4229305"/>
            <a:ext cx="709636" cy="338554"/>
          </a:xfrm>
          <a:prstGeom prst="rect">
            <a:avLst/>
          </a:prstGeom>
          <a:noFill/>
        </p:spPr>
        <p:txBody>
          <a:bodyPr wrap="square" lIns="0" rIns="0">
            <a:noAutofit/>
          </a:bodyPr>
          <a:lstStyle/>
          <a:p>
            <a:pPr algn="ctr"/>
            <a:r>
              <a:rPr lang="en-US" sz="800" dirty="0">
                <a:solidFill>
                  <a:schemeClr val="tx1"/>
                </a:solidFill>
              </a:rPr>
              <a:t>Document </a:t>
            </a:r>
            <a:br>
              <a:rPr lang="en-US" sz="800" dirty="0">
                <a:solidFill>
                  <a:schemeClr val="tx1"/>
                </a:solidFill>
              </a:rPr>
            </a:br>
            <a:endParaRPr lang="en-US" sz="800" dirty="0">
              <a:solidFill>
                <a:schemeClr val="tx1"/>
              </a:solidFill>
            </a:endParaRPr>
          </a:p>
        </p:txBody>
      </p:sp>
      <p:sp>
        <p:nvSpPr>
          <p:cNvPr id="76" name="TextBox 75">
            <a:extLst>
              <a:ext uri="{FF2B5EF4-FFF2-40B4-BE49-F238E27FC236}">
                <a16:creationId xmlns:a16="http://schemas.microsoft.com/office/drawing/2014/main" id="{2B5058D7-7643-429A-89EC-F353837EA808}"/>
              </a:ext>
            </a:extLst>
          </p:cNvPr>
          <p:cNvSpPr txBox="1"/>
          <p:nvPr userDrawn="1"/>
        </p:nvSpPr>
        <p:spPr>
          <a:xfrm>
            <a:off x="6812266" y="5053521"/>
            <a:ext cx="709636" cy="215444"/>
          </a:xfrm>
          <a:prstGeom prst="rect">
            <a:avLst/>
          </a:prstGeom>
          <a:noFill/>
        </p:spPr>
        <p:txBody>
          <a:bodyPr wrap="square" lIns="0" rIns="0">
            <a:noAutofit/>
          </a:bodyPr>
          <a:lstStyle/>
          <a:p>
            <a:pPr algn="ctr"/>
            <a:r>
              <a:rPr lang="en-US" sz="800" dirty="0">
                <a:solidFill>
                  <a:schemeClr val="tx1"/>
                </a:solidFill>
              </a:rPr>
              <a:t>First-mention</a:t>
            </a:r>
          </a:p>
        </p:txBody>
      </p:sp>
      <p:sp>
        <p:nvSpPr>
          <p:cNvPr id="78" name="TextBox 77">
            <a:extLst>
              <a:ext uri="{FF2B5EF4-FFF2-40B4-BE49-F238E27FC236}">
                <a16:creationId xmlns:a16="http://schemas.microsoft.com/office/drawing/2014/main" id="{78070FC8-666B-4E4E-9D25-C3E250A33377}"/>
              </a:ext>
            </a:extLst>
          </p:cNvPr>
          <p:cNvSpPr txBox="1"/>
          <p:nvPr userDrawn="1"/>
        </p:nvSpPr>
        <p:spPr>
          <a:xfrm>
            <a:off x="6812266" y="2580873"/>
            <a:ext cx="709636" cy="215444"/>
          </a:xfrm>
          <a:prstGeom prst="rect">
            <a:avLst/>
          </a:prstGeom>
          <a:noFill/>
        </p:spPr>
        <p:txBody>
          <a:bodyPr wrap="square" lIns="0" rIns="0">
            <a:noAutofit/>
          </a:bodyPr>
          <a:lstStyle/>
          <a:p>
            <a:pPr algn="ctr"/>
            <a:r>
              <a:rPr lang="en-US" sz="800" dirty="0">
                <a:solidFill>
                  <a:schemeClr val="tx1"/>
                </a:solidFill>
              </a:rPr>
              <a:t>Automation</a:t>
            </a:r>
          </a:p>
        </p:txBody>
      </p:sp>
      <p:sp>
        <p:nvSpPr>
          <p:cNvPr id="80" name="TextBox 79">
            <a:extLst>
              <a:ext uri="{FF2B5EF4-FFF2-40B4-BE49-F238E27FC236}">
                <a16:creationId xmlns:a16="http://schemas.microsoft.com/office/drawing/2014/main" id="{2E145C96-DBDE-46E2-9171-37C44FC392A8}"/>
              </a:ext>
            </a:extLst>
          </p:cNvPr>
          <p:cNvSpPr txBox="1"/>
          <p:nvPr userDrawn="1"/>
        </p:nvSpPr>
        <p:spPr>
          <a:xfrm>
            <a:off x="6812266" y="1756657"/>
            <a:ext cx="709636" cy="215444"/>
          </a:xfrm>
          <a:prstGeom prst="rect">
            <a:avLst/>
          </a:prstGeom>
          <a:noFill/>
        </p:spPr>
        <p:txBody>
          <a:bodyPr wrap="square" lIns="0" rIns="0">
            <a:noAutofit/>
          </a:bodyPr>
          <a:lstStyle/>
          <a:p>
            <a:pPr algn="ctr"/>
            <a:r>
              <a:rPr lang="en-US" sz="800" dirty="0">
                <a:solidFill>
                  <a:schemeClr val="tx1"/>
                </a:solidFill>
              </a:rPr>
              <a:t>AI Alt</a:t>
            </a:r>
          </a:p>
        </p:txBody>
      </p:sp>
      <p:sp>
        <p:nvSpPr>
          <p:cNvPr id="82" name="TextBox 81">
            <a:extLst>
              <a:ext uri="{FF2B5EF4-FFF2-40B4-BE49-F238E27FC236}">
                <a16:creationId xmlns:a16="http://schemas.microsoft.com/office/drawing/2014/main" id="{5EF2FF4D-B1BD-4666-8C9D-753E6C0E2A6E}"/>
              </a:ext>
            </a:extLst>
          </p:cNvPr>
          <p:cNvSpPr txBox="1"/>
          <p:nvPr userDrawn="1"/>
        </p:nvSpPr>
        <p:spPr>
          <a:xfrm>
            <a:off x="6812266" y="5877738"/>
            <a:ext cx="709636" cy="215444"/>
          </a:xfrm>
          <a:prstGeom prst="rect">
            <a:avLst/>
          </a:prstGeom>
          <a:noFill/>
        </p:spPr>
        <p:txBody>
          <a:bodyPr wrap="square" lIns="0" rIns="0">
            <a:noAutofit/>
          </a:bodyPr>
          <a:lstStyle/>
          <a:p>
            <a:pPr algn="ctr"/>
            <a:r>
              <a:rPr lang="en-US" sz="800" dirty="0">
                <a:solidFill>
                  <a:schemeClr val="tx1"/>
                </a:solidFill>
              </a:rPr>
              <a:t>Label</a:t>
            </a:r>
          </a:p>
        </p:txBody>
      </p:sp>
      <p:sp>
        <p:nvSpPr>
          <p:cNvPr id="83" name="TextBox 82">
            <a:extLst>
              <a:ext uri="{FF2B5EF4-FFF2-40B4-BE49-F238E27FC236}">
                <a16:creationId xmlns:a16="http://schemas.microsoft.com/office/drawing/2014/main" id="{A4C49745-860B-4CA3-9551-970E17443DF5}"/>
              </a:ext>
            </a:extLst>
          </p:cNvPr>
          <p:cNvSpPr txBox="1"/>
          <p:nvPr userDrawn="1"/>
        </p:nvSpPr>
        <p:spPr>
          <a:xfrm>
            <a:off x="7526851" y="3405089"/>
            <a:ext cx="709636" cy="338554"/>
          </a:xfrm>
          <a:prstGeom prst="rect">
            <a:avLst/>
          </a:prstGeom>
          <a:noFill/>
        </p:spPr>
        <p:txBody>
          <a:bodyPr wrap="square" lIns="0" rIns="0">
            <a:noAutofit/>
          </a:bodyPr>
          <a:lstStyle/>
          <a:p>
            <a:pPr algn="ctr"/>
            <a:r>
              <a:rPr lang="en-US" sz="800" dirty="0">
                <a:solidFill>
                  <a:schemeClr val="tx1"/>
                </a:solidFill>
              </a:rPr>
              <a:t>Contact</a:t>
            </a:r>
          </a:p>
          <a:p>
            <a:pPr algn="ctr"/>
            <a:r>
              <a:rPr lang="en-US" sz="800" dirty="0">
                <a:solidFill>
                  <a:schemeClr val="tx1"/>
                </a:solidFill>
              </a:rPr>
              <a:t>email</a:t>
            </a:r>
          </a:p>
        </p:txBody>
      </p:sp>
      <p:sp>
        <p:nvSpPr>
          <p:cNvPr id="84" name="TextBox 83">
            <a:extLst>
              <a:ext uri="{FF2B5EF4-FFF2-40B4-BE49-F238E27FC236}">
                <a16:creationId xmlns:a16="http://schemas.microsoft.com/office/drawing/2014/main" id="{4252A578-B230-4B6B-AAAA-19F05A989A4C}"/>
              </a:ext>
            </a:extLst>
          </p:cNvPr>
          <p:cNvSpPr txBox="1"/>
          <p:nvPr userDrawn="1"/>
        </p:nvSpPr>
        <p:spPr>
          <a:xfrm>
            <a:off x="7526851" y="4229305"/>
            <a:ext cx="709636" cy="215444"/>
          </a:xfrm>
          <a:prstGeom prst="rect">
            <a:avLst/>
          </a:prstGeom>
          <a:noFill/>
        </p:spPr>
        <p:txBody>
          <a:bodyPr wrap="square" lIns="0" rIns="0">
            <a:noAutofit/>
          </a:bodyPr>
          <a:lstStyle/>
          <a:p>
            <a:pPr algn="ctr"/>
            <a:r>
              <a:rPr lang="en-US" sz="800" dirty="0">
                <a:solidFill>
                  <a:schemeClr val="tx1"/>
                </a:solidFill>
              </a:rPr>
              <a:t>Done</a:t>
            </a:r>
          </a:p>
        </p:txBody>
      </p:sp>
      <p:sp>
        <p:nvSpPr>
          <p:cNvPr id="86" name="TextBox 85">
            <a:extLst>
              <a:ext uri="{FF2B5EF4-FFF2-40B4-BE49-F238E27FC236}">
                <a16:creationId xmlns:a16="http://schemas.microsoft.com/office/drawing/2014/main" id="{FE902129-2039-4AC5-9EBC-415B09B01A10}"/>
              </a:ext>
            </a:extLst>
          </p:cNvPr>
          <p:cNvSpPr txBox="1"/>
          <p:nvPr userDrawn="1"/>
        </p:nvSpPr>
        <p:spPr>
          <a:xfrm>
            <a:off x="7526851" y="5053521"/>
            <a:ext cx="709636" cy="215444"/>
          </a:xfrm>
          <a:prstGeom prst="rect">
            <a:avLst/>
          </a:prstGeom>
          <a:noFill/>
        </p:spPr>
        <p:txBody>
          <a:bodyPr wrap="square" lIns="0" rIns="0">
            <a:noAutofit/>
          </a:bodyPr>
          <a:lstStyle/>
          <a:p>
            <a:pPr algn="ctr"/>
            <a:r>
              <a:rPr lang="en-US" sz="800" dirty="0">
                <a:solidFill>
                  <a:schemeClr val="tx1"/>
                </a:solidFill>
              </a:rPr>
              <a:t>First-</a:t>
            </a:r>
            <a:r>
              <a:rPr lang="en-US" sz="800" dirty="0" err="1">
                <a:solidFill>
                  <a:schemeClr val="tx1"/>
                </a:solidFill>
              </a:rPr>
              <a:t>onebox</a:t>
            </a:r>
            <a:endParaRPr lang="en-US" sz="800" dirty="0">
              <a:solidFill>
                <a:schemeClr val="tx1"/>
              </a:solidFill>
            </a:endParaRPr>
          </a:p>
        </p:txBody>
      </p:sp>
      <p:sp>
        <p:nvSpPr>
          <p:cNvPr id="88" name="TextBox 87">
            <a:extLst>
              <a:ext uri="{FF2B5EF4-FFF2-40B4-BE49-F238E27FC236}">
                <a16:creationId xmlns:a16="http://schemas.microsoft.com/office/drawing/2014/main" id="{C1D5AB5D-E898-4CE8-88C3-3E21999E6C50}"/>
              </a:ext>
            </a:extLst>
          </p:cNvPr>
          <p:cNvSpPr txBox="1"/>
          <p:nvPr userDrawn="1"/>
        </p:nvSpPr>
        <p:spPr>
          <a:xfrm>
            <a:off x="7526851" y="2580873"/>
            <a:ext cx="709636" cy="338554"/>
          </a:xfrm>
          <a:prstGeom prst="rect">
            <a:avLst/>
          </a:prstGeom>
          <a:noFill/>
        </p:spPr>
        <p:txBody>
          <a:bodyPr wrap="square" lIns="0" rIns="0">
            <a:noAutofit/>
          </a:bodyPr>
          <a:lstStyle/>
          <a:p>
            <a:pPr algn="ctr"/>
            <a:r>
              <a:rPr lang="en-US" sz="800" dirty="0">
                <a:solidFill>
                  <a:schemeClr val="tx1"/>
                </a:solidFill>
              </a:rPr>
              <a:t>Background automation</a:t>
            </a:r>
          </a:p>
        </p:txBody>
      </p:sp>
      <p:sp>
        <p:nvSpPr>
          <p:cNvPr id="89" name="TextBox 88">
            <a:extLst>
              <a:ext uri="{FF2B5EF4-FFF2-40B4-BE49-F238E27FC236}">
                <a16:creationId xmlns:a16="http://schemas.microsoft.com/office/drawing/2014/main" id="{78021956-D404-44CD-8BDA-4678E175BE1E}"/>
              </a:ext>
            </a:extLst>
          </p:cNvPr>
          <p:cNvSpPr txBox="1"/>
          <p:nvPr userDrawn="1"/>
        </p:nvSpPr>
        <p:spPr>
          <a:xfrm>
            <a:off x="7526851" y="1756657"/>
            <a:ext cx="709636" cy="215444"/>
          </a:xfrm>
          <a:prstGeom prst="rect">
            <a:avLst/>
          </a:prstGeom>
          <a:noFill/>
        </p:spPr>
        <p:txBody>
          <a:bodyPr wrap="square" lIns="0" rIns="0">
            <a:noAutofit/>
          </a:bodyPr>
          <a:lstStyle/>
          <a:p>
            <a:pPr algn="ctr"/>
            <a:r>
              <a:rPr lang="en-US" sz="800" dirty="0">
                <a:solidFill>
                  <a:schemeClr val="tx1"/>
                </a:solidFill>
              </a:rPr>
              <a:t>AI Enabled</a:t>
            </a:r>
          </a:p>
        </p:txBody>
      </p:sp>
      <p:sp>
        <p:nvSpPr>
          <p:cNvPr id="90" name="TextBox 89">
            <a:extLst>
              <a:ext uri="{FF2B5EF4-FFF2-40B4-BE49-F238E27FC236}">
                <a16:creationId xmlns:a16="http://schemas.microsoft.com/office/drawing/2014/main" id="{59BA3CC2-4687-4D55-A9A9-C1937314AF35}"/>
              </a:ext>
            </a:extLst>
          </p:cNvPr>
          <p:cNvSpPr txBox="1"/>
          <p:nvPr userDrawn="1"/>
        </p:nvSpPr>
        <p:spPr>
          <a:xfrm>
            <a:off x="7526851" y="5877738"/>
            <a:ext cx="709636" cy="215444"/>
          </a:xfrm>
          <a:prstGeom prst="rect">
            <a:avLst/>
          </a:prstGeom>
          <a:noFill/>
        </p:spPr>
        <p:txBody>
          <a:bodyPr wrap="square" lIns="0" rIns="0">
            <a:noAutofit/>
          </a:bodyPr>
          <a:lstStyle/>
          <a:p>
            <a:pPr algn="ctr"/>
            <a:r>
              <a:rPr lang="en-US" sz="800" dirty="0">
                <a:solidFill>
                  <a:schemeClr val="tx1"/>
                </a:solidFill>
              </a:rPr>
              <a:t>Label alt</a:t>
            </a:r>
          </a:p>
        </p:txBody>
      </p:sp>
      <p:sp>
        <p:nvSpPr>
          <p:cNvPr id="92" name="TextBox 91">
            <a:extLst>
              <a:ext uri="{FF2B5EF4-FFF2-40B4-BE49-F238E27FC236}">
                <a16:creationId xmlns:a16="http://schemas.microsoft.com/office/drawing/2014/main" id="{65C6136B-4DC2-4E31-AF26-A93DBD24CA8F}"/>
              </a:ext>
            </a:extLst>
          </p:cNvPr>
          <p:cNvSpPr txBox="1"/>
          <p:nvPr userDrawn="1"/>
        </p:nvSpPr>
        <p:spPr>
          <a:xfrm>
            <a:off x="10385191" y="3405089"/>
            <a:ext cx="709636" cy="215444"/>
          </a:xfrm>
          <a:prstGeom prst="rect">
            <a:avLst/>
          </a:prstGeom>
          <a:noFill/>
        </p:spPr>
        <p:txBody>
          <a:bodyPr wrap="square" lIns="0" rIns="0">
            <a:noAutofit/>
          </a:bodyPr>
          <a:lstStyle/>
          <a:p>
            <a:pPr algn="ctr"/>
            <a:r>
              <a:rPr lang="en-US" sz="800" dirty="0">
                <a:solidFill>
                  <a:schemeClr val="tx1"/>
                </a:solidFill>
              </a:rPr>
              <a:t>Cost low</a:t>
            </a:r>
          </a:p>
        </p:txBody>
      </p:sp>
      <p:sp>
        <p:nvSpPr>
          <p:cNvPr id="181" name="TextBox 180">
            <a:extLst>
              <a:ext uri="{FF2B5EF4-FFF2-40B4-BE49-F238E27FC236}">
                <a16:creationId xmlns:a16="http://schemas.microsoft.com/office/drawing/2014/main" id="{C44B68C6-DDF9-4772-BACB-2418FAC2EB35}"/>
              </a:ext>
            </a:extLst>
          </p:cNvPr>
          <p:cNvSpPr txBox="1"/>
          <p:nvPr userDrawn="1"/>
        </p:nvSpPr>
        <p:spPr>
          <a:xfrm>
            <a:off x="10385191" y="4229305"/>
            <a:ext cx="709636" cy="215444"/>
          </a:xfrm>
          <a:prstGeom prst="rect">
            <a:avLst/>
          </a:prstGeom>
          <a:noFill/>
        </p:spPr>
        <p:txBody>
          <a:bodyPr wrap="square" lIns="0" rIns="0">
            <a:noAutofit/>
          </a:bodyPr>
          <a:lstStyle/>
          <a:p>
            <a:pPr algn="ctr"/>
            <a:r>
              <a:rPr lang="en-US" sz="800" dirty="0">
                <a:solidFill>
                  <a:schemeClr val="tx1"/>
                </a:solidFill>
              </a:rPr>
              <a:t>Editor</a:t>
            </a:r>
          </a:p>
        </p:txBody>
      </p:sp>
      <p:sp>
        <p:nvSpPr>
          <p:cNvPr id="183" name="TextBox 182">
            <a:extLst>
              <a:ext uri="{FF2B5EF4-FFF2-40B4-BE49-F238E27FC236}">
                <a16:creationId xmlns:a16="http://schemas.microsoft.com/office/drawing/2014/main" id="{AE3E25C0-0159-47D0-8404-B2FD99482D3C}"/>
              </a:ext>
            </a:extLst>
          </p:cNvPr>
          <p:cNvSpPr txBox="1"/>
          <p:nvPr userDrawn="1"/>
        </p:nvSpPr>
        <p:spPr>
          <a:xfrm>
            <a:off x="10385191" y="5053521"/>
            <a:ext cx="709636" cy="215444"/>
          </a:xfrm>
          <a:prstGeom prst="rect">
            <a:avLst/>
          </a:prstGeom>
          <a:noFill/>
        </p:spPr>
        <p:txBody>
          <a:bodyPr wrap="square" lIns="0" rIns="0">
            <a:noAutofit/>
          </a:bodyPr>
          <a:lstStyle/>
          <a:p>
            <a:pPr algn="ctr"/>
            <a:r>
              <a:rPr lang="en-US" sz="800" dirty="0">
                <a:solidFill>
                  <a:schemeClr val="tx1"/>
                </a:solidFill>
              </a:rPr>
              <a:t>Goals</a:t>
            </a:r>
          </a:p>
        </p:txBody>
      </p:sp>
      <p:sp>
        <p:nvSpPr>
          <p:cNvPr id="185" name="TextBox 184">
            <a:extLst>
              <a:ext uri="{FF2B5EF4-FFF2-40B4-BE49-F238E27FC236}">
                <a16:creationId xmlns:a16="http://schemas.microsoft.com/office/drawing/2014/main" id="{12B148EE-860B-42DE-AA87-19FA87556A69}"/>
              </a:ext>
            </a:extLst>
          </p:cNvPr>
          <p:cNvSpPr txBox="1"/>
          <p:nvPr userDrawn="1"/>
        </p:nvSpPr>
        <p:spPr>
          <a:xfrm>
            <a:off x="10385191" y="2580873"/>
            <a:ext cx="709636" cy="338554"/>
          </a:xfrm>
          <a:prstGeom prst="rect">
            <a:avLst/>
          </a:prstGeom>
          <a:noFill/>
        </p:spPr>
        <p:txBody>
          <a:bodyPr wrap="square" lIns="0" rIns="0">
            <a:noAutofit/>
          </a:bodyPr>
          <a:lstStyle/>
          <a:p>
            <a:pPr algn="ctr"/>
            <a:r>
              <a:rPr lang="en-US" sz="800" dirty="0">
                <a:solidFill>
                  <a:schemeClr val="tx1"/>
                </a:solidFill>
              </a:rPr>
              <a:t>Business partner-up alt</a:t>
            </a:r>
          </a:p>
        </p:txBody>
      </p:sp>
      <p:sp>
        <p:nvSpPr>
          <p:cNvPr id="187" name="TextBox 186">
            <a:extLst>
              <a:ext uri="{FF2B5EF4-FFF2-40B4-BE49-F238E27FC236}">
                <a16:creationId xmlns:a16="http://schemas.microsoft.com/office/drawing/2014/main" id="{42684DB5-07E2-4F18-B4CE-CB234FC03788}"/>
              </a:ext>
            </a:extLst>
          </p:cNvPr>
          <p:cNvSpPr txBox="1"/>
          <p:nvPr userDrawn="1"/>
        </p:nvSpPr>
        <p:spPr>
          <a:xfrm>
            <a:off x="10385191" y="1756657"/>
            <a:ext cx="709636" cy="338554"/>
          </a:xfrm>
          <a:prstGeom prst="rect">
            <a:avLst/>
          </a:prstGeom>
          <a:noFill/>
        </p:spPr>
        <p:txBody>
          <a:bodyPr wrap="square" lIns="0" rIns="0">
            <a:noAutofit/>
          </a:bodyPr>
          <a:lstStyle/>
          <a:p>
            <a:pPr algn="ctr"/>
            <a:r>
              <a:rPr lang="en-US" sz="800" dirty="0">
                <a:solidFill>
                  <a:schemeClr val="tx1"/>
                </a:solidFill>
              </a:rPr>
              <a:t>App-3rd-party  2</a:t>
            </a:r>
          </a:p>
        </p:txBody>
      </p:sp>
      <p:sp>
        <p:nvSpPr>
          <p:cNvPr id="189" name="TextBox 188">
            <a:extLst>
              <a:ext uri="{FF2B5EF4-FFF2-40B4-BE49-F238E27FC236}">
                <a16:creationId xmlns:a16="http://schemas.microsoft.com/office/drawing/2014/main" id="{29761184-BF59-4B13-A148-A1A500BA9BEB}"/>
              </a:ext>
            </a:extLst>
          </p:cNvPr>
          <p:cNvSpPr txBox="1"/>
          <p:nvPr userDrawn="1"/>
        </p:nvSpPr>
        <p:spPr>
          <a:xfrm>
            <a:off x="11099777" y="5877738"/>
            <a:ext cx="709636" cy="338554"/>
          </a:xfrm>
          <a:prstGeom prst="rect">
            <a:avLst/>
          </a:prstGeom>
          <a:noFill/>
        </p:spPr>
        <p:txBody>
          <a:bodyPr wrap="square" lIns="0" rIns="0">
            <a:noAutofit/>
          </a:bodyPr>
          <a:lstStyle/>
          <a:p>
            <a:pPr algn="ctr"/>
            <a:r>
              <a:rPr lang="en-US" sz="800" dirty="0">
                <a:solidFill>
                  <a:schemeClr val="tx1"/>
                </a:solidFill>
              </a:rPr>
              <a:t>Link </a:t>
            </a:r>
          </a:p>
          <a:p>
            <a:pPr algn="ctr"/>
            <a:r>
              <a:rPr lang="en-US" sz="800" dirty="0">
                <a:solidFill>
                  <a:schemeClr val="tx1"/>
                </a:solidFill>
              </a:rPr>
              <a:t>special</a:t>
            </a:r>
          </a:p>
        </p:txBody>
      </p:sp>
      <p:sp>
        <p:nvSpPr>
          <p:cNvPr id="191" name="TextBox 190">
            <a:extLst>
              <a:ext uri="{FF2B5EF4-FFF2-40B4-BE49-F238E27FC236}">
                <a16:creationId xmlns:a16="http://schemas.microsoft.com/office/drawing/2014/main" id="{9C181999-EBCB-4B10-8CC1-A8EDD2AA8AB7}"/>
              </a:ext>
            </a:extLst>
          </p:cNvPr>
          <p:cNvSpPr txBox="1"/>
          <p:nvPr userDrawn="1"/>
        </p:nvSpPr>
        <p:spPr>
          <a:xfrm>
            <a:off x="3953926" y="3405089"/>
            <a:ext cx="709636" cy="338554"/>
          </a:xfrm>
          <a:prstGeom prst="rect">
            <a:avLst/>
          </a:prstGeom>
          <a:noFill/>
        </p:spPr>
        <p:txBody>
          <a:bodyPr wrap="square" lIns="0" rIns="0">
            <a:noAutofit/>
          </a:bodyPr>
          <a:lstStyle/>
          <a:p>
            <a:pPr algn="ctr"/>
            <a:r>
              <a:rPr lang="en-US" sz="800" dirty="0">
                <a:solidFill>
                  <a:schemeClr val="tx1"/>
                </a:solidFill>
              </a:rPr>
              <a:t>Cloud download</a:t>
            </a:r>
          </a:p>
        </p:txBody>
      </p:sp>
      <p:sp>
        <p:nvSpPr>
          <p:cNvPr id="193" name="TextBox 192">
            <a:extLst>
              <a:ext uri="{FF2B5EF4-FFF2-40B4-BE49-F238E27FC236}">
                <a16:creationId xmlns:a16="http://schemas.microsoft.com/office/drawing/2014/main" id="{D42A1ADC-4E65-45D8-9FF2-DAF8DF6DBFDB}"/>
              </a:ext>
            </a:extLst>
          </p:cNvPr>
          <p:cNvSpPr txBox="1"/>
          <p:nvPr userDrawn="1"/>
        </p:nvSpPr>
        <p:spPr>
          <a:xfrm>
            <a:off x="3953926" y="4229305"/>
            <a:ext cx="709636" cy="215444"/>
          </a:xfrm>
          <a:prstGeom prst="rect">
            <a:avLst/>
          </a:prstGeom>
          <a:noFill/>
        </p:spPr>
        <p:txBody>
          <a:bodyPr wrap="square" lIns="0" rIns="0">
            <a:noAutofit/>
          </a:bodyPr>
          <a:lstStyle/>
          <a:p>
            <a:pPr algn="ctr"/>
            <a:r>
              <a:rPr lang="en-US" sz="800" dirty="0">
                <a:solidFill>
                  <a:schemeClr val="tx1"/>
                </a:solidFill>
              </a:rPr>
              <a:t>Crown</a:t>
            </a:r>
          </a:p>
        </p:txBody>
      </p:sp>
      <p:sp>
        <p:nvSpPr>
          <p:cNvPr id="195" name="TextBox 194">
            <a:extLst>
              <a:ext uri="{FF2B5EF4-FFF2-40B4-BE49-F238E27FC236}">
                <a16:creationId xmlns:a16="http://schemas.microsoft.com/office/drawing/2014/main" id="{CBD0D93A-0A4E-4141-B475-A7A7949E5E19}"/>
              </a:ext>
            </a:extLst>
          </p:cNvPr>
          <p:cNvSpPr txBox="1"/>
          <p:nvPr userDrawn="1"/>
        </p:nvSpPr>
        <p:spPr>
          <a:xfrm>
            <a:off x="3953926" y="5053521"/>
            <a:ext cx="709636" cy="215444"/>
          </a:xfrm>
          <a:prstGeom prst="rect">
            <a:avLst/>
          </a:prstGeom>
          <a:noFill/>
        </p:spPr>
        <p:txBody>
          <a:bodyPr wrap="square" lIns="0" rIns="0">
            <a:noAutofit/>
          </a:bodyPr>
          <a:lstStyle/>
          <a:p>
            <a:pPr algn="ctr"/>
            <a:r>
              <a:rPr lang="en-US" sz="800" dirty="0">
                <a:solidFill>
                  <a:schemeClr val="tx1"/>
                </a:solidFill>
              </a:rPr>
              <a:t>First Emoji</a:t>
            </a:r>
          </a:p>
        </p:txBody>
      </p:sp>
      <p:sp>
        <p:nvSpPr>
          <p:cNvPr id="197" name="TextBox 196">
            <a:extLst>
              <a:ext uri="{FF2B5EF4-FFF2-40B4-BE49-F238E27FC236}">
                <a16:creationId xmlns:a16="http://schemas.microsoft.com/office/drawing/2014/main" id="{DBF395BA-B452-4237-A96E-6132CA84743F}"/>
              </a:ext>
            </a:extLst>
          </p:cNvPr>
          <p:cNvSpPr txBox="1"/>
          <p:nvPr userDrawn="1"/>
        </p:nvSpPr>
        <p:spPr>
          <a:xfrm>
            <a:off x="3953926" y="2580873"/>
            <a:ext cx="709636" cy="215444"/>
          </a:xfrm>
          <a:prstGeom prst="rect">
            <a:avLst/>
          </a:prstGeom>
          <a:noFill/>
        </p:spPr>
        <p:txBody>
          <a:bodyPr wrap="square" lIns="0" rIns="0">
            <a:noAutofit/>
          </a:bodyPr>
          <a:lstStyle/>
          <a:p>
            <a:pPr algn="ctr"/>
            <a:r>
              <a:rPr lang="en-US" sz="800" dirty="0">
                <a:solidFill>
                  <a:schemeClr val="tx1"/>
                </a:solidFill>
              </a:rPr>
              <a:t>Assessment</a:t>
            </a:r>
          </a:p>
        </p:txBody>
      </p:sp>
      <p:sp>
        <p:nvSpPr>
          <p:cNvPr id="199" name="TextBox 198">
            <a:extLst>
              <a:ext uri="{FF2B5EF4-FFF2-40B4-BE49-F238E27FC236}">
                <a16:creationId xmlns:a16="http://schemas.microsoft.com/office/drawing/2014/main" id="{71FC3985-50EB-4C6E-8D13-22CC4D33A8D4}"/>
              </a:ext>
            </a:extLst>
          </p:cNvPr>
          <p:cNvSpPr txBox="1"/>
          <p:nvPr userDrawn="1"/>
        </p:nvSpPr>
        <p:spPr>
          <a:xfrm>
            <a:off x="3953926" y="1756657"/>
            <a:ext cx="709636" cy="215444"/>
          </a:xfrm>
          <a:prstGeom prst="rect">
            <a:avLst/>
          </a:prstGeom>
          <a:noFill/>
        </p:spPr>
        <p:txBody>
          <a:bodyPr wrap="square" lIns="0" rIns="0">
            <a:noAutofit/>
          </a:bodyPr>
          <a:lstStyle/>
          <a:p>
            <a:pPr algn="ctr"/>
            <a:r>
              <a:rPr lang="en-US" sz="800" dirty="0">
                <a:solidFill>
                  <a:schemeClr val="tx1"/>
                </a:solidFill>
              </a:rPr>
              <a:t>Abstract</a:t>
            </a:r>
          </a:p>
        </p:txBody>
      </p:sp>
      <p:sp>
        <p:nvSpPr>
          <p:cNvPr id="201" name="TextBox 200">
            <a:extLst>
              <a:ext uri="{FF2B5EF4-FFF2-40B4-BE49-F238E27FC236}">
                <a16:creationId xmlns:a16="http://schemas.microsoft.com/office/drawing/2014/main" id="{7BFD4676-4AB4-4045-B6A7-BD0E3B58EDCD}"/>
              </a:ext>
            </a:extLst>
          </p:cNvPr>
          <p:cNvSpPr txBox="1"/>
          <p:nvPr userDrawn="1"/>
        </p:nvSpPr>
        <p:spPr>
          <a:xfrm>
            <a:off x="3953926" y="5877738"/>
            <a:ext cx="709636" cy="215444"/>
          </a:xfrm>
          <a:prstGeom prst="rect">
            <a:avLst/>
          </a:prstGeom>
          <a:noFill/>
        </p:spPr>
        <p:txBody>
          <a:bodyPr wrap="square" lIns="0" rIns="0">
            <a:noAutofit/>
          </a:bodyPr>
          <a:lstStyle/>
          <a:p>
            <a:pPr algn="ctr"/>
            <a:r>
              <a:rPr lang="en-US" sz="800" dirty="0">
                <a:solidFill>
                  <a:schemeClr val="tx1"/>
                </a:solidFill>
              </a:rPr>
              <a:t>Information</a:t>
            </a:r>
          </a:p>
        </p:txBody>
      </p:sp>
      <p:sp>
        <p:nvSpPr>
          <p:cNvPr id="203" name="TextBox 202">
            <a:extLst>
              <a:ext uri="{FF2B5EF4-FFF2-40B4-BE49-F238E27FC236}">
                <a16:creationId xmlns:a16="http://schemas.microsoft.com/office/drawing/2014/main" id="{6B512916-1354-402C-AB26-7E879440F016}"/>
              </a:ext>
            </a:extLst>
          </p:cNvPr>
          <p:cNvSpPr txBox="1"/>
          <p:nvPr userDrawn="1"/>
        </p:nvSpPr>
        <p:spPr>
          <a:xfrm>
            <a:off x="5383096" y="3405089"/>
            <a:ext cx="709636" cy="338554"/>
          </a:xfrm>
          <a:prstGeom prst="rect">
            <a:avLst/>
          </a:prstGeom>
          <a:noFill/>
        </p:spPr>
        <p:txBody>
          <a:bodyPr wrap="square" lIns="0" rIns="0">
            <a:noAutofit/>
          </a:bodyPr>
          <a:lstStyle/>
          <a:p>
            <a:pPr algn="ctr"/>
            <a:r>
              <a:rPr lang="en-US" sz="800" dirty="0">
                <a:solidFill>
                  <a:schemeClr val="tx1"/>
                </a:solidFill>
              </a:rPr>
              <a:t>Cloud </a:t>
            </a:r>
          </a:p>
          <a:p>
            <a:pPr algn="ctr"/>
            <a:r>
              <a:rPr lang="en-US" sz="800" dirty="0">
                <a:solidFill>
                  <a:schemeClr val="tx1"/>
                </a:solidFill>
              </a:rPr>
              <a:t>upload</a:t>
            </a:r>
          </a:p>
        </p:txBody>
      </p:sp>
      <p:sp>
        <p:nvSpPr>
          <p:cNvPr id="205" name="TextBox 204">
            <a:extLst>
              <a:ext uri="{FF2B5EF4-FFF2-40B4-BE49-F238E27FC236}">
                <a16:creationId xmlns:a16="http://schemas.microsoft.com/office/drawing/2014/main" id="{DE45D832-8D81-4441-8923-732A16BCBF20}"/>
              </a:ext>
            </a:extLst>
          </p:cNvPr>
          <p:cNvSpPr txBox="1"/>
          <p:nvPr userDrawn="1"/>
        </p:nvSpPr>
        <p:spPr>
          <a:xfrm>
            <a:off x="5383096" y="4229305"/>
            <a:ext cx="709636" cy="215444"/>
          </a:xfrm>
          <a:prstGeom prst="rect">
            <a:avLst/>
          </a:prstGeom>
          <a:noFill/>
        </p:spPr>
        <p:txBody>
          <a:bodyPr wrap="square" lIns="0" rIns="0">
            <a:noAutofit/>
          </a:bodyPr>
          <a:lstStyle/>
          <a:p>
            <a:pPr algn="ctr"/>
            <a:r>
              <a:rPr lang="en-US" sz="800" dirty="0">
                <a:solidFill>
                  <a:schemeClr val="tx1"/>
                </a:solidFill>
              </a:rPr>
              <a:t>Decrease</a:t>
            </a:r>
          </a:p>
        </p:txBody>
      </p:sp>
      <p:sp>
        <p:nvSpPr>
          <p:cNvPr id="207" name="TextBox 206">
            <a:extLst>
              <a:ext uri="{FF2B5EF4-FFF2-40B4-BE49-F238E27FC236}">
                <a16:creationId xmlns:a16="http://schemas.microsoft.com/office/drawing/2014/main" id="{ACCD6C7D-8D4F-471F-BF6A-3DA2E570A11A}"/>
              </a:ext>
            </a:extLst>
          </p:cNvPr>
          <p:cNvSpPr txBox="1"/>
          <p:nvPr userDrawn="1"/>
        </p:nvSpPr>
        <p:spPr>
          <a:xfrm>
            <a:off x="5383096" y="5053521"/>
            <a:ext cx="709636" cy="215444"/>
          </a:xfrm>
          <a:prstGeom prst="rect">
            <a:avLst/>
          </a:prstGeom>
          <a:noFill/>
        </p:spPr>
        <p:txBody>
          <a:bodyPr wrap="square" lIns="0" rIns="0">
            <a:noAutofit/>
          </a:bodyPr>
          <a:lstStyle/>
          <a:p>
            <a:pPr algn="ctr"/>
            <a:r>
              <a:rPr lang="en-US" sz="800" dirty="0">
                <a:solidFill>
                  <a:schemeClr val="tx1"/>
                </a:solidFill>
              </a:rPr>
              <a:t>First-like</a:t>
            </a:r>
          </a:p>
        </p:txBody>
      </p:sp>
      <p:sp>
        <p:nvSpPr>
          <p:cNvPr id="209" name="TextBox 208">
            <a:extLst>
              <a:ext uri="{FF2B5EF4-FFF2-40B4-BE49-F238E27FC236}">
                <a16:creationId xmlns:a16="http://schemas.microsoft.com/office/drawing/2014/main" id="{32DF3D9B-AEFD-4913-9091-1766F686CC24}"/>
              </a:ext>
            </a:extLst>
          </p:cNvPr>
          <p:cNvSpPr txBox="1"/>
          <p:nvPr userDrawn="1"/>
        </p:nvSpPr>
        <p:spPr>
          <a:xfrm>
            <a:off x="5383096" y="2580873"/>
            <a:ext cx="709636" cy="215444"/>
          </a:xfrm>
          <a:prstGeom prst="rect">
            <a:avLst/>
          </a:prstGeom>
          <a:noFill/>
        </p:spPr>
        <p:txBody>
          <a:bodyPr wrap="square" lIns="0" rIns="0">
            <a:noAutofit/>
          </a:bodyPr>
          <a:lstStyle/>
          <a:p>
            <a:pPr algn="ctr"/>
            <a:r>
              <a:rPr lang="en-US" sz="800" dirty="0">
                <a:solidFill>
                  <a:schemeClr val="tx1"/>
                </a:solidFill>
              </a:rPr>
              <a:t>Autobiographer</a:t>
            </a:r>
          </a:p>
        </p:txBody>
      </p:sp>
      <p:sp>
        <p:nvSpPr>
          <p:cNvPr id="211" name="TextBox 210">
            <a:extLst>
              <a:ext uri="{FF2B5EF4-FFF2-40B4-BE49-F238E27FC236}">
                <a16:creationId xmlns:a16="http://schemas.microsoft.com/office/drawing/2014/main" id="{3CA99349-7E4F-42A8-B135-0254590B3A20}"/>
              </a:ext>
            </a:extLst>
          </p:cNvPr>
          <p:cNvSpPr txBox="1"/>
          <p:nvPr userDrawn="1"/>
        </p:nvSpPr>
        <p:spPr>
          <a:xfrm>
            <a:off x="5383096" y="1756657"/>
            <a:ext cx="709636" cy="338554"/>
          </a:xfrm>
          <a:prstGeom prst="rect">
            <a:avLst/>
          </a:prstGeom>
          <a:noFill/>
        </p:spPr>
        <p:txBody>
          <a:bodyPr wrap="square" lIns="0" rIns="0">
            <a:noAutofit/>
          </a:bodyPr>
          <a:lstStyle/>
          <a:p>
            <a:pPr algn="ctr"/>
            <a:r>
              <a:rPr lang="en-US" sz="800" dirty="0">
                <a:solidFill>
                  <a:schemeClr val="tx1"/>
                </a:solidFill>
              </a:rPr>
              <a:t>Advanced </a:t>
            </a:r>
          </a:p>
          <a:p>
            <a:pPr algn="ctr"/>
            <a:r>
              <a:rPr lang="en-US" sz="800" dirty="0">
                <a:solidFill>
                  <a:schemeClr val="tx1"/>
                </a:solidFill>
              </a:rPr>
              <a:t>OCR</a:t>
            </a:r>
          </a:p>
        </p:txBody>
      </p:sp>
      <p:sp>
        <p:nvSpPr>
          <p:cNvPr id="213" name="TextBox 212">
            <a:extLst>
              <a:ext uri="{FF2B5EF4-FFF2-40B4-BE49-F238E27FC236}">
                <a16:creationId xmlns:a16="http://schemas.microsoft.com/office/drawing/2014/main" id="{7E2829F3-9FE5-421B-A781-8133376E77C9}"/>
              </a:ext>
            </a:extLst>
          </p:cNvPr>
          <p:cNvSpPr txBox="1"/>
          <p:nvPr userDrawn="1"/>
        </p:nvSpPr>
        <p:spPr>
          <a:xfrm>
            <a:off x="5383096" y="5877738"/>
            <a:ext cx="709636" cy="215444"/>
          </a:xfrm>
          <a:prstGeom prst="rect">
            <a:avLst/>
          </a:prstGeom>
          <a:noFill/>
        </p:spPr>
        <p:txBody>
          <a:bodyPr wrap="square" lIns="0" rIns="0">
            <a:noAutofit/>
          </a:bodyPr>
          <a:lstStyle/>
          <a:p>
            <a:pPr algn="ctr"/>
            <a:r>
              <a:rPr lang="en-US" sz="800" dirty="0">
                <a:solidFill>
                  <a:schemeClr val="tx1"/>
                </a:solidFill>
              </a:rPr>
              <a:t>Institutionalize</a:t>
            </a:r>
          </a:p>
        </p:txBody>
      </p:sp>
      <p:sp>
        <p:nvSpPr>
          <p:cNvPr id="215" name="TextBox 214">
            <a:extLst>
              <a:ext uri="{FF2B5EF4-FFF2-40B4-BE49-F238E27FC236}">
                <a16:creationId xmlns:a16="http://schemas.microsoft.com/office/drawing/2014/main" id="{4277E678-95C6-4042-906A-9B98BDABD780}"/>
              </a:ext>
            </a:extLst>
          </p:cNvPr>
          <p:cNvSpPr txBox="1"/>
          <p:nvPr userDrawn="1"/>
        </p:nvSpPr>
        <p:spPr>
          <a:xfrm>
            <a:off x="4668511" y="3405089"/>
            <a:ext cx="709636" cy="338554"/>
          </a:xfrm>
          <a:prstGeom prst="rect">
            <a:avLst/>
          </a:prstGeom>
          <a:noFill/>
        </p:spPr>
        <p:txBody>
          <a:bodyPr wrap="square" lIns="0" rIns="0">
            <a:noAutofit/>
          </a:bodyPr>
          <a:lstStyle/>
          <a:p>
            <a:pPr algn="ctr"/>
            <a:r>
              <a:rPr lang="en-US" sz="800" dirty="0">
                <a:solidFill>
                  <a:schemeClr val="tx1"/>
                </a:solidFill>
              </a:rPr>
              <a:t>Cloud </a:t>
            </a:r>
          </a:p>
          <a:p>
            <a:pPr algn="ctr"/>
            <a:r>
              <a:rPr lang="en-US" sz="800" dirty="0">
                <a:solidFill>
                  <a:schemeClr val="tx1"/>
                </a:solidFill>
              </a:rPr>
              <a:t>secure</a:t>
            </a:r>
          </a:p>
        </p:txBody>
      </p:sp>
      <p:sp>
        <p:nvSpPr>
          <p:cNvPr id="217" name="TextBox 216">
            <a:extLst>
              <a:ext uri="{FF2B5EF4-FFF2-40B4-BE49-F238E27FC236}">
                <a16:creationId xmlns:a16="http://schemas.microsoft.com/office/drawing/2014/main" id="{9D653F88-C5C2-4DA1-9FD2-F1148CC933FA}"/>
              </a:ext>
            </a:extLst>
          </p:cNvPr>
          <p:cNvSpPr txBox="1"/>
          <p:nvPr userDrawn="1"/>
        </p:nvSpPr>
        <p:spPr>
          <a:xfrm>
            <a:off x="4668511" y="4229305"/>
            <a:ext cx="709636" cy="338554"/>
          </a:xfrm>
          <a:prstGeom prst="rect">
            <a:avLst/>
          </a:prstGeom>
          <a:noFill/>
        </p:spPr>
        <p:txBody>
          <a:bodyPr wrap="square" lIns="0" rIns="0">
            <a:noAutofit/>
          </a:bodyPr>
          <a:lstStyle/>
          <a:p>
            <a:pPr algn="ctr"/>
            <a:r>
              <a:rPr lang="en-US" sz="800" dirty="0">
                <a:solidFill>
                  <a:schemeClr val="tx1"/>
                </a:solidFill>
              </a:rPr>
              <a:t>Cultural acceptance</a:t>
            </a:r>
          </a:p>
        </p:txBody>
      </p:sp>
      <p:sp>
        <p:nvSpPr>
          <p:cNvPr id="219" name="TextBox 218">
            <a:extLst>
              <a:ext uri="{FF2B5EF4-FFF2-40B4-BE49-F238E27FC236}">
                <a16:creationId xmlns:a16="http://schemas.microsoft.com/office/drawing/2014/main" id="{FD2CDFC3-B977-465E-A8FC-581C80106056}"/>
              </a:ext>
            </a:extLst>
          </p:cNvPr>
          <p:cNvSpPr txBox="1"/>
          <p:nvPr userDrawn="1"/>
        </p:nvSpPr>
        <p:spPr>
          <a:xfrm>
            <a:off x="4668511" y="5053521"/>
            <a:ext cx="709636" cy="215444"/>
          </a:xfrm>
          <a:prstGeom prst="rect">
            <a:avLst/>
          </a:prstGeom>
          <a:noFill/>
        </p:spPr>
        <p:txBody>
          <a:bodyPr wrap="square" lIns="0" rIns="0">
            <a:noAutofit/>
          </a:bodyPr>
          <a:lstStyle/>
          <a:p>
            <a:pPr algn="ctr"/>
            <a:r>
              <a:rPr lang="en-US" sz="800" dirty="0">
                <a:solidFill>
                  <a:schemeClr val="tx1"/>
                </a:solidFill>
              </a:rPr>
              <a:t>First Flag</a:t>
            </a:r>
          </a:p>
        </p:txBody>
      </p:sp>
      <p:sp>
        <p:nvSpPr>
          <p:cNvPr id="221" name="TextBox 220">
            <a:extLst>
              <a:ext uri="{FF2B5EF4-FFF2-40B4-BE49-F238E27FC236}">
                <a16:creationId xmlns:a16="http://schemas.microsoft.com/office/drawing/2014/main" id="{017BB878-8640-4043-B10E-730925B9B418}"/>
              </a:ext>
            </a:extLst>
          </p:cNvPr>
          <p:cNvSpPr txBox="1"/>
          <p:nvPr userDrawn="1"/>
        </p:nvSpPr>
        <p:spPr>
          <a:xfrm>
            <a:off x="4668511" y="2580873"/>
            <a:ext cx="709636" cy="215444"/>
          </a:xfrm>
          <a:prstGeom prst="rect">
            <a:avLst/>
          </a:prstGeom>
          <a:noFill/>
        </p:spPr>
        <p:txBody>
          <a:bodyPr wrap="square" lIns="0" rIns="0">
            <a:noAutofit/>
          </a:bodyPr>
          <a:lstStyle/>
          <a:p>
            <a:pPr algn="ctr"/>
            <a:r>
              <a:rPr lang="en-US" sz="800" dirty="0">
                <a:solidFill>
                  <a:schemeClr val="tx1"/>
                </a:solidFill>
              </a:rPr>
              <a:t>Atom</a:t>
            </a:r>
          </a:p>
        </p:txBody>
      </p:sp>
      <p:sp>
        <p:nvSpPr>
          <p:cNvPr id="223" name="TextBox 222">
            <a:extLst>
              <a:ext uri="{FF2B5EF4-FFF2-40B4-BE49-F238E27FC236}">
                <a16:creationId xmlns:a16="http://schemas.microsoft.com/office/drawing/2014/main" id="{3BD1719A-8A2E-4BE8-AE36-F41AC5723B2E}"/>
              </a:ext>
            </a:extLst>
          </p:cNvPr>
          <p:cNvSpPr txBox="1"/>
          <p:nvPr userDrawn="1"/>
        </p:nvSpPr>
        <p:spPr>
          <a:xfrm>
            <a:off x="4668511" y="1756657"/>
            <a:ext cx="709636" cy="215444"/>
          </a:xfrm>
          <a:prstGeom prst="rect">
            <a:avLst/>
          </a:prstGeom>
          <a:noFill/>
        </p:spPr>
        <p:txBody>
          <a:bodyPr wrap="square" lIns="0" rIns="0">
            <a:noAutofit/>
          </a:bodyPr>
          <a:lstStyle/>
          <a:p>
            <a:pPr algn="ctr"/>
            <a:r>
              <a:rPr lang="en-US" sz="800" dirty="0">
                <a:solidFill>
                  <a:schemeClr val="tx1"/>
                </a:solidFill>
              </a:rPr>
              <a:t>Add</a:t>
            </a:r>
          </a:p>
        </p:txBody>
      </p:sp>
      <p:sp>
        <p:nvSpPr>
          <p:cNvPr id="225" name="TextBox 224">
            <a:extLst>
              <a:ext uri="{FF2B5EF4-FFF2-40B4-BE49-F238E27FC236}">
                <a16:creationId xmlns:a16="http://schemas.microsoft.com/office/drawing/2014/main" id="{70ADFD1E-2D8B-44B9-B547-A54094EF1EB4}"/>
              </a:ext>
            </a:extLst>
          </p:cNvPr>
          <p:cNvSpPr txBox="1"/>
          <p:nvPr userDrawn="1"/>
        </p:nvSpPr>
        <p:spPr>
          <a:xfrm>
            <a:off x="4668511" y="5877738"/>
            <a:ext cx="709636" cy="215444"/>
          </a:xfrm>
          <a:prstGeom prst="rect">
            <a:avLst/>
          </a:prstGeom>
          <a:noFill/>
        </p:spPr>
        <p:txBody>
          <a:bodyPr wrap="square" lIns="0" rIns="0">
            <a:noAutofit/>
          </a:bodyPr>
          <a:lstStyle/>
          <a:p>
            <a:pPr algn="ctr"/>
            <a:r>
              <a:rPr lang="en-US" sz="800" dirty="0">
                <a:solidFill>
                  <a:schemeClr val="tx1"/>
                </a:solidFill>
              </a:rPr>
              <a:t>Input</a:t>
            </a:r>
          </a:p>
        </p:txBody>
      </p:sp>
      <p:sp>
        <p:nvSpPr>
          <p:cNvPr id="227" name="TextBox 226">
            <a:extLst>
              <a:ext uri="{FF2B5EF4-FFF2-40B4-BE49-F238E27FC236}">
                <a16:creationId xmlns:a16="http://schemas.microsoft.com/office/drawing/2014/main" id="{3E604084-A22E-4804-9DD7-818B5B77E8B0}"/>
              </a:ext>
            </a:extLst>
          </p:cNvPr>
          <p:cNvSpPr txBox="1"/>
          <p:nvPr userDrawn="1"/>
        </p:nvSpPr>
        <p:spPr>
          <a:xfrm>
            <a:off x="8241436" y="3405089"/>
            <a:ext cx="709636" cy="338554"/>
          </a:xfrm>
          <a:prstGeom prst="rect">
            <a:avLst/>
          </a:prstGeom>
          <a:noFill/>
        </p:spPr>
        <p:txBody>
          <a:bodyPr wrap="square" lIns="0" rIns="0">
            <a:noAutofit/>
          </a:bodyPr>
          <a:lstStyle/>
          <a:p>
            <a:pPr algn="ctr"/>
            <a:r>
              <a:rPr lang="en-US" sz="800" dirty="0">
                <a:solidFill>
                  <a:schemeClr val="tx1"/>
                </a:solidFill>
              </a:rPr>
              <a:t>Contact </a:t>
            </a:r>
          </a:p>
          <a:p>
            <a:pPr algn="ctr"/>
            <a:r>
              <a:rPr lang="en-US" sz="800" dirty="0">
                <a:solidFill>
                  <a:schemeClr val="tx1"/>
                </a:solidFill>
              </a:rPr>
              <a:t>email alt</a:t>
            </a:r>
          </a:p>
        </p:txBody>
      </p:sp>
      <p:sp>
        <p:nvSpPr>
          <p:cNvPr id="229" name="TextBox 228">
            <a:extLst>
              <a:ext uri="{FF2B5EF4-FFF2-40B4-BE49-F238E27FC236}">
                <a16:creationId xmlns:a16="http://schemas.microsoft.com/office/drawing/2014/main" id="{06EFCF0E-5483-4412-948C-D62CB2FCDF4C}"/>
              </a:ext>
            </a:extLst>
          </p:cNvPr>
          <p:cNvSpPr txBox="1"/>
          <p:nvPr userDrawn="1"/>
        </p:nvSpPr>
        <p:spPr>
          <a:xfrm>
            <a:off x="8241436" y="4229305"/>
            <a:ext cx="709636" cy="338554"/>
          </a:xfrm>
          <a:prstGeom prst="rect">
            <a:avLst/>
          </a:prstGeom>
          <a:noFill/>
        </p:spPr>
        <p:txBody>
          <a:bodyPr wrap="square" lIns="0" rIns="0">
            <a:noAutofit/>
          </a:bodyPr>
          <a:lstStyle/>
          <a:p>
            <a:pPr algn="ctr"/>
            <a:r>
              <a:rPr lang="en-US" sz="800" dirty="0">
                <a:solidFill>
                  <a:schemeClr val="tx1"/>
                </a:solidFill>
              </a:rPr>
              <a:t>Ease </a:t>
            </a:r>
          </a:p>
          <a:p>
            <a:pPr algn="ctr"/>
            <a:r>
              <a:rPr lang="en-US" sz="800" dirty="0">
                <a:solidFill>
                  <a:schemeClr val="tx1"/>
                </a:solidFill>
              </a:rPr>
              <a:t>of use</a:t>
            </a:r>
          </a:p>
        </p:txBody>
      </p:sp>
      <p:sp>
        <p:nvSpPr>
          <p:cNvPr id="231" name="TextBox 230">
            <a:extLst>
              <a:ext uri="{FF2B5EF4-FFF2-40B4-BE49-F238E27FC236}">
                <a16:creationId xmlns:a16="http://schemas.microsoft.com/office/drawing/2014/main" id="{D89995A6-FEE0-4A1F-A817-D11AF7B5C394}"/>
              </a:ext>
            </a:extLst>
          </p:cNvPr>
          <p:cNvSpPr txBox="1"/>
          <p:nvPr userDrawn="1"/>
        </p:nvSpPr>
        <p:spPr>
          <a:xfrm>
            <a:off x="8241436" y="5053521"/>
            <a:ext cx="709636" cy="215444"/>
          </a:xfrm>
          <a:prstGeom prst="rect">
            <a:avLst/>
          </a:prstGeom>
          <a:noFill/>
        </p:spPr>
        <p:txBody>
          <a:bodyPr wrap="square" lIns="0" rIns="0">
            <a:noAutofit/>
          </a:bodyPr>
          <a:lstStyle/>
          <a:p>
            <a:pPr algn="ctr"/>
            <a:r>
              <a:rPr lang="en-US" sz="800" dirty="0">
                <a:solidFill>
                  <a:schemeClr val="tx1"/>
                </a:solidFill>
              </a:rPr>
              <a:t>First-quote</a:t>
            </a:r>
          </a:p>
        </p:txBody>
      </p:sp>
      <p:sp>
        <p:nvSpPr>
          <p:cNvPr id="233" name="TextBox 232">
            <a:extLst>
              <a:ext uri="{FF2B5EF4-FFF2-40B4-BE49-F238E27FC236}">
                <a16:creationId xmlns:a16="http://schemas.microsoft.com/office/drawing/2014/main" id="{7F3FE832-7D1D-4660-BA4A-0AA427F63DAF}"/>
              </a:ext>
            </a:extLst>
          </p:cNvPr>
          <p:cNvSpPr txBox="1"/>
          <p:nvPr userDrawn="1"/>
        </p:nvSpPr>
        <p:spPr>
          <a:xfrm>
            <a:off x="8241436" y="2580873"/>
            <a:ext cx="709636" cy="215444"/>
          </a:xfrm>
          <a:prstGeom prst="rect">
            <a:avLst/>
          </a:prstGeom>
          <a:noFill/>
        </p:spPr>
        <p:txBody>
          <a:bodyPr wrap="square" lIns="0" rIns="0">
            <a:noAutofit/>
          </a:bodyPr>
          <a:lstStyle/>
          <a:p>
            <a:pPr algn="ctr"/>
            <a:r>
              <a:rPr lang="en-US" sz="800" dirty="0">
                <a:solidFill>
                  <a:schemeClr val="tx1"/>
                </a:solidFill>
              </a:rPr>
              <a:t>Big scale</a:t>
            </a:r>
          </a:p>
        </p:txBody>
      </p:sp>
      <p:sp>
        <p:nvSpPr>
          <p:cNvPr id="235" name="TextBox 234">
            <a:extLst>
              <a:ext uri="{FF2B5EF4-FFF2-40B4-BE49-F238E27FC236}">
                <a16:creationId xmlns:a16="http://schemas.microsoft.com/office/drawing/2014/main" id="{FD7E7F3D-3B87-48E6-B768-EC0F773CA9D0}"/>
              </a:ext>
            </a:extLst>
          </p:cNvPr>
          <p:cNvSpPr txBox="1"/>
          <p:nvPr userDrawn="1"/>
        </p:nvSpPr>
        <p:spPr>
          <a:xfrm>
            <a:off x="8241436" y="1756657"/>
            <a:ext cx="709636" cy="338554"/>
          </a:xfrm>
          <a:prstGeom prst="rect">
            <a:avLst/>
          </a:prstGeom>
          <a:noFill/>
        </p:spPr>
        <p:txBody>
          <a:bodyPr wrap="square" lIns="0" rIns="0">
            <a:noAutofit/>
          </a:bodyPr>
          <a:lstStyle/>
          <a:p>
            <a:pPr algn="ctr"/>
            <a:r>
              <a:rPr lang="en-US" sz="800" dirty="0">
                <a:solidFill>
                  <a:schemeClr val="tx1"/>
                </a:solidFill>
              </a:rPr>
              <a:t>Alert </a:t>
            </a:r>
          </a:p>
          <a:p>
            <a:pPr algn="ctr"/>
            <a:r>
              <a:rPr lang="en-US" sz="800" dirty="0">
                <a:solidFill>
                  <a:schemeClr val="tx1"/>
                </a:solidFill>
              </a:rPr>
              <a:t>Alarm</a:t>
            </a:r>
          </a:p>
        </p:txBody>
      </p:sp>
      <p:sp>
        <p:nvSpPr>
          <p:cNvPr id="237" name="TextBox 236">
            <a:extLst>
              <a:ext uri="{FF2B5EF4-FFF2-40B4-BE49-F238E27FC236}">
                <a16:creationId xmlns:a16="http://schemas.microsoft.com/office/drawing/2014/main" id="{CC1477E2-5C20-48CE-81AC-B5C1BC359C10}"/>
              </a:ext>
            </a:extLst>
          </p:cNvPr>
          <p:cNvSpPr txBox="1"/>
          <p:nvPr userDrawn="1"/>
        </p:nvSpPr>
        <p:spPr>
          <a:xfrm>
            <a:off x="8241436" y="5877738"/>
            <a:ext cx="709636" cy="215444"/>
          </a:xfrm>
          <a:prstGeom prst="rect">
            <a:avLst/>
          </a:prstGeom>
          <a:noFill/>
        </p:spPr>
        <p:txBody>
          <a:bodyPr wrap="square" lIns="0" rIns="0">
            <a:noAutofit/>
          </a:bodyPr>
          <a:lstStyle/>
          <a:p>
            <a:pPr algn="ctr"/>
            <a:r>
              <a:rPr lang="en-US" sz="800" dirty="0">
                <a:solidFill>
                  <a:schemeClr val="tx1"/>
                </a:solidFill>
              </a:rPr>
              <a:t>Leader</a:t>
            </a:r>
          </a:p>
        </p:txBody>
      </p:sp>
      <p:sp>
        <p:nvSpPr>
          <p:cNvPr id="239" name="TextBox 238">
            <a:extLst>
              <a:ext uri="{FF2B5EF4-FFF2-40B4-BE49-F238E27FC236}">
                <a16:creationId xmlns:a16="http://schemas.microsoft.com/office/drawing/2014/main" id="{A8C920E2-9B75-45B2-9E36-9A3CBC54541B}"/>
              </a:ext>
            </a:extLst>
          </p:cNvPr>
          <p:cNvSpPr txBox="1"/>
          <p:nvPr userDrawn="1"/>
        </p:nvSpPr>
        <p:spPr>
          <a:xfrm>
            <a:off x="9670606" y="3405089"/>
            <a:ext cx="709636" cy="215444"/>
          </a:xfrm>
          <a:prstGeom prst="rect">
            <a:avLst/>
          </a:prstGeom>
          <a:noFill/>
        </p:spPr>
        <p:txBody>
          <a:bodyPr wrap="square" lIns="0" rIns="0">
            <a:noAutofit/>
          </a:bodyPr>
          <a:lstStyle/>
          <a:p>
            <a:pPr algn="ctr"/>
            <a:r>
              <a:rPr lang="en-US" sz="800" dirty="0">
                <a:solidFill>
                  <a:schemeClr val="tx1"/>
                </a:solidFill>
              </a:rPr>
              <a:t>Cost high</a:t>
            </a:r>
          </a:p>
        </p:txBody>
      </p:sp>
      <p:sp>
        <p:nvSpPr>
          <p:cNvPr id="241" name="TextBox 240">
            <a:extLst>
              <a:ext uri="{FF2B5EF4-FFF2-40B4-BE49-F238E27FC236}">
                <a16:creationId xmlns:a16="http://schemas.microsoft.com/office/drawing/2014/main" id="{AD4BD7B8-E404-439C-83BD-A1F5831F639F}"/>
              </a:ext>
            </a:extLst>
          </p:cNvPr>
          <p:cNvSpPr txBox="1"/>
          <p:nvPr userDrawn="1"/>
        </p:nvSpPr>
        <p:spPr>
          <a:xfrm>
            <a:off x="9670606" y="4229305"/>
            <a:ext cx="709636" cy="215444"/>
          </a:xfrm>
          <a:prstGeom prst="rect">
            <a:avLst/>
          </a:prstGeom>
          <a:noFill/>
        </p:spPr>
        <p:txBody>
          <a:bodyPr wrap="square" lIns="0" rIns="0">
            <a:noAutofit/>
          </a:bodyPr>
          <a:lstStyle/>
          <a:p>
            <a:pPr algn="ctr"/>
            <a:r>
              <a:rPr lang="en-US" sz="800" dirty="0">
                <a:solidFill>
                  <a:schemeClr val="tx1"/>
                </a:solidFill>
              </a:rPr>
              <a:t>Edit</a:t>
            </a:r>
          </a:p>
        </p:txBody>
      </p:sp>
      <p:sp>
        <p:nvSpPr>
          <p:cNvPr id="243" name="TextBox 242">
            <a:extLst>
              <a:ext uri="{FF2B5EF4-FFF2-40B4-BE49-F238E27FC236}">
                <a16:creationId xmlns:a16="http://schemas.microsoft.com/office/drawing/2014/main" id="{FF201862-38EB-4F50-82FB-601D7C08C594}"/>
              </a:ext>
            </a:extLst>
          </p:cNvPr>
          <p:cNvSpPr txBox="1"/>
          <p:nvPr userDrawn="1"/>
        </p:nvSpPr>
        <p:spPr>
          <a:xfrm>
            <a:off x="9670606" y="5053521"/>
            <a:ext cx="709636" cy="215444"/>
          </a:xfrm>
          <a:prstGeom prst="rect">
            <a:avLst/>
          </a:prstGeom>
          <a:noFill/>
        </p:spPr>
        <p:txBody>
          <a:bodyPr wrap="square" lIns="0" rIns="0">
            <a:noAutofit/>
          </a:bodyPr>
          <a:lstStyle/>
          <a:p>
            <a:pPr algn="ctr"/>
            <a:r>
              <a:rPr lang="en-US" sz="800" dirty="0">
                <a:solidFill>
                  <a:schemeClr val="tx1"/>
                </a:solidFill>
              </a:rPr>
              <a:t>Flexibility</a:t>
            </a:r>
          </a:p>
        </p:txBody>
      </p:sp>
      <p:sp>
        <p:nvSpPr>
          <p:cNvPr id="245" name="TextBox 244">
            <a:extLst>
              <a:ext uri="{FF2B5EF4-FFF2-40B4-BE49-F238E27FC236}">
                <a16:creationId xmlns:a16="http://schemas.microsoft.com/office/drawing/2014/main" id="{B51FBA84-2827-43BD-9732-BD2E19A56FFC}"/>
              </a:ext>
            </a:extLst>
          </p:cNvPr>
          <p:cNvSpPr txBox="1"/>
          <p:nvPr userDrawn="1"/>
        </p:nvSpPr>
        <p:spPr>
          <a:xfrm>
            <a:off x="9670606" y="2580873"/>
            <a:ext cx="709636" cy="338554"/>
          </a:xfrm>
          <a:prstGeom prst="rect">
            <a:avLst/>
          </a:prstGeom>
          <a:noFill/>
        </p:spPr>
        <p:txBody>
          <a:bodyPr wrap="square" lIns="0" rIns="0">
            <a:noAutofit/>
          </a:bodyPr>
          <a:lstStyle/>
          <a:p>
            <a:pPr algn="ctr"/>
            <a:r>
              <a:rPr lang="en-US" sz="800" dirty="0">
                <a:solidFill>
                  <a:schemeClr val="tx1"/>
                </a:solidFill>
              </a:rPr>
              <a:t>Business partner-up</a:t>
            </a:r>
          </a:p>
        </p:txBody>
      </p:sp>
      <p:sp>
        <p:nvSpPr>
          <p:cNvPr id="247" name="TextBox 246">
            <a:extLst>
              <a:ext uri="{FF2B5EF4-FFF2-40B4-BE49-F238E27FC236}">
                <a16:creationId xmlns:a16="http://schemas.microsoft.com/office/drawing/2014/main" id="{6FE07581-9009-489F-8848-EBCBFA1D5B39}"/>
              </a:ext>
            </a:extLst>
          </p:cNvPr>
          <p:cNvSpPr txBox="1"/>
          <p:nvPr userDrawn="1"/>
        </p:nvSpPr>
        <p:spPr>
          <a:xfrm>
            <a:off x="9670606" y="1756657"/>
            <a:ext cx="709636" cy="215444"/>
          </a:xfrm>
          <a:prstGeom prst="rect">
            <a:avLst/>
          </a:prstGeom>
          <a:noFill/>
        </p:spPr>
        <p:txBody>
          <a:bodyPr wrap="square" lIns="0" rIns="0">
            <a:noAutofit/>
          </a:bodyPr>
          <a:lstStyle/>
          <a:p>
            <a:pPr algn="ctr"/>
            <a:r>
              <a:rPr lang="en-US" sz="800" dirty="0">
                <a:solidFill>
                  <a:schemeClr val="tx1"/>
                </a:solidFill>
              </a:rPr>
              <a:t>App-3rd-party</a:t>
            </a:r>
          </a:p>
        </p:txBody>
      </p:sp>
      <p:sp>
        <p:nvSpPr>
          <p:cNvPr id="249" name="TextBox 248">
            <a:extLst>
              <a:ext uri="{FF2B5EF4-FFF2-40B4-BE49-F238E27FC236}">
                <a16:creationId xmlns:a16="http://schemas.microsoft.com/office/drawing/2014/main" id="{D0478EB8-2C8F-48EE-AC90-39D5D4B92B0C}"/>
              </a:ext>
            </a:extLst>
          </p:cNvPr>
          <p:cNvSpPr txBox="1"/>
          <p:nvPr userDrawn="1"/>
        </p:nvSpPr>
        <p:spPr>
          <a:xfrm>
            <a:off x="10385191" y="5877738"/>
            <a:ext cx="709636" cy="215444"/>
          </a:xfrm>
          <a:prstGeom prst="rect">
            <a:avLst/>
          </a:prstGeom>
          <a:noFill/>
        </p:spPr>
        <p:txBody>
          <a:bodyPr wrap="square" lIns="0" rIns="0">
            <a:noAutofit/>
          </a:bodyPr>
          <a:lstStyle/>
          <a:p>
            <a:pPr algn="ctr"/>
            <a:r>
              <a:rPr lang="en-US" sz="800" dirty="0">
                <a:solidFill>
                  <a:schemeClr val="tx1"/>
                </a:solidFill>
              </a:rPr>
              <a:t>Link alt</a:t>
            </a:r>
          </a:p>
        </p:txBody>
      </p:sp>
      <p:sp>
        <p:nvSpPr>
          <p:cNvPr id="251" name="TextBox 250">
            <a:extLst>
              <a:ext uri="{FF2B5EF4-FFF2-40B4-BE49-F238E27FC236}">
                <a16:creationId xmlns:a16="http://schemas.microsoft.com/office/drawing/2014/main" id="{60A713AF-0941-4574-96FE-A1FC816DEDFB}"/>
              </a:ext>
            </a:extLst>
          </p:cNvPr>
          <p:cNvSpPr txBox="1"/>
          <p:nvPr userDrawn="1"/>
        </p:nvSpPr>
        <p:spPr>
          <a:xfrm>
            <a:off x="8956021" y="3405089"/>
            <a:ext cx="709636" cy="215444"/>
          </a:xfrm>
          <a:prstGeom prst="rect">
            <a:avLst/>
          </a:prstGeom>
          <a:noFill/>
        </p:spPr>
        <p:txBody>
          <a:bodyPr wrap="square" lIns="0" rIns="0">
            <a:noAutofit/>
          </a:bodyPr>
          <a:lstStyle/>
          <a:p>
            <a:pPr algn="ctr"/>
            <a:r>
              <a:rPr lang="en-US" sz="800" dirty="0">
                <a:solidFill>
                  <a:schemeClr val="tx1"/>
                </a:solidFill>
              </a:rPr>
              <a:t>Corporation</a:t>
            </a:r>
          </a:p>
        </p:txBody>
      </p:sp>
      <p:sp>
        <p:nvSpPr>
          <p:cNvPr id="253" name="TextBox 252">
            <a:extLst>
              <a:ext uri="{FF2B5EF4-FFF2-40B4-BE49-F238E27FC236}">
                <a16:creationId xmlns:a16="http://schemas.microsoft.com/office/drawing/2014/main" id="{9A4B19B8-E672-4D38-9CB3-0D8AC7998B08}"/>
              </a:ext>
            </a:extLst>
          </p:cNvPr>
          <p:cNvSpPr txBox="1"/>
          <p:nvPr userDrawn="1"/>
        </p:nvSpPr>
        <p:spPr>
          <a:xfrm>
            <a:off x="8956021" y="4229305"/>
            <a:ext cx="709636" cy="215444"/>
          </a:xfrm>
          <a:prstGeom prst="rect">
            <a:avLst/>
          </a:prstGeom>
          <a:noFill/>
        </p:spPr>
        <p:txBody>
          <a:bodyPr wrap="square" lIns="0" rIns="0">
            <a:noAutofit/>
          </a:bodyPr>
          <a:lstStyle/>
          <a:p>
            <a:pPr algn="ctr"/>
            <a:r>
              <a:rPr lang="en-US" sz="800" dirty="0">
                <a:solidFill>
                  <a:schemeClr val="tx1"/>
                </a:solidFill>
              </a:rPr>
              <a:t>Ecosystem</a:t>
            </a:r>
          </a:p>
        </p:txBody>
      </p:sp>
      <p:sp>
        <p:nvSpPr>
          <p:cNvPr id="255" name="TextBox 254">
            <a:extLst>
              <a:ext uri="{FF2B5EF4-FFF2-40B4-BE49-F238E27FC236}">
                <a16:creationId xmlns:a16="http://schemas.microsoft.com/office/drawing/2014/main" id="{162502A6-009E-4640-BF0B-03B421A81EF9}"/>
              </a:ext>
            </a:extLst>
          </p:cNvPr>
          <p:cNvSpPr txBox="1"/>
          <p:nvPr userDrawn="1"/>
        </p:nvSpPr>
        <p:spPr>
          <a:xfrm>
            <a:off x="8956021" y="5053521"/>
            <a:ext cx="709636" cy="338554"/>
          </a:xfrm>
          <a:prstGeom prst="rect">
            <a:avLst/>
          </a:prstGeom>
          <a:noFill/>
        </p:spPr>
        <p:txBody>
          <a:bodyPr wrap="square" lIns="0" rIns="0">
            <a:noAutofit/>
          </a:bodyPr>
          <a:lstStyle/>
          <a:p>
            <a:pPr algn="ctr"/>
            <a:r>
              <a:rPr lang="en-US" sz="800" dirty="0">
                <a:solidFill>
                  <a:schemeClr val="tx1"/>
                </a:solidFill>
              </a:rPr>
              <a:t>First-reply-</a:t>
            </a:r>
          </a:p>
          <a:p>
            <a:pPr algn="ctr"/>
            <a:r>
              <a:rPr lang="en-US" sz="800" dirty="0">
                <a:solidFill>
                  <a:schemeClr val="tx1"/>
                </a:solidFill>
              </a:rPr>
              <a:t>by-email</a:t>
            </a:r>
          </a:p>
        </p:txBody>
      </p:sp>
      <p:sp>
        <p:nvSpPr>
          <p:cNvPr id="257" name="TextBox 256">
            <a:extLst>
              <a:ext uri="{FF2B5EF4-FFF2-40B4-BE49-F238E27FC236}">
                <a16:creationId xmlns:a16="http://schemas.microsoft.com/office/drawing/2014/main" id="{4519ACAC-486E-4160-8399-2F9B6D9251A0}"/>
              </a:ext>
            </a:extLst>
          </p:cNvPr>
          <p:cNvSpPr txBox="1"/>
          <p:nvPr userDrawn="1"/>
        </p:nvSpPr>
        <p:spPr>
          <a:xfrm>
            <a:off x="8956021" y="2580873"/>
            <a:ext cx="709636" cy="215444"/>
          </a:xfrm>
          <a:prstGeom prst="rect">
            <a:avLst/>
          </a:prstGeom>
          <a:noFill/>
        </p:spPr>
        <p:txBody>
          <a:bodyPr wrap="square" lIns="0" rIns="0">
            <a:noAutofit/>
          </a:bodyPr>
          <a:lstStyle/>
          <a:p>
            <a:pPr algn="ctr"/>
            <a:r>
              <a:rPr lang="en-US" sz="800" dirty="0">
                <a:solidFill>
                  <a:schemeClr val="tx1"/>
                </a:solidFill>
              </a:rPr>
              <a:t>Bookmark</a:t>
            </a:r>
          </a:p>
        </p:txBody>
      </p:sp>
      <p:sp>
        <p:nvSpPr>
          <p:cNvPr id="259" name="TextBox 258">
            <a:extLst>
              <a:ext uri="{FF2B5EF4-FFF2-40B4-BE49-F238E27FC236}">
                <a16:creationId xmlns:a16="http://schemas.microsoft.com/office/drawing/2014/main" id="{151B56ED-1ECF-41B5-8585-30BF106079DA}"/>
              </a:ext>
            </a:extLst>
          </p:cNvPr>
          <p:cNvSpPr txBox="1"/>
          <p:nvPr userDrawn="1"/>
        </p:nvSpPr>
        <p:spPr>
          <a:xfrm>
            <a:off x="8956021" y="1756657"/>
            <a:ext cx="709636" cy="215444"/>
          </a:xfrm>
          <a:prstGeom prst="rect">
            <a:avLst/>
          </a:prstGeom>
          <a:noFill/>
        </p:spPr>
        <p:txBody>
          <a:bodyPr wrap="square" lIns="0" rIns="0">
            <a:noAutofit/>
          </a:bodyPr>
          <a:lstStyle/>
          <a:p>
            <a:pPr algn="ctr"/>
            <a:r>
              <a:rPr lang="en-US" sz="800" dirty="0">
                <a:solidFill>
                  <a:schemeClr val="tx1"/>
                </a:solidFill>
              </a:rPr>
              <a:t>Anniversary</a:t>
            </a:r>
          </a:p>
        </p:txBody>
      </p:sp>
      <p:sp>
        <p:nvSpPr>
          <p:cNvPr id="261" name="TextBox 260">
            <a:extLst>
              <a:ext uri="{FF2B5EF4-FFF2-40B4-BE49-F238E27FC236}">
                <a16:creationId xmlns:a16="http://schemas.microsoft.com/office/drawing/2014/main" id="{E912F070-E60E-494A-8207-605F79AF303C}"/>
              </a:ext>
            </a:extLst>
          </p:cNvPr>
          <p:cNvSpPr txBox="1"/>
          <p:nvPr userDrawn="1"/>
        </p:nvSpPr>
        <p:spPr>
          <a:xfrm>
            <a:off x="9670606" y="5877738"/>
            <a:ext cx="709636" cy="215444"/>
          </a:xfrm>
          <a:prstGeom prst="rect">
            <a:avLst/>
          </a:prstGeom>
          <a:noFill/>
        </p:spPr>
        <p:txBody>
          <a:bodyPr wrap="square" lIns="0" rIns="0">
            <a:noAutofit/>
          </a:bodyPr>
          <a:lstStyle/>
          <a:p>
            <a:pPr algn="ctr"/>
            <a:r>
              <a:rPr lang="en-US" sz="800" dirty="0">
                <a:solidFill>
                  <a:schemeClr val="tx1"/>
                </a:solidFill>
              </a:rPr>
              <a:t>Link</a:t>
            </a:r>
          </a:p>
        </p:txBody>
      </p:sp>
      <p:sp>
        <p:nvSpPr>
          <p:cNvPr id="263" name="TextBox 262">
            <a:extLst>
              <a:ext uri="{FF2B5EF4-FFF2-40B4-BE49-F238E27FC236}">
                <a16:creationId xmlns:a16="http://schemas.microsoft.com/office/drawing/2014/main" id="{8697B180-FE94-4F45-B97D-9C2F9A1781C2}"/>
              </a:ext>
            </a:extLst>
          </p:cNvPr>
          <p:cNvSpPr txBox="1"/>
          <p:nvPr userDrawn="1"/>
        </p:nvSpPr>
        <p:spPr>
          <a:xfrm>
            <a:off x="11099777" y="3405089"/>
            <a:ext cx="709636" cy="338554"/>
          </a:xfrm>
          <a:prstGeom prst="rect">
            <a:avLst/>
          </a:prstGeom>
          <a:noFill/>
        </p:spPr>
        <p:txBody>
          <a:bodyPr wrap="square" lIns="0" rIns="0">
            <a:noAutofit/>
          </a:bodyPr>
          <a:lstStyle/>
          <a:p>
            <a:pPr algn="ctr"/>
            <a:r>
              <a:rPr lang="en-US" sz="800" dirty="0">
                <a:solidFill>
                  <a:schemeClr val="tx1"/>
                </a:solidFill>
              </a:rPr>
              <a:t>Course-advanced</a:t>
            </a:r>
          </a:p>
        </p:txBody>
      </p:sp>
      <p:sp>
        <p:nvSpPr>
          <p:cNvPr id="265" name="TextBox 264">
            <a:extLst>
              <a:ext uri="{FF2B5EF4-FFF2-40B4-BE49-F238E27FC236}">
                <a16:creationId xmlns:a16="http://schemas.microsoft.com/office/drawing/2014/main" id="{C1CA4086-EA73-495E-BE34-DD8203A7E949}"/>
              </a:ext>
            </a:extLst>
          </p:cNvPr>
          <p:cNvSpPr txBox="1"/>
          <p:nvPr userDrawn="1"/>
        </p:nvSpPr>
        <p:spPr>
          <a:xfrm>
            <a:off x="11099777" y="4229305"/>
            <a:ext cx="709636" cy="338554"/>
          </a:xfrm>
          <a:prstGeom prst="rect">
            <a:avLst/>
          </a:prstGeom>
          <a:noFill/>
        </p:spPr>
        <p:txBody>
          <a:bodyPr wrap="square" lIns="0" rIns="0">
            <a:noAutofit/>
          </a:bodyPr>
          <a:lstStyle/>
          <a:p>
            <a:pPr algn="ctr"/>
            <a:r>
              <a:rPr lang="en-US" sz="800" dirty="0">
                <a:solidFill>
                  <a:schemeClr val="tx1"/>
                </a:solidFill>
              </a:rPr>
              <a:t>Enterprise competency</a:t>
            </a:r>
          </a:p>
        </p:txBody>
      </p:sp>
      <p:sp>
        <p:nvSpPr>
          <p:cNvPr id="267" name="TextBox 266">
            <a:extLst>
              <a:ext uri="{FF2B5EF4-FFF2-40B4-BE49-F238E27FC236}">
                <a16:creationId xmlns:a16="http://schemas.microsoft.com/office/drawing/2014/main" id="{4F21E85F-840B-4159-B44C-2390AF380EBC}"/>
              </a:ext>
            </a:extLst>
          </p:cNvPr>
          <p:cNvSpPr txBox="1"/>
          <p:nvPr userDrawn="1"/>
        </p:nvSpPr>
        <p:spPr>
          <a:xfrm>
            <a:off x="11099777" y="5053521"/>
            <a:ext cx="709636" cy="338554"/>
          </a:xfrm>
          <a:prstGeom prst="rect">
            <a:avLst/>
          </a:prstGeom>
          <a:noFill/>
        </p:spPr>
        <p:txBody>
          <a:bodyPr wrap="square" lIns="0" rIns="0">
            <a:noAutofit/>
          </a:bodyPr>
          <a:lstStyle/>
          <a:p>
            <a:pPr algn="ctr"/>
            <a:r>
              <a:rPr lang="en-US" sz="800" dirty="0">
                <a:solidFill>
                  <a:schemeClr val="tx1"/>
                </a:solidFill>
              </a:rPr>
              <a:t>Group </a:t>
            </a:r>
          </a:p>
          <a:p>
            <a:pPr algn="ctr"/>
            <a:r>
              <a:rPr lang="en-US" sz="800" dirty="0">
                <a:solidFill>
                  <a:schemeClr val="tx1"/>
                </a:solidFill>
              </a:rPr>
              <a:t>of users</a:t>
            </a:r>
          </a:p>
        </p:txBody>
      </p:sp>
      <p:sp>
        <p:nvSpPr>
          <p:cNvPr id="269" name="TextBox 268">
            <a:extLst>
              <a:ext uri="{FF2B5EF4-FFF2-40B4-BE49-F238E27FC236}">
                <a16:creationId xmlns:a16="http://schemas.microsoft.com/office/drawing/2014/main" id="{25EF34C6-5A41-409E-9D55-A037DA071D04}"/>
              </a:ext>
            </a:extLst>
          </p:cNvPr>
          <p:cNvSpPr txBox="1"/>
          <p:nvPr userDrawn="1"/>
        </p:nvSpPr>
        <p:spPr>
          <a:xfrm>
            <a:off x="11099777" y="2580873"/>
            <a:ext cx="709636" cy="338554"/>
          </a:xfrm>
          <a:prstGeom prst="rect">
            <a:avLst/>
          </a:prstGeom>
          <a:noFill/>
        </p:spPr>
        <p:txBody>
          <a:bodyPr wrap="square" lIns="0" rIns="0">
            <a:noAutofit/>
          </a:bodyPr>
          <a:lstStyle/>
          <a:p>
            <a:pPr algn="ctr"/>
            <a:r>
              <a:rPr lang="en-US" sz="800" dirty="0">
                <a:solidFill>
                  <a:schemeClr val="tx1"/>
                </a:solidFill>
              </a:rPr>
              <a:t>Business partner alt 2</a:t>
            </a:r>
          </a:p>
        </p:txBody>
      </p:sp>
      <p:sp>
        <p:nvSpPr>
          <p:cNvPr id="271" name="TextBox 270">
            <a:extLst>
              <a:ext uri="{FF2B5EF4-FFF2-40B4-BE49-F238E27FC236}">
                <a16:creationId xmlns:a16="http://schemas.microsoft.com/office/drawing/2014/main" id="{68F42763-C69F-4D2A-971C-9A2AE0C3D097}"/>
              </a:ext>
            </a:extLst>
          </p:cNvPr>
          <p:cNvSpPr txBox="1"/>
          <p:nvPr userDrawn="1"/>
        </p:nvSpPr>
        <p:spPr>
          <a:xfrm>
            <a:off x="11099777" y="1756657"/>
            <a:ext cx="709636" cy="338554"/>
          </a:xfrm>
          <a:prstGeom prst="rect">
            <a:avLst/>
          </a:prstGeom>
          <a:noFill/>
        </p:spPr>
        <p:txBody>
          <a:bodyPr wrap="square" lIns="0" rIns="0">
            <a:noAutofit/>
          </a:bodyPr>
          <a:lstStyle/>
          <a:p>
            <a:pPr algn="ctr"/>
            <a:r>
              <a:rPr lang="en-US" sz="800" dirty="0">
                <a:solidFill>
                  <a:schemeClr val="tx1"/>
                </a:solidFill>
              </a:rPr>
              <a:t>App-3rd-party  3</a:t>
            </a:r>
          </a:p>
        </p:txBody>
      </p:sp>
      <p:sp>
        <p:nvSpPr>
          <p:cNvPr id="273" name="TextBox 272">
            <a:extLst>
              <a:ext uri="{FF2B5EF4-FFF2-40B4-BE49-F238E27FC236}">
                <a16:creationId xmlns:a16="http://schemas.microsoft.com/office/drawing/2014/main" id="{6508B084-8FC4-4867-9543-FB1C3A14170E}"/>
              </a:ext>
            </a:extLst>
          </p:cNvPr>
          <p:cNvSpPr txBox="1"/>
          <p:nvPr userDrawn="1"/>
        </p:nvSpPr>
        <p:spPr>
          <a:xfrm>
            <a:off x="8956021" y="5871746"/>
            <a:ext cx="709636" cy="338554"/>
          </a:xfrm>
          <a:prstGeom prst="rect">
            <a:avLst/>
          </a:prstGeom>
          <a:noFill/>
        </p:spPr>
        <p:txBody>
          <a:bodyPr wrap="square" lIns="0" rIns="0">
            <a:noAutofit/>
          </a:bodyPr>
          <a:lstStyle/>
          <a:p>
            <a:pPr algn="ctr"/>
            <a:r>
              <a:rPr lang="en-US" sz="800" dirty="0">
                <a:solidFill>
                  <a:schemeClr val="tx1"/>
                </a:solidFill>
              </a:rPr>
              <a:t>Light bulb</a:t>
            </a:r>
          </a:p>
        </p:txBody>
      </p:sp>
    </p:spTree>
    <p:extLst>
      <p:ext uri="{BB962C8B-B14F-4D97-AF65-F5344CB8AC3E}">
        <p14:creationId xmlns:p14="http://schemas.microsoft.com/office/powerpoint/2010/main" val="104968716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Icon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9" name="Left Bracket 8">
            <a:extLst>
              <a:ext uri="{FF2B5EF4-FFF2-40B4-BE49-F238E27FC236}">
                <a16:creationId xmlns:a16="http://schemas.microsoft.com/office/drawing/2014/main" id="{9DB06F89-EAA2-4FFE-B137-881E21A8ABBB}"/>
              </a:ext>
            </a:extLst>
          </p:cNvPr>
          <p:cNvSpPr/>
          <p:nvPr userDrawn="1"/>
        </p:nvSpPr>
        <p:spPr>
          <a:xfrm flipH="1">
            <a:off x="-7" y="1276793"/>
            <a:ext cx="3239347" cy="1619825"/>
          </a:xfrm>
          <a:prstGeom prst="leftBracket">
            <a:avLst>
              <a:gd name="adj" fmla="val 0"/>
            </a:avLst>
          </a:prstGeom>
          <a:solidFill>
            <a:schemeClr val="bg2"/>
          </a:solidFill>
          <a:ln w="12700" cap="rnd" cmpd="sng" algn="ctr">
            <a:no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F5F4BF08-37C9-4A82-8CD9-F9E8C1101BAA}"/>
              </a:ext>
            </a:extLst>
          </p:cNvPr>
          <p:cNvSpPr txBox="1"/>
          <p:nvPr userDrawn="1"/>
        </p:nvSpPr>
        <p:spPr>
          <a:xfrm>
            <a:off x="1911026" y="2580873"/>
            <a:ext cx="1142892" cy="215444"/>
          </a:xfrm>
          <a:prstGeom prst="rect">
            <a:avLst/>
          </a:prstGeom>
          <a:noFill/>
        </p:spPr>
        <p:txBody>
          <a:bodyPr wrap="square" lIns="0" rIns="0" anchor="ctr">
            <a:spAutoFit/>
          </a:bodyPr>
          <a:lstStyle/>
          <a:p>
            <a:pPr algn="ctr"/>
            <a:r>
              <a:rPr lang="en-US" sz="800" dirty="0">
                <a:solidFill>
                  <a:schemeClr val="tx1"/>
                </a:solidFill>
              </a:rPr>
              <a:t>Robot Attended</a:t>
            </a:r>
          </a:p>
        </p:txBody>
      </p:sp>
      <p:sp>
        <p:nvSpPr>
          <p:cNvPr id="6" name="TextBox 5">
            <a:extLst>
              <a:ext uri="{FF2B5EF4-FFF2-40B4-BE49-F238E27FC236}">
                <a16:creationId xmlns:a16="http://schemas.microsoft.com/office/drawing/2014/main" id="{6397B60F-1078-4BE3-9CAB-8304FE309F6E}"/>
              </a:ext>
            </a:extLst>
          </p:cNvPr>
          <p:cNvSpPr txBox="1"/>
          <p:nvPr userDrawn="1"/>
        </p:nvSpPr>
        <p:spPr>
          <a:xfrm>
            <a:off x="539318" y="2580873"/>
            <a:ext cx="961152" cy="215444"/>
          </a:xfrm>
          <a:prstGeom prst="rect">
            <a:avLst/>
          </a:prstGeom>
          <a:noFill/>
        </p:spPr>
        <p:txBody>
          <a:bodyPr wrap="square" lIns="0" rIns="0" anchor="ctr">
            <a:spAutoFit/>
          </a:bodyPr>
          <a:lstStyle/>
          <a:p>
            <a:pPr algn="ctr"/>
            <a:r>
              <a:rPr lang="en-US" sz="800" dirty="0">
                <a:solidFill>
                  <a:schemeClr val="tx1"/>
                </a:solidFill>
              </a:rPr>
              <a:t>Robot Unattended</a:t>
            </a:r>
          </a:p>
        </p:txBody>
      </p:sp>
      <p:sp>
        <p:nvSpPr>
          <p:cNvPr id="8" name="TextBox 7">
            <a:extLst>
              <a:ext uri="{FF2B5EF4-FFF2-40B4-BE49-F238E27FC236}">
                <a16:creationId xmlns:a16="http://schemas.microsoft.com/office/drawing/2014/main" id="{1985CDC6-930D-434F-ABE4-523C106B2E88}"/>
              </a:ext>
            </a:extLst>
          </p:cNvPr>
          <p:cNvSpPr txBox="1"/>
          <p:nvPr userDrawn="1"/>
        </p:nvSpPr>
        <p:spPr>
          <a:xfrm>
            <a:off x="665076" y="1756657"/>
            <a:ext cx="709636" cy="215444"/>
          </a:xfrm>
          <a:prstGeom prst="rect">
            <a:avLst/>
          </a:prstGeom>
          <a:noFill/>
        </p:spPr>
        <p:txBody>
          <a:bodyPr wrap="square" lIns="0" rIns="0" anchor="ctr">
            <a:spAutoFit/>
          </a:bodyPr>
          <a:lstStyle/>
          <a:p>
            <a:pPr algn="ctr"/>
            <a:r>
              <a:rPr lang="en-US" sz="800" dirty="0">
                <a:solidFill>
                  <a:schemeClr val="tx1"/>
                </a:solidFill>
              </a:rPr>
              <a:t>Orchestrator</a:t>
            </a:r>
          </a:p>
        </p:txBody>
      </p:sp>
      <p:sp>
        <p:nvSpPr>
          <p:cNvPr id="10" name="TextBox 9">
            <a:extLst>
              <a:ext uri="{FF2B5EF4-FFF2-40B4-BE49-F238E27FC236}">
                <a16:creationId xmlns:a16="http://schemas.microsoft.com/office/drawing/2014/main" id="{E00D0A21-97F1-4BD7-B182-DCD48BBE1F84}"/>
              </a:ext>
            </a:extLst>
          </p:cNvPr>
          <p:cNvSpPr txBox="1"/>
          <p:nvPr userDrawn="1"/>
        </p:nvSpPr>
        <p:spPr>
          <a:xfrm>
            <a:off x="2320810" y="1756657"/>
            <a:ext cx="304800" cy="215444"/>
          </a:xfrm>
          <a:prstGeom prst="rect">
            <a:avLst/>
          </a:prstGeom>
          <a:noFill/>
        </p:spPr>
        <p:txBody>
          <a:bodyPr wrap="square" lIns="0" rIns="0" anchor="ctr">
            <a:spAutoFit/>
          </a:bodyPr>
          <a:lstStyle/>
          <a:p>
            <a:pPr algn="ctr"/>
            <a:r>
              <a:rPr lang="en-US" sz="800" dirty="0">
                <a:solidFill>
                  <a:schemeClr val="tx1"/>
                </a:solidFill>
              </a:rPr>
              <a:t>Studio</a:t>
            </a:r>
          </a:p>
        </p:txBody>
      </p:sp>
      <p:sp>
        <p:nvSpPr>
          <p:cNvPr id="12" name="TextBox 11">
            <a:extLst>
              <a:ext uri="{FF2B5EF4-FFF2-40B4-BE49-F238E27FC236}">
                <a16:creationId xmlns:a16="http://schemas.microsoft.com/office/drawing/2014/main" id="{2BC5ACA1-85CB-4766-9421-AA20E838C068}"/>
              </a:ext>
            </a:extLst>
          </p:cNvPr>
          <p:cNvSpPr txBox="1"/>
          <p:nvPr userDrawn="1"/>
        </p:nvSpPr>
        <p:spPr>
          <a:xfrm>
            <a:off x="10387591" y="2580873"/>
            <a:ext cx="709636" cy="215444"/>
          </a:xfrm>
          <a:prstGeom prst="rect">
            <a:avLst/>
          </a:prstGeom>
          <a:noFill/>
        </p:spPr>
        <p:txBody>
          <a:bodyPr wrap="square" lIns="0" rIns="0">
            <a:noAutofit/>
          </a:bodyPr>
          <a:lstStyle/>
          <a:p>
            <a:pPr algn="ctr"/>
            <a:r>
              <a:rPr lang="en-US" sz="800" dirty="0">
                <a:solidFill>
                  <a:schemeClr val="tx1"/>
                </a:solidFill>
              </a:rPr>
              <a:t>Calendar</a:t>
            </a:r>
          </a:p>
        </p:txBody>
      </p:sp>
      <p:sp>
        <p:nvSpPr>
          <p:cNvPr id="14" name="TextBox 13">
            <a:extLst>
              <a:ext uri="{FF2B5EF4-FFF2-40B4-BE49-F238E27FC236}">
                <a16:creationId xmlns:a16="http://schemas.microsoft.com/office/drawing/2014/main" id="{0E357ABD-BDFE-43B6-9B70-42F54AF2329C}"/>
              </a:ext>
            </a:extLst>
          </p:cNvPr>
          <p:cNvSpPr txBox="1"/>
          <p:nvPr userDrawn="1"/>
        </p:nvSpPr>
        <p:spPr>
          <a:xfrm>
            <a:off x="10387591" y="3367961"/>
            <a:ext cx="709636" cy="338554"/>
          </a:xfrm>
          <a:prstGeom prst="rect">
            <a:avLst/>
          </a:prstGeom>
          <a:noFill/>
        </p:spPr>
        <p:txBody>
          <a:bodyPr wrap="square" lIns="0" rIns="0">
            <a:noAutofit/>
          </a:bodyPr>
          <a:lstStyle/>
          <a:p>
            <a:pPr algn="ctr"/>
            <a:r>
              <a:rPr lang="en-US" sz="800" dirty="0">
                <a:solidFill>
                  <a:schemeClr val="tx1"/>
                </a:solidFill>
              </a:rPr>
              <a:t>Course foundation</a:t>
            </a:r>
          </a:p>
        </p:txBody>
      </p:sp>
      <p:sp>
        <p:nvSpPr>
          <p:cNvPr id="16" name="TextBox 15">
            <a:extLst>
              <a:ext uri="{FF2B5EF4-FFF2-40B4-BE49-F238E27FC236}">
                <a16:creationId xmlns:a16="http://schemas.microsoft.com/office/drawing/2014/main" id="{744D8E62-1929-4FFF-BB15-019EB5FC2C28}"/>
              </a:ext>
            </a:extLst>
          </p:cNvPr>
          <p:cNvSpPr txBox="1"/>
          <p:nvPr userDrawn="1"/>
        </p:nvSpPr>
        <p:spPr>
          <a:xfrm>
            <a:off x="11099777" y="4216498"/>
            <a:ext cx="709636" cy="338554"/>
          </a:xfrm>
          <a:prstGeom prst="rect">
            <a:avLst/>
          </a:prstGeom>
          <a:noFill/>
        </p:spPr>
        <p:txBody>
          <a:bodyPr wrap="square" lIns="0" rIns="0">
            <a:noAutofit/>
          </a:bodyPr>
          <a:lstStyle/>
          <a:p>
            <a:pPr algn="ctr"/>
            <a:r>
              <a:rPr lang="en-US" sz="800" dirty="0">
                <a:solidFill>
                  <a:schemeClr val="tx1"/>
                </a:solidFill>
              </a:rPr>
              <a:t>Enterprise-competency alt</a:t>
            </a:r>
          </a:p>
        </p:txBody>
      </p:sp>
      <p:sp>
        <p:nvSpPr>
          <p:cNvPr id="18" name="TextBox 17">
            <a:extLst>
              <a:ext uri="{FF2B5EF4-FFF2-40B4-BE49-F238E27FC236}">
                <a16:creationId xmlns:a16="http://schemas.microsoft.com/office/drawing/2014/main" id="{D3984A45-E83A-41BA-BCAB-578902BA60E6}"/>
              </a:ext>
            </a:extLst>
          </p:cNvPr>
          <p:cNvSpPr txBox="1"/>
          <p:nvPr userDrawn="1"/>
        </p:nvSpPr>
        <p:spPr>
          <a:xfrm>
            <a:off x="11099777" y="5053521"/>
            <a:ext cx="709636" cy="215444"/>
          </a:xfrm>
          <a:prstGeom prst="rect">
            <a:avLst/>
          </a:prstGeom>
          <a:noFill/>
        </p:spPr>
        <p:txBody>
          <a:bodyPr wrap="square" lIns="0" rIns="0">
            <a:noAutofit/>
          </a:bodyPr>
          <a:lstStyle/>
          <a:p>
            <a:pPr algn="ctr"/>
            <a:r>
              <a:rPr lang="en-US" sz="800" dirty="0">
                <a:solidFill>
                  <a:schemeClr val="tx1"/>
                </a:solidFill>
              </a:rPr>
              <a:t>Growth</a:t>
            </a:r>
          </a:p>
        </p:txBody>
      </p:sp>
      <p:sp>
        <p:nvSpPr>
          <p:cNvPr id="20" name="TextBox 19">
            <a:extLst>
              <a:ext uri="{FF2B5EF4-FFF2-40B4-BE49-F238E27FC236}">
                <a16:creationId xmlns:a16="http://schemas.microsoft.com/office/drawing/2014/main" id="{820A11A9-CC57-4BB8-89E1-E6E01DBEFBE7}"/>
              </a:ext>
            </a:extLst>
          </p:cNvPr>
          <p:cNvSpPr txBox="1"/>
          <p:nvPr userDrawn="1"/>
        </p:nvSpPr>
        <p:spPr>
          <a:xfrm>
            <a:off x="11099777" y="2580873"/>
            <a:ext cx="709636" cy="215444"/>
          </a:xfrm>
          <a:prstGeom prst="rect">
            <a:avLst/>
          </a:prstGeom>
          <a:noFill/>
        </p:spPr>
        <p:txBody>
          <a:bodyPr wrap="square" lIns="0" rIns="0">
            <a:noAutofit/>
          </a:bodyPr>
          <a:lstStyle/>
          <a:p>
            <a:pPr algn="ctr"/>
            <a:r>
              <a:rPr lang="en-US" sz="800" dirty="0">
                <a:solidFill>
                  <a:schemeClr val="tx1"/>
                </a:solidFill>
              </a:rPr>
              <a:t>Certification</a:t>
            </a:r>
          </a:p>
        </p:txBody>
      </p:sp>
      <p:sp>
        <p:nvSpPr>
          <p:cNvPr id="22" name="TextBox 21">
            <a:extLst>
              <a:ext uri="{FF2B5EF4-FFF2-40B4-BE49-F238E27FC236}">
                <a16:creationId xmlns:a16="http://schemas.microsoft.com/office/drawing/2014/main" id="{067AE3A5-23C6-4E16-93B7-EABD67CD7A27}"/>
              </a:ext>
            </a:extLst>
          </p:cNvPr>
          <p:cNvSpPr txBox="1"/>
          <p:nvPr userDrawn="1"/>
        </p:nvSpPr>
        <p:spPr>
          <a:xfrm>
            <a:off x="11099777" y="3367961"/>
            <a:ext cx="709636" cy="338554"/>
          </a:xfrm>
          <a:prstGeom prst="rect">
            <a:avLst/>
          </a:prstGeom>
          <a:noFill/>
        </p:spPr>
        <p:txBody>
          <a:bodyPr wrap="square" lIns="0" rIns="0">
            <a:noAutofit/>
          </a:bodyPr>
          <a:lstStyle/>
          <a:p>
            <a:pPr algn="ctr"/>
            <a:r>
              <a:rPr lang="en-US" sz="800" dirty="0">
                <a:solidFill>
                  <a:schemeClr val="tx1"/>
                </a:solidFill>
              </a:rPr>
              <a:t>Course foundation 2</a:t>
            </a:r>
          </a:p>
        </p:txBody>
      </p:sp>
      <p:sp>
        <p:nvSpPr>
          <p:cNvPr id="24" name="TextBox 23">
            <a:extLst>
              <a:ext uri="{FF2B5EF4-FFF2-40B4-BE49-F238E27FC236}">
                <a16:creationId xmlns:a16="http://schemas.microsoft.com/office/drawing/2014/main" id="{DBEC31DA-BB4F-4719-8E81-C706EC4BF705}"/>
              </a:ext>
            </a:extLst>
          </p:cNvPr>
          <p:cNvSpPr txBox="1"/>
          <p:nvPr userDrawn="1"/>
        </p:nvSpPr>
        <p:spPr>
          <a:xfrm>
            <a:off x="386232" y="5053521"/>
            <a:ext cx="709636" cy="215444"/>
          </a:xfrm>
          <a:prstGeom prst="rect">
            <a:avLst/>
          </a:prstGeom>
          <a:noFill/>
        </p:spPr>
        <p:txBody>
          <a:bodyPr wrap="square" lIns="0" rIns="0">
            <a:noAutofit/>
          </a:bodyPr>
          <a:lstStyle/>
          <a:p>
            <a:pPr algn="ctr"/>
            <a:r>
              <a:rPr lang="en-US" sz="800" dirty="0">
                <a:solidFill>
                  <a:schemeClr val="tx1"/>
                </a:solidFill>
              </a:rPr>
              <a:t>Equal</a:t>
            </a:r>
          </a:p>
        </p:txBody>
      </p:sp>
      <p:sp>
        <p:nvSpPr>
          <p:cNvPr id="26" name="TextBox 25">
            <a:extLst>
              <a:ext uri="{FF2B5EF4-FFF2-40B4-BE49-F238E27FC236}">
                <a16:creationId xmlns:a16="http://schemas.microsoft.com/office/drawing/2014/main" id="{4D7FAF32-C656-490B-861F-744C1885F0FF}"/>
              </a:ext>
            </a:extLst>
          </p:cNvPr>
          <p:cNvSpPr txBox="1"/>
          <p:nvPr userDrawn="1"/>
        </p:nvSpPr>
        <p:spPr>
          <a:xfrm>
            <a:off x="386232" y="5877738"/>
            <a:ext cx="709636" cy="215444"/>
          </a:xfrm>
          <a:prstGeom prst="rect">
            <a:avLst/>
          </a:prstGeom>
          <a:noFill/>
        </p:spPr>
        <p:txBody>
          <a:bodyPr wrap="square" lIns="0" rIns="0">
            <a:noAutofit/>
          </a:bodyPr>
          <a:lstStyle/>
          <a:p>
            <a:pPr algn="ctr"/>
            <a:r>
              <a:rPr lang="en-US" sz="800" dirty="0">
                <a:solidFill>
                  <a:schemeClr val="tx1"/>
                </a:solidFill>
              </a:rPr>
              <a:t>Health</a:t>
            </a:r>
          </a:p>
        </p:txBody>
      </p:sp>
      <p:sp>
        <p:nvSpPr>
          <p:cNvPr id="28" name="TextBox 27">
            <a:extLst>
              <a:ext uri="{FF2B5EF4-FFF2-40B4-BE49-F238E27FC236}">
                <a16:creationId xmlns:a16="http://schemas.microsoft.com/office/drawing/2014/main" id="{4F95A3F8-68C9-4D7E-B264-C8D119DED17E}"/>
              </a:ext>
            </a:extLst>
          </p:cNvPr>
          <p:cNvSpPr txBox="1"/>
          <p:nvPr userDrawn="1"/>
        </p:nvSpPr>
        <p:spPr>
          <a:xfrm>
            <a:off x="386232" y="3367961"/>
            <a:ext cx="709636" cy="215444"/>
          </a:xfrm>
          <a:prstGeom prst="rect">
            <a:avLst/>
          </a:prstGeom>
          <a:noFill/>
        </p:spPr>
        <p:txBody>
          <a:bodyPr wrap="square" lIns="0" rIns="0">
            <a:noAutofit/>
          </a:bodyPr>
          <a:lstStyle/>
          <a:p>
            <a:pPr algn="ctr"/>
            <a:r>
              <a:rPr lang="en-US" sz="800" dirty="0">
                <a:solidFill>
                  <a:schemeClr val="tx1"/>
                </a:solidFill>
              </a:rPr>
              <a:t>Chart</a:t>
            </a:r>
          </a:p>
        </p:txBody>
      </p:sp>
      <p:sp>
        <p:nvSpPr>
          <p:cNvPr id="30" name="TextBox 29">
            <a:extLst>
              <a:ext uri="{FF2B5EF4-FFF2-40B4-BE49-F238E27FC236}">
                <a16:creationId xmlns:a16="http://schemas.microsoft.com/office/drawing/2014/main" id="{C4A0B45D-E7D2-4205-948B-40F2D2C84361}"/>
              </a:ext>
            </a:extLst>
          </p:cNvPr>
          <p:cNvSpPr txBox="1"/>
          <p:nvPr userDrawn="1"/>
        </p:nvSpPr>
        <p:spPr>
          <a:xfrm>
            <a:off x="386232" y="4216498"/>
            <a:ext cx="709636" cy="338554"/>
          </a:xfrm>
          <a:prstGeom prst="rect">
            <a:avLst/>
          </a:prstGeom>
          <a:noFill/>
        </p:spPr>
        <p:txBody>
          <a:bodyPr wrap="square" lIns="0" rIns="0">
            <a:noAutofit/>
          </a:bodyPr>
          <a:lstStyle/>
          <a:p>
            <a:pPr algn="ctr"/>
            <a:r>
              <a:rPr lang="en-US" sz="800" dirty="0">
                <a:solidFill>
                  <a:schemeClr val="tx1"/>
                </a:solidFill>
              </a:rPr>
              <a:t>Course foundation 3</a:t>
            </a:r>
          </a:p>
        </p:txBody>
      </p:sp>
      <p:sp>
        <p:nvSpPr>
          <p:cNvPr id="32" name="TextBox 31">
            <a:extLst>
              <a:ext uri="{FF2B5EF4-FFF2-40B4-BE49-F238E27FC236}">
                <a16:creationId xmlns:a16="http://schemas.microsoft.com/office/drawing/2014/main" id="{584E4E6B-8C58-4A87-811D-632BC3AF8E69}"/>
              </a:ext>
            </a:extLst>
          </p:cNvPr>
          <p:cNvSpPr txBox="1"/>
          <p:nvPr userDrawn="1"/>
        </p:nvSpPr>
        <p:spPr>
          <a:xfrm>
            <a:off x="1094199" y="5053521"/>
            <a:ext cx="709636" cy="215444"/>
          </a:xfrm>
          <a:prstGeom prst="rect">
            <a:avLst/>
          </a:prstGeom>
          <a:noFill/>
        </p:spPr>
        <p:txBody>
          <a:bodyPr wrap="square" lIns="0" rIns="0">
            <a:noAutofit/>
          </a:bodyPr>
          <a:lstStyle/>
          <a:p>
            <a:pPr algn="ctr"/>
            <a:r>
              <a:rPr lang="en-US" sz="800" dirty="0">
                <a:solidFill>
                  <a:schemeClr val="tx1"/>
                </a:solidFill>
              </a:rPr>
              <a:t>Error</a:t>
            </a:r>
          </a:p>
        </p:txBody>
      </p:sp>
      <p:sp>
        <p:nvSpPr>
          <p:cNvPr id="34" name="TextBox 33">
            <a:extLst>
              <a:ext uri="{FF2B5EF4-FFF2-40B4-BE49-F238E27FC236}">
                <a16:creationId xmlns:a16="http://schemas.microsoft.com/office/drawing/2014/main" id="{C590042C-17A5-4933-8C2F-049C18E5A584}"/>
              </a:ext>
            </a:extLst>
          </p:cNvPr>
          <p:cNvSpPr txBox="1"/>
          <p:nvPr userDrawn="1"/>
        </p:nvSpPr>
        <p:spPr>
          <a:xfrm>
            <a:off x="1094199" y="5877738"/>
            <a:ext cx="709636" cy="215444"/>
          </a:xfrm>
          <a:prstGeom prst="rect">
            <a:avLst/>
          </a:prstGeom>
          <a:noFill/>
        </p:spPr>
        <p:txBody>
          <a:bodyPr wrap="square" lIns="0" rIns="0">
            <a:noAutofit/>
          </a:bodyPr>
          <a:lstStyle/>
          <a:p>
            <a:pPr algn="ctr"/>
            <a:r>
              <a:rPr lang="en-US" sz="800" dirty="0">
                <a:solidFill>
                  <a:schemeClr val="tx1"/>
                </a:solidFill>
              </a:rPr>
              <a:t>Heart</a:t>
            </a:r>
          </a:p>
        </p:txBody>
      </p:sp>
      <p:sp>
        <p:nvSpPr>
          <p:cNvPr id="36" name="TextBox 35">
            <a:extLst>
              <a:ext uri="{FF2B5EF4-FFF2-40B4-BE49-F238E27FC236}">
                <a16:creationId xmlns:a16="http://schemas.microsoft.com/office/drawing/2014/main" id="{EEFC24A7-722C-4876-81E9-5552BE92F0F9}"/>
              </a:ext>
            </a:extLst>
          </p:cNvPr>
          <p:cNvSpPr txBox="1"/>
          <p:nvPr userDrawn="1"/>
        </p:nvSpPr>
        <p:spPr>
          <a:xfrm>
            <a:off x="1094199" y="3367961"/>
            <a:ext cx="709636" cy="215444"/>
          </a:xfrm>
          <a:prstGeom prst="rect">
            <a:avLst/>
          </a:prstGeom>
          <a:noFill/>
        </p:spPr>
        <p:txBody>
          <a:bodyPr wrap="square" lIns="0" rIns="0">
            <a:noAutofit/>
          </a:bodyPr>
          <a:lstStyle/>
          <a:p>
            <a:pPr algn="ctr"/>
            <a:r>
              <a:rPr lang="en-US" sz="800" dirty="0">
                <a:solidFill>
                  <a:schemeClr val="tx1"/>
                </a:solidFill>
              </a:rPr>
              <a:t>Clock</a:t>
            </a:r>
          </a:p>
        </p:txBody>
      </p:sp>
      <p:sp>
        <p:nvSpPr>
          <p:cNvPr id="38" name="TextBox 37">
            <a:extLst>
              <a:ext uri="{FF2B5EF4-FFF2-40B4-BE49-F238E27FC236}">
                <a16:creationId xmlns:a16="http://schemas.microsoft.com/office/drawing/2014/main" id="{5DB9E5FB-8496-4F67-9246-4D3CF2F152F7}"/>
              </a:ext>
            </a:extLst>
          </p:cNvPr>
          <p:cNvSpPr txBox="1"/>
          <p:nvPr userDrawn="1"/>
        </p:nvSpPr>
        <p:spPr>
          <a:xfrm>
            <a:off x="1094199" y="4216498"/>
            <a:ext cx="709636" cy="338554"/>
          </a:xfrm>
          <a:prstGeom prst="rect">
            <a:avLst/>
          </a:prstGeom>
          <a:noFill/>
        </p:spPr>
        <p:txBody>
          <a:bodyPr wrap="square" lIns="0" rIns="0">
            <a:noAutofit/>
          </a:bodyPr>
          <a:lstStyle/>
          <a:p>
            <a:pPr algn="ctr"/>
            <a:r>
              <a:rPr lang="en-US" sz="800" dirty="0">
                <a:solidFill>
                  <a:schemeClr val="tx1"/>
                </a:solidFill>
              </a:rPr>
              <a:t>Course-orchestrator</a:t>
            </a:r>
          </a:p>
        </p:txBody>
      </p:sp>
      <p:sp>
        <p:nvSpPr>
          <p:cNvPr id="40" name="TextBox 39">
            <a:extLst>
              <a:ext uri="{FF2B5EF4-FFF2-40B4-BE49-F238E27FC236}">
                <a16:creationId xmlns:a16="http://schemas.microsoft.com/office/drawing/2014/main" id="{D982E093-A924-4BC2-9033-B0724C502141}"/>
              </a:ext>
            </a:extLst>
          </p:cNvPr>
          <p:cNvSpPr txBox="1"/>
          <p:nvPr userDrawn="1"/>
        </p:nvSpPr>
        <p:spPr>
          <a:xfrm>
            <a:off x="1808609" y="5053521"/>
            <a:ext cx="709636" cy="338554"/>
          </a:xfrm>
          <a:prstGeom prst="rect">
            <a:avLst/>
          </a:prstGeom>
          <a:noFill/>
        </p:spPr>
        <p:txBody>
          <a:bodyPr wrap="square" lIns="0" rIns="0">
            <a:noAutofit/>
          </a:bodyPr>
          <a:lstStyle/>
          <a:p>
            <a:pPr algn="ctr"/>
            <a:r>
              <a:rPr lang="en-US" sz="800" dirty="0">
                <a:solidFill>
                  <a:schemeClr val="tx1"/>
                </a:solidFill>
              </a:rPr>
              <a:t>Exception handling</a:t>
            </a:r>
          </a:p>
        </p:txBody>
      </p:sp>
      <p:sp>
        <p:nvSpPr>
          <p:cNvPr id="42" name="TextBox 41">
            <a:extLst>
              <a:ext uri="{FF2B5EF4-FFF2-40B4-BE49-F238E27FC236}">
                <a16:creationId xmlns:a16="http://schemas.microsoft.com/office/drawing/2014/main" id="{192F9DD0-3AAD-4DF6-8FD9-49F5B75A74C9}"/>
              </a:ext>
            </a:extLst>
          </p:cNvPr>
          <p:cNvSpPr txBox="1"/>
          <p:nvPr userDrawn="1"/>
        </p:nvSpPr>
        <p:spPr>
          <a:xfrm>
            <a:off x="1808609" y="5877738"/>
            <a:ext cx="709636" cy="215444"/>
          </a:xfrm>
          <a:prstGeom prst="rect">
            <a:avLst/>
          </a:prstGeom>
          <a:noFill/>
        </p:spPr>
        <p:txBody>
          <a:bodyPr wrap="square" lIns="0" rIns="0">
            <a:noAutofit/>
          </a:bodyPr>
          <a:lstStyle/>
          <a:p>
            <a:pPr algn="ctr"/>
            <a:r>
              <a:rPr lang="en-US" sz="800" dirty="0">
                <a:solidFill>
                  <a:schemeClr val="tx1"/>
                </a:solidFill>
              </a:rPr>
              <a:t>Home</a:t>
            </a:r>
          </a:p>
        </p:txBody>
      </p:sp>
      <p:sp>
        <p:nvSpPr>
          <p:cNvPr id="44" name="TextBox 43">
            <a:extLst>
              <a:ext uri="{FF2B5EF4-FFF2-40B4-BE49-F238E27FC236}">
                <a16:creationId xmlns:a16="http://schemas.microsoft.com/office/drawing/2014/main" id="{5F9BD512-2053-4FBA-B3CF-04340B99A94F}"/>
              </a:ext>
            </a:extLst>
          </p:cNvPr>
          <p:cNvSpPr txBox="1"/>
          <p:nvPr userDrawn="1"/>
        </p:nvSpPr>
        <p:spPr>
          <a:xfrm>
            <a:off x="1808609" y="3367961"/>
            <a:ext cx="709636" cy="338554"/>
          </a:xfrm>
          <a:prstGeom prst="rect">
            <a:avLst/>
          </a:prstGeom>
          <a:noFill/>
        </p:spPr>
        <p:txBody>
          <a:bodyPr wrap="square" lIns="0" rIns="0">
            <a:noAutofit/>
          </a:bodyPr>
          <a:lstStyle/>
          <a:p>
            <a:pPr algn="ctr"/>
            <a:r>
              <a:rPr lang="en-US" sz="800" dirty="0">
                <a:solidFill>
                  <a:schemeClr val="tx1"/>
                </a:solidFill>
              </a:rPr>
              <a:t>Cloud </a:t>
            </a:r>
          </a:p>
          <a:p>
            <a:pPr algn="ctr"/>
            <a:r>
              <a:rPr lang="en-US" sz="800" dirty="0">
                <a:solidFill>
                  <a:schemeClr val="tx1"/>
                </a:solidFill>
              </a:rPr>
              <a:t>app</a:t>
            </a:r>
          </a:p>
        </p:txBody>
      </p:sp>
      <p:sp>
        <p:nvSpPr>
          <p:cNvPr id="54" name="TextBox 53">
            <a:extLst>
              <a:ext uri="{FF2B5EF4-FFF2-40B4-BE49-F238E27FC236}">
                <a16:creationId xmlns:a16="http://schemas.microsoft.com/office/drawing/2014/main" id="{6B7C9C30-B068-4C5F-8A0C-B42845C388F0}"/>
              </a:ext>
            </a:extLst>
          </p:cNvPr>
          <p:cNvSpPr txBox="1"/>
          <p:nvPr userDrawn="1"/>
        </p:nvSpPr>
        <p:spPr>
          <a:xfrm>
            <a:off x="1808609" y="4216498"/>
            <a:ext cx="709636" cy="215444"/>
          </a:xfrm>
          <a:prstGeom prst="rect">
            <a:avLst/>
          </a:prstGeom>
          <a:noFill/>
        </p:spPr>
        <p:txBody>
          <a:bodyPr wrap="square" lIns="0" rIns="0">
            <a:noAutofit/>
          </a:bodyPr>
          <a:lstStyle/>
          <a:p>
            <a:pPr algn="ctr"/>
            <a:r>
              <a:rPr lang="en-US" sz="800" dirty="0">
                <a:solidFill>
                  <a:schemeClr val="tx1"/>
                </a:solidFill>
              </a:rPr>
              <a:t>CRM</a:t>
            </a:r>
          </a:p>
        </p:txBody>
      </p:sp>
      <p:sp>
        <p:nvSpPr>
          <p:cNvPr id="56" name="TextBox 55">
            <a:extLst>
              <a:ext uri="{FF2B5EF4-FFF2-40B4-BE49-F238E27FC236}">
                <a16:creationId xmlns:a16="http://schemas.microsoft.com/office/drawing/2014/main" id="{1062010E-3466-4D90-852C-06F41099ADD6}"/>
              </a:ext>
            </a:extLst>
          </p:cNvPr>
          <p:cNvSpPr txBox="1"/>
          <p:nvPr userDrawn="1"/>
        </p:nvSpPr>
        <p:spPr>
          <a:xfrm>
            <a:off x="2524257" y="5053521"/>
            <a:ext cx="709636" cy="215444"/>
          </a:xfrm>
          <a:prstGeom prst="rect">
            <a:avLst/>
          </a:prstGeom>
          <a:noFill/>
        </p:spPr>
        <p:txBody>
          <a:bodyPr wrap="square" lIns="0" rIns="0">
            <a:noAutofit/>
          </a:bodyPr>
          <a:lstStyle/>
          <a:p>
            <a:pPr algn="ctr"/>
            <a:r>
              <a:rPr lang="en-US" sz="800" dirty="0">
                <a:solidFill>
                  <a:schemeClr val="tx1"/>
                </a:solidFill>
              </a:rPr>
              <a:t>Fast ROI</a:t>
            </a:r>
          </a:p>
        </p:txBody>
      </p:sp>
      <p:sp>
        <p:nvSpPr>
          <p:cNvPr id="58" name="TextBox 57">
            <a:extLst>
              <a:ext uri="{FF2B5EF4-FFF2-40B4-BE49-F238E27FC236}">
                <a16:creationId xmlns:a16="http://schemas.microsoft.com/office/drawing/2014/main" id="{537844AA-A71F-4B8C-87CF-C5F3E6A4077B}"/>
              </a:ext>
            </a:extLst>
          </p:cNvPr>
          <p:cNvSpPr txBox="1"/>
          <p:nvPr userDrawn="1"/>
        </p:nvSpPr>
        <p:spPr>
          <a:xfrm>
            <a:off x="2524257" y="5877738"/>
            <a:ext cx="709636" cy="215444"/>
          </a:xfrm>
          <a:prstGeom prst="rect">
            <a:avLst/>
          </a:prstGeom>
          <a:noFill/>
        </p:spPr>
        <p:txBody>
          <a:bodyPr wrap="square" lIns="0" rIns="0">
            <a:noAutofit/>
          </a:bodyPr>
          <a:lstStyle/>
          <a:p>
            <a:pPr algn="ctr"/>
            <a:r>
              <a:rPr lang="en-US" sz="800" dirty="0">
                <a:solidFill>
                  <a:schemeClr val="tx1"/>
                </a:solidFill>
              </a:rPr>
              <a:t>Hourglass</a:t>
            </a:r>
          </a:p>
        </p:txBody>
      </p:sp>
      <p:sp>
        <p:nvSpPr>
          <p:cNvPr id="60" name="TextBox 59">
            <a:extLst>
              <a:ext uri="{FF2B5EF4-FFF2-40B4-BE49-F238E27FC236}">
                <a16:creationId xmlns:a16="http://schemas.microsoft.com/office/drawing/2014/main" id="{716AC10E-9432-4465-85A9-18EA52B6AF93}"/>
              </a:ext>
            </a:extLst>
          </p:cNvPr>
          <p:cNvSpPr txBox="1"/>
          <p:nvPr userDrawn="1"/>
        </p:nvSpPr>
        <p:spPr>
          <a:xfrm>
            <a:off x="4667488" y="3367961"/>
            <a:ext cx="709636" cy="215444"/>
          </a:xfrm>
          <a:prstGeom prst="rect">
            <a:avLst/>
          </a:prstGeom>
          <a:noFill/>
        </p:spPr>
        <p:txBody>
          <a:bodyPr wrap="square" lIns="0" rIns="0">
            <a:noAutofit/>
          </a:bodyPr>
          <a:lstStyle/>
          <a:p>
            <a:pPr algn="ctr"/>
            <a:r>
              <a:rPr lang="en-US" sz="800" dirty="0">
                <a:solidFill>
                  <a:schemeClr val="tx1"/>
                </a:solidFill>
              </a:rPr>
              <a:t>Code</a:t>
            </a:r>
          </a:p>
        </p:txBody>
      </p:sp>
      <p:sp>
        <p:nvSpPr>
          <p:cNvPr id="62" name="TextBox 61">
            <a:extLst>
              <a:ext uri="{FF2B5EF4-FFF2-40B4-BE49-F238E27FC236}">
                <a16:creationId xmlns:a16="http://schemas.microsoft.com/office/drawing/2014/main" id="{5DDF5416-163E-4A6E-A248-8E337597EA4D}"/>
              </a:ext>
            </a:extLst>
          </p:cNvPr>
          <p:cNvSpPr txBox="1"/>
          <p:nvPr userDrawn="1"/>
        </p:nvSpPr>
        <p:spPr>
          <a:xfrm>
            <a:off x="4667488" y="4216498"/>
            <a:ext cx="709636" cy="338554"/>
          </a:xfrm>
          <a:prstGeom prst="rect">
            <a:avLst/>
          </a:prstGeom>
          <a:noFill/>
        </p:spPr>
        <p:txBody>
          <a:bodyPr wrap="square" lIns="0" rIns="0">
            <a:noAutofit/>
          </a:bodyPr>
          <a:lstStyle/>
          <a:p>
            <a:pPr algn="ctr"/>
            <a:r>
              <a:rPr lang="en-US" sz="800" dirty="0">
                <a:solidFill>
                  <a:schemeClr val="tx1"/>
                </a:solidFill>
              </a:rPr>
              <a:t>Desktop program</a:t>
            </a:r>
          </a:p>
        </p:txBody>
      </p:sp>
      <p:sp>
        <p:nvSpPr>
          <p:cNvPr id="64" name="TextBox 63">
            <a:extLst>
              <a:ext uri="{FF2B5EF4-FFF2-40B4-BE49-F238E27FC236}">
                <a16:creationId xmlns:a16="http://schemas.microsoft.com/office/drawing/2014/main" id="{55B92149-B45A-4FC5-968C-B986E0C4700F}"/>
              </a:ext>
            </a:extLst>
          </p:cNvPr>
          <p:cNvSpPr txBox="1"/>
          <p:nvPr userDrawn="1"/>
        </p:nvSpPr>
        <p:spPr>
          <a:xfrm>
            <a:off x="5381899" y="5053521"/>
            <a:ext cx="709636" cy="215444"/>
          </a:xfrm>
          <a:prstGeom prst="rect">
            <a:avLst/>
          </a:prstGeom>
          <a:noFill/>
        </p:spPr>
        <p:txBody>
          <a:bodyPr wrap="square" lIns="0" rIns="0">
            <a:noAutofit/>
          </a:bodyPr>
          <a:lstStyle/>
          <a:p>
            <a:pPr algn="ctr"/>
            <a:r>
              <a:rPr lang="en-US" sz="800" dirty="0">
                <a:solidFill>
                  <a:schemeClr val="tx1"/>
                </a:solidFill>
              </a:rPr>
              <a:t>First-link</a:t>
            </a:r>
          </a:p>
        </p:txBody>
      </p:sp>
      <p:sp>
        <p:nvSpPr>
          <p:cNvPr id="66" name="TextBox 65">
            <a:extLst>
              <a:ext uri="{FF2B5EF4-FFF2-40B4-BE49-F238E27FC236}">
                <a16:creationId xmlns:a16="http://schemas.microsoft.com/office/drawing/2014/main" id="{39F5A768-E7DC-4D96-AAF3-21FBBF300C0C}"/>
              </a:ext>
            </a:extLst>
          </p:cNvPr>
          <p:cNvSpPr txBox="1"/>
          <p:nvPr userDrawn="1"/>
        </p:nvSpPr>
        <p:spPr>
          <a:xfrm>
            <a:off x="4667488" y="2580873"/>
            <a:ext cx="709636" cy="338554"/>
          </a:xfrm>
          <a:prstGeom prst="rect">
            <a:avLst/>
          </a:prstGeom>
          <a:noFill/>
        </p:spPr>
        <p:txBody>
          <a:bodyPr wrap="square" lIns="0" rIns="0">
            <a:noAutofit/>
          </a:bodyPr>
          <a:lstStyle/>
          <a:p>
            <a:pPr algn="ctr"/>
            <a:r>
              <a:rPr lang="en-US" sz="800" dirty="0">
                <a:solidFill>
                  <a:schemeClr val="tx1"/>
                </a:solidFill>
              </a:rPr>
              <a:t>Automated data entry</a:t>
            </a:r>
          </a:p>
        </p:txBody>
      </p:sp>
      <p:sp>
        <p:nvSpPr>
          <p:cNvPr id="68" name="TextBox 67">
            <a:extLst>
              <a:ext uri="{FF2B5EF4-FFF2-40B4-BE49-F238E27FC236}">
                <a16:creationId xmlns:a16="http://schemas.microsoft.com/office/drawing/2014/main" id="{F4F1FFB2-B0BC-446B-9B34-4288C9E9AFC9}"/>
              </a:ext>
            </a:extLst>
          </p:cNvPr>
          <p:cNvSpPr txBox="1"/>
          <p:nvPr userDrawn="1"/>
        </p:nvSpPr>
        <p:spPr>
          <a:xfrm>
            <a:off x="5381899" y="1753079"/>
            <a:ext cx="709636" cy="215444"/>
          </a:xfrm>
          <a:prstGeom prst="rect">
            <a:avLst/>
          </a:prstGeom>
          <a:noFill/>
        </p:spPr>
        <p:txBody>
          <a:bodyPr wrap="square" lIns="0" rIns="0">
            <a:noAutofit/>
          </a:bodyPr>
          <a:lstStyle/>
          <a:p>
            <a:pPr algn="ctr"/>
            <a:r>
              <a:rPr lang="en-US" sz="800" dirty="0">
                <a:solidFill>
                  <a:schemeClr val="tx1"/>
                </a:solidFill>
              </a:rPr>
              <a:t>AI </a:t>
            </a:r>
          </a:p>
        </p:txBody>
      </p:sp>
      <p:sp>
        <p:nvSpPr>
          <p:cNvPr id="70" name="TextBox 69">
            <a:extLst>
              <a:ext uri="{FF2B5EF4-FFF2-40B4-BE49-F238E27FC236}">
                <a16:creationId xmlns:a16="http://schemas.microsoft.com/office/drawing/2014/main" id="{5F7AAD6C-5663-4415-95C8-95A418271499}"/>
              </a:ext>
            </a:extLst>
          </p:cNvPr>
          <p:cNvSpPr txBox="1"/>
          <p:nvPr userDrawn="1"/>
        </p:nvSpPr>
        <p:spPr>
          <a:xfrm>
            <a:off x="5381899" y="5877738"/>
            <a:ext cx="709636" cy="215444"/>
          </a:xfrm>
          <a:prstGeom prst="rect">
            <a:avLst/>
          </a:prstGeom>
          <a:noFill/>
        </p:spPr>
        <p:txBody>
          <a:bodyPr wrap="square" lIns="0" rIns="0">
            <a:noAutofit/>
          </a:bodyPr>
          <a:lstStyle/>
          <a:p>
            <a:pPr algn="ctr"/>
            <a:r>
              <a:rPr lang="en-US" sz="800" dirty="0">
                <a:solidFill>
                  <a:schemeClr val="tx1"/>
                </a:solidFill>
              </a:rPr>
              <a:t>Keyboard</a:t>
            </a:r>
          </a:p>
        </p:txBody>
      </p:sp>
      <p:sp>
        <p:nvSpPr>
          <p:cNvPr id="72" name="TextBox 71">
            <a:extLst>
              <a:ext uri="{FF2B5EF4-FFF2-40B4-BE49-F238E27FC236}">
                <a16:creationId xmlns:a16="http://schemas.microsoft.com/office/drawing/2014/main" id="{A7202B93-89D8-4FDD-8D9A-0C21EF535DD5}"/>
              </a:ext>
            </a:extLst>
          </p:cNvPr>
          <p:cNvSpPr txBox="1"/>
          <p:nvPr userDrawn="1"/>
        </p:nvSpPr>
        <p:spPr>
          <a:xfrm>
            <a:off x="5381899" y="3367961"/>
            <a:ext cx="709636" cy="338554"/>
          </a:xfrm>
          <a:prstGeom prst="rect">
            <a:avLst/>
          </a:prstGeom>
          <a:noFill/>
        </p:spPr>
        <p:txBody>
          <a:bodyPr wrap="square" lIns="0" rIns="0">
            <a:noAutofit/>
          </a:bodyPr>
          <a:lstStyle/>
          <a:p>
            <a:pPr algn="ctr"/>
            <a:r>
              <a:rPr lang="en-US" sz="800" dirty="0">
                <a:solidFill>
                  <a:schemeClr val="tx1"/>
                </a:solidFill>
              </a:rPr>
              <a:t>Complete </a:t>
            </a:r>
          </a:p>
          <a:p>
            <a:pPr algn="ctr"/>
            <a:r>
              <a:rPr lang="en-US" sz="800" dirty="0">
                <a:solidFill>
                  <a:schemeClr val="tx1"/>
                </a:solidFill>
              </a:rPr>
              <a:t>audit</a:t>
            </a:r>
          </a:p>
        </p:txBody>
      </p:sp>
      <p:sp>
        <p:nvSpPr>
          <p:cNvPr id="74" name="TextBox 73">
            <a:extLst>
              <a:ext uri="{FF2B5EF4-FFF2-40B4-BE49-F238E27FC236}">
                <a16:creationId xmlns:a16="http://schemas.microsoft.com/office/drawing/2014/main" id="{90F4B8E3-F91B-4E96-93C4-2D4AE885E78B}"/>
              </a:ext>
            </a:extLst>
          </p:cNvPr>
          <p:cNvSpPr txBox="1"/>
          <p:nvPr userDrawn="1"/>
        </p:nvSpPr>
        <p:spPr>
          <a:xfrm>
            <a:off x="5381899" y="4216498"/>
            <a:ext cx="709636" cy="338554"/>
          </a:xfrm>
          <a:prstGeom prst="rect">
            <a:avLst/>
          </a:prstGeom>
          <a:noFill/>
        </p:spPr>
        <p:txBody>
          <a:bodyPr wrap="square" lIns="0" rIns="0">
            <a:noAutofit/>
          </a:bodyPr>
          <a:lstStyle/>
          <a:p>
            <a:pPr algn="ctr"/>
            <a:r>
              <a:rPr lang="en-US" sz="800" dirty="0">
                <a:solidFill>
                  <a:schemeClr val="tx1"/>
                </a:solidFill>
              </a:rPr>
              <a:t>Document </a:t>
            </a:r>
            <a:br>
              <a:rPr lang="en-US" sz="800" dirty="0">
                <a:solidFill>
                  <a:schemeClr val="tx1"/>
                </a:solidFill>
              </a:rPr>
            </a:br>
            <a:endParaRPr lang="en-US" sz="800" dirty="0">
              <a:solidFill>
                <a:schemeClr val="tx1"/>
              </a:solidFill>
            </a:endParaRPr>
          </a:p>
        </p:txBody>
      </p:sp>
      <p:sp>
        <p:nvSpPr>
          <p:cNvPr id="76" name="TextBox 75">
            <a:extLst>
              <a:ext uri="{FF2B5EF4-FFF2-40B4-BE49-F238E27FC236}">
                <a16:creationId xmlns:a16="http://schemas.microsoft.com/office/drawing/2014/main" id="{2B5058D7-7643-429A-89EC-F353837EA808}"/>
              </a:ext>
            </a:extLst>
          </p:cNvPr>
          <p:cNvSpPr txBox="1"/>
          <p:nvPr userDrawn="1"/>
        </p:nvSpPr>
        <p:spPr>
          <a:xfrm>
            <a:off x="6096309" y="5053521"/>
            <a:ext cx="709636" cy="215444"/>
          </a:xfrm>
          <a:prstGeom prst="rect">
            <a:avLst/>
          </a:prstGeom>
          <a:noFill/>
        </p:spPr>
        <p:txBody>
          <a:bodyPr wrap="square" lIns="0" rIns="0">
            <a:noAutofit/>
          </a:bodyPr>
          <a:lstStyle/>
          <a:p>
            <a:pPr algn="ctr"/>
            <a:r>
              <a:rPr lang="en-US" sz="800" dirty="0">
                <a:solidFill>
                  <a:schemeClr val="tx1"/>
                </a:solidFill>
              </a:rPr>
              <a:t>First-mention</a:t>
            </a:r>
          </a:p>
        </p:txBody>
      </p:sp>
      <p:sp>
        <p:nvSpPr>
          <p:cNvPr id="78" name="TextBox 77">
            <a:extLst>
              <a:ext uri="{FF2B5EF4-FFF2-40B4-BE49-F238E27FC236}">
                <a16:creationId xmlns:a16="http://schemas.microsoft.com/office/drawing/2014/main" id="{78070FC8-666B-4E4E-9D25-C3E250A33377}"/>
              </a:ext>
            </a:extLst>
          </p:cNvPr>
          <p:cNvSpPr txBox="1"/>
          <p:nvPr userDrawn="1"/>
        </p:nvSpPr>
        <p:spPr>
          <a:xfrm>
            <a:off x="5381899" y="2580873"/>
            <a:ext cx="709636" cy="215444"/>
          </a:xfrm>
          <a:prstGeom prst="rect">
            <a:avLst/>
          </a:prstGeom>
          <a:noFill/>
        </p:spPr>
        <p:txBody>
          <a:bodyPr wrap="square" lIns="0" rIns="0">
            <a:noAutofit/>
          </a:bodyPr>
          <a:lstStyle/>
          <a:p>
            <a:pPr algn="ctr"/>
            <a:r>
              <a:rPr lang="en-US" sz="800" dirty="0">
                <a:solidFill>
                  <a:schemeClr val="tx1"/>
                </a:solidFill>
              </a:rPr>
              <a:t>Automation</a:t>
            </a:r>
          </a:p>
        </p:txBody>
      </p:sp>
      <p:sp>
        <p:nvSpPr>
          <p:cNvPr id="80" name="TextBox 79">
            <a:extLst>
              <a:ext uri="{FF2B5EF4-FFF2-40B4-BE49-F238E27FC236}">
                <a16:creationId xmlns:a16="http://schemas.microsoft.com/office/drawing/2014/main" id="{2E145C96-DBDE-46E2-9171-37C44FC392A8}"/>
              </a:ext>
            </a:extLst>
          </p:cNvPr>
          <p:cNvSpPr txBox="1"/>
          <p:nvPr userDrawn="1"/>
        </p:nvSpPr>
        <p:spPr>
          <a:xfrm>
            <a:off x="6096309" y="1753079"/>
            <a:ext cx="709636" cy="215444"/>
          </a:xfrm>
          <a:prstGeom prst="rect">
            <a:avLst/>
          </a:prstGeom>
          <a:noFill/>
        </p:spPr>
        <p:txBody>
          <a:bodyPr wrap="square" lIns="0" rIns="0">
            <a:noAutofit/>
          </a:bodyPr>
          <a:lstStyle/>
          <a:p>
            <a:pPr algn="ctr"/>
            <a:r>
              <a:rPr lang="en-US" sz="800" dirty="0">
                <a:solidFill>
                  <a:schemeClr val="tx1"/>
                </a:solidFill>
              </a:rPr>
              <a:t>AI Alt</a:t>
            </a:r>
          </a:p>
        </p:txBody>
      </p:sp>
      <p:sp>
        <p:nvSpPr>
          <p:cNvPr id="82" name="TextBox 81">
            <a:extLst>
              <a:ext uri="{FF2B5EF4-FFF2-40B4-BE49-F238E27FC236}">
                <a16:creationId xmlns:a16="http://schemas.microsoft.com/office/drawing/2014/main" id="{5EF2FF4D-B1BD-4666-8C9D-753E6C0E2A6E}"/>
              </a:ext>
            </a:extLst>
          </p:cNvPr>
          <p:cNvSpPr txBox="1"/>
          <p:nvPr userDrawn="1"/>
        </p:nvSpPr>
        <p:spPr>
          <a:xfrm>
            <a:off x="6096309" y="5877738"/>
            <a:ext cx="709636" cy="215444"/>
          </a:xfrm>
          <a:prstGeom prst="rect">
            <a:avLst/>
          </a:prstGeom>
          <a:noFill/>
        </p:spPr>
        <p:txBody>
          <a:bodyPr wrap="square" lIns="0" rIns="0">
            <a:noAutofit/>
          </a:bodyPr>
          <a:lstStyle/>
          <a:p>
            <a:pPr algn="ctr"/>
            <a:r>
              <a:rPr lang="en-US" sz="800" dirty="0">
                <a:solidFill>
                  <a:schemeClr val="tx1"/>
                </a:solidFill>
              </a:rPr>
              <a:t>Label</a:t>
            </a:r>
          </a:p>
        </p:txBody>
      </p:sp>
      <p:sp>
        <p:nvSpPr>
          <p:cNvPr id="83" name="TextBox 82">
            <a:extLst>
              <a:ext uri="{FF2B5EF4-FFF2-40B4-BE49-F238E27FC236}">
                <a16:creationId xmlns:a16="http://schemas.microsoft.com/office/drawing/2014/main" id="{A4C49745-860B-4CA3-9551-970E17443DF5}"/>
              </a:ext>
            </a:extLst>
          </p:cNvPr>
          <p:cNvSpPr txBox="1"/>
          <p:nvPr userDrawn="1"/>
        </p:nvSpPr>
        <p:spPr>
          <a:xfrm>
            <a:off x="6096309" y="3367961"/>
            <a:ext cx="709636" cy="338554"/>
          </a:xfrm>
          <a:prstGeom prst="rect">
            <a:avLst/>
          </a:prstGeom>
          <a:noFill/>
        </p:spPr>
        <p:txBody>
          <a:bodyPr wrap="square" lIns="0" rIns="0">
            <a:noAutofit/>
          </a:bodyPr>
          <a:lstStyle/>
          <a:p>
            <a:pPr algn="ctr"/>
            <a:r>
              <a:rPr lang="en-US" sz="800" dirty="0">
                <a:solidFill>
                  <a:schemeClr val="tx1"/>
                </a:solidFill>
              </a:rPr>
              <a:t>Contact</a:t>
            </a:r>
          </a:p>
          <a:p>
            <a:pPr algn="ctr"/>
            <a:r>
              <a:rPr lang="en-US" sz="800" dirty="0">
                <a:solidFill>
                  <a:schemeClr val="tx1"/>
                </a:solidFill>
              </a:rPr>
              <a:t>email</a:t>
            </a:r>
          </a:p>
        </p:txBody>
      </p:sp>
      <p:sp>
        <p:nvSpPr>
          <p:cNvPr id="84" name="TextBox 83">
            <a:extLst>
              <a:ext uri="{FF2B5EF4-FFF2-40B4-BE49-F238E27FC236}">
                <a16:creationId xmlns:a16="http://schemas.microsoft.com/office/drawing/2014/main" id="{4252A578-B230-4B6B-AAAA-19F05A989A4C}"/>
              </a:ext>
            </a:extLst>
          </p:cNvPr>
          <p:cNvSpPr txBox="1"/>
          <p:nvPr userDrawn="1"/>
        </p:nvSpPr>
        <p:spPr>
          <a:xfrm>
            <a:off x="6096309" y="4216498"/>
            <a:ext cx="709636" cy="215444"/>
          </a:xfrm>
          <a:prstGeom prst="rect">
            <a:avLst/>
          </a:prstGeom>
          <a:noFill/>
        </p:spPr>
        <p:txBody>
          <a:bodyPr wrap="square" lIns="0" rIns="0">
            <a:noAutofit/>
          </a:bodyPr>
          <a:lstStyle/>
          <a:p>
            <a:pPr algn="ctr"/>
            <a:r>
              <a:rPr lang="en-US" sz="800" dirty="0">
                <a:solidFill>
                  <a:schemeClr val="tx1"/>
                </a:solidFill>
              </a:rPr>
              <a:t>Done</a:t>
            </a:r>
          </a:p>
        </p:txBody>
      </p:sp>
      <p:sp>
        <p:nvSpPr>
          <p:cNvPr id="86" name="TextBox 85">
            <a:extLst>
              <a:ext uri="{FF2B5EF4-FFF2-40B4-BE49-F238E27FC236}">
                <a16:creationId xmlns:a16="http://schemas.microsoft.com/office/drawing/2014/main" id="{FE902129-2039-4AC5-9EBC-415B09B01A10}"/>
              </a:ext>
            </a:extLst>
          </p:cNvPr>
          <p:cNvSpPr txBox="1"/>
          <p:nvPr userDrawn="1"/>
        </p:nvSpPr>
        <p:spPr>
          <a:xfrm>
            <a:off x="6810720" y="5053521"/>
            <a:ext cx="709636" cy="215444"/>
          </a:xfrm>
          <a:prstGeom prst="rect">
            <a:avLst/>
          </a:prstGeom>
          <a:noFill/>
        </p:spPr>
        <p:txBody>
          <a:bodyPr wrap="square" lIns="0" rIns="0">
            <a:noAutofit/>
          </a:bodyPr>
          <a:lstStyle/>
          <a:p>
            <a:pPr algn="ctr"/>
            <a:r>
              <a:rPr lang="en-US" sz="800" dirty="0">
                <a:solidFill>
                  <a:schemeClr val="tx1"/>
                </a:solidFill>
              </a:rPr>
              <a:t>First-</a:t>
            </a:r>
            <a:r>
              <a:rPr lang="en-US" sz="800" dirty="0" err="1">
                <a:solidFill>
                  <a:schemeClr val="tx1"/>
                </a:solidFill>
              </a:rPr>
              <a:t>onebox</a:t>
            </a:r>
            <a:endParaRPr lang="en-US" sz="800" dirty="0">
              <a:solidFill>
                <a:schemeClr val="tx1"/>
              </a:solidFill>
            </a:endParaRPr>
          </a:p>
        </p:txBody>
      </p:sp>
      <p:sp>
        <p:nvSpPr>
          <p:cNvPr id="88" name="TextBox 87">
            <a:extLst>
              <a:ext uri="{FF2B5EF4-FFF2-40B4-BE49-F238E27FC236}">
                <a16:creationId xmlns:a16="http://schemas.microsoft.com/office/drawing/2014/main" id="{C1D5AB5D-E898-4CE8-88C3-3E21999E6C50}"/>
              </a:ext>
            </a:extLst>
          </p:cNvPr>
          <p:cNvSpPr txBox="1"/>
          <p:nvPr userDrawn="1"/>
        </p:nvSpPr>
        <p:spPr>
          <a:xfrm>
            <a:off x="6096309" y="2580873"/>
            <a:ext cx="709636" cy="338554"/>
          </a:xfrm>
          <a:prstGeom prst="rect">
            <a:avLst/>
          </a:prstGeom>
          <a:noFill/>
        </p:spPr>
        <p:txBody>
          <a:bodyPr wrap="square" lIns="0" rIns="0">
            <a:noAutofit/>
          </a:bodyPr>
          <a:lstStyle/>
          <a:p>
            <a:pPr algn="ctr"/>
            <a:r>
              <a:rPr lang="en-US" sz="800" dirty="0">
                <a:solidFill>
                  <a:schemeClr val="tx1"/>
                </a:solidFill>
              </a:rPr>
              <a:t>Background automation</a:t>
            </a:r>
          </a:p>
        </p:txBody>
      </p:sp>
      <p:sp>
        <p:nvSpPr>
          <p:cNvPr id="89" name="TextBox 88">
            <a:extLst>
              <a:ext uri="{FF2B5EF4-FFF2-40B4-BE49-F238E27FC236}">
                <a16:creationId xmlns:a16="http://schemas.microsoft.com/office/drawing/2014/main" id="{78021956-D404-44CD-8BDA-4678E175BE1E}"/>
              </a:ext>
            </a:extLst>
          </p:cNvPr>
          <p:cNvSpPr txBox="1"/>
          <p:nvPr userDrawn="1"/>
        </p:nvSpPr>
        <p:spPr>
          <a:xfrm>
            <a:off x="6810720" y="1753079"/>
            <a:ext cx="709636" cy="215444"/>
          </a:xfrm>
          <a:prstGeom prst="rect">
            <a:avLst/>
          </a:prstGeom>
          <a:noFill/>
        </p:spPr>
        <p:txBody>
          <a:bodyPr wrap="square" lIns="0" rIns="0">
            <a:noAutofit/>
          </a:bodyPr>
          <a:lstStyle/>
          <a:p>
            <a:pPr algn="ctr"/>
            <a:r>
              <a:rPr lang="en-US" sz="800" dirty="0">
                <a:solidFill>
                  <a:schemeClr val="tx1"/>
                </a:solidFill>
              </a:rPr>
              <a:t>AI Enabled</a:t>
            </a:r>
          </a:p>
        </p:txBody>
      </p:sp>
      <p:sp>
        <p:nvSpPr>
          <p:cNvPr id="90" name="TextBox 89">
            <a:extLst>
              <a:ext uri="{FF2B5EF4-FFF2-40B4-BE49-F238E27FC236}">
                <a16:creationId xmlns:a16="http://schemas.microsoft.com/office/drawing/2014/main" id="{59BA3CC2-4687-4D55-A9A9-C1937314AF35}"/>
              </a:ext>
            </a:extLst>
          </p:cNvPr>
          <p:cNvSpPr txBox="1"/>
          <p:nvPr userDrawn="1"/>
        </p:nvSpPr>
        <p:spPr>
          <a:xfrm>
            <a:off x="6810720" y="5877738"/>
            <a:ext cx="709636" cy="215444"/>
          </a:xfrm>
          <a:prstGeom prst="rect">
            <a:avLst/>
          </a:prstGeom>
          <a:noFill/>
        </p:spPr>
        <p:txBody>
          <a:bodyPr wrap="square" lIns="0" rIns="0">
            <a:noAutofit/>
          </a:bodyPr>
          <a:lstStyle/>
          <a:p>
            <a:pPr algn="ctr"/>
            <a:r>
              <a:rPr lang="en-US" sz="800" dirty="0">
                <a:solidFill>
                  <a:schemeClr val="tx1"/>
                </a:solidFill>
              </a:rPr>
              <a:t>Label alt</a:t>
            </a:r>
          </a:p>
        </p:txBody>
      </p:sp>
      <p:sp>
        <p:nvSpPr>
          <p:cNvPr id="92" name="TextBox 91">
            <a:extLst>
              <a:ext uri="{FF2B5EF4-FFF2-40B4-BE49-F238E27FC236}">
                <a16:creationId xmlns:a16="http://schemas.microsoft.com/office/drawing/2014/main" id="{65C6136B-4DC2-4E31-AF26-A93DBD24CA8F}"/>
              </a:ext>
            </a:extLst>
          </p:cNvPr>
          <p:cNvSpPr txBox="1"/>
          <p:nvPr userDrawn="1"/>
        </p:nvSpPr>
        <p:spPr>
          <a:xfrm>
            <a:off x="8959652" y="3367961"/>
            <a:ext cx="709636" cy="215444"/>
          </a:xfrm>
          <a:prstGeom prst="rect">
            <a:avLst/>
          </a:prstGeom>
          <a:noFill/>
        </p:spPr>
        <p:txBody>
          <a:bodyPr wrap="square" lIns="0" rIns="0">
            <a:noAutofit/>
          </a:bodyPr>
          <a:lstStyle/>
          <a:p>
            <a:pPr algn="ctr"/>
            <a:r>
              <a:rPr lang="en-US" sz="800" dirty="0">
                <a:solidFill>
                  <a:schemeClr val="tx1"/>
                </a:solidFill>
              </a:rPr>
              <a:t>Cost low</a:t>
            </a:r>
          </a:p>
        </p:txBody>
      </p:sp>
      <p:sp>
        <p:nvSpPr>
          <p:cNvPr id="181" name="TextBox 180">
            <a:extLst>
              <a:ext uri="{FF2B5EF4-FFF2-40B4-BE49-F238E27FC236}">
                <a16:creationId xmlns:a16="http://schemas.microsoft.com/office/drawing/2014/main" id="{C44B68C6-DDF9-4772-BACB-2418FAC2EB35}"/>
              </a:ext>
            </a:extLst>
          </p:cNvPr>
          <p:cNvSpPr txBox="1"/>
          <p:nvPr userDrawn="1"/>
        </p:nvSpPr>
        <p:spPr>
          <a:xfrm>
            <a:off x="8959652" y="4216498"/>
            <a:ext cx="709636" cy="215444"/>
          </a:xfrm>
          <a:prstGeom prst="rect">
            <a:avLst/>
          </a:prstGeom>
          <a:noFill/>
        </p:spPr>
        <p:txBody>
          <a:bodyPr wrap="square" lIns="0" rIns="0">
            <a:noAutofit/>
          </a:bodyPr>
          <a:lstStyle/>
          <a:p>
            <a:pPr algn="ctr"/>
            <a:r>
              <a:rPr lang="en-US" sz="800" dirty="0">
                <a:solidFill>
                  <a:schemeClr val="tx1"/>
                </a:solidFill>
              </a:rPr>
              <a:t>Editor</a:t>
            </a:r>
          </a:p>
        </p:txBody>
      </p:sp>
      <p:sp>
        <p:nvSpPr>
          <p:cNvPr id="183" name="TextBox 182">
            <a:extLst>
              <a:ext uri="{FF2B5EF4-FFF2-40B4-BE49-F238E27FC236}">
                <a16:creationId xmlns:a16="http://schemas.microsoft.com/office/drawing/2014/main" id="{AE3E25C0-0159-47D0-8404-B2FD99482D3C}"/>
              </a:ext>
            </a:extLst>
          </p:cNvPr>
          <p:cNvSpPr txBox="1"/>
          <p:nvPr userDrawn="1"/>
        </p:nvSpPr>
        <p:spPr>
          <a:xfrm>
            <a:off x="9672676" y="5053521"/>
            <a:ext cx="709636" cy="215444"/>
          </a:xfrm>
          <a:prstGeom prst="rect">
            <a:avLst/>
          </a:prstGeom>
          <a:noFill/>
        </p:spPr>
        <p:txBody>
          <a:bodyPr wrap="square" lIns="0" rIns="0">
            <a:noAutofit/>
          </a:bodyPr>
          <a:lstStyle/>
          <a:p>
            <a:pPr algn="ctr"/>
            <a:r>
              <a:rPr lang="en-US" sz="800" dirty="0">
                <a:solidFill>
                  <a:schemeClr val="tx1"/>
                </a:solidFill>
              </a:rPr>
              <a:t>Goals</a:t>
            </a:r>
          </a:p>
        </p:txBody>
      </p:sp>
      <p:sp>
        <p:nvSpPr>
          <p:cNvPr id="185" name="TextBox 184">
            <a:extLst>
              <a:ext uri="{FF2B5EF4-FFF2-40B4-BE49-F238E27FC236}">
                <a16:creationId xmlns:a16="http://schemas.microsoft.com/office/drawing/2014/main" id="{12B148EE-860B-42DE-AA87-19FA87556A69}"/>
              </a:ext>
            </a:extLst>
          </p:cNvPr>
          <p:cNvSpPr txBox="1"/>
          <p:nvPr userDrawn="1"/>
        </p:nvSpPr>
        <p:spPr>
          <a:xfrm>
            <a:off x="8959652" y="2580873"/>
            <a:ext cx="709636" cy="338554"/>
          </a:xfrm>
          <a:prstGeom prst="rect">
            <a:avLst/>
          </a:prstGeom>
          <a:noFill/>
        </p:spPr>
        <p:txBody>
          <a:bodyPr wrap="square" lIns="0" rIns="0">
            <a:noAutofit/>
          </a:bodyPr>
          <a:lstStyle/>
          <a:p>
            <a:pPr algn="ctr"/>
            <a:r>
              <a:rPr lang="en-US" sz="800" dirty="0">
                <a:solidFill>
                  <a:schemeClr val="tx1"/>
                </a:solidFill>
              </a:rPr>
              <a:t>Business partner-up alt</a:t>
            </a:r>
          </a:p>
        </p:txBody>
      </p:sp>
      <p:sp>
        <p:nvSpPr>
          <p:cNvPr id="187" name="TextBox 186">
            <a:extLst>
              <a:ext uri="{FF2B5EF4-FFF2-40B4-BE49-F238E27FC236}">
                <a16:creationId xmlns:a16="http://schemas.microsoft.com/office/drawing/2014/main" id="{42684DB5-07E2-4F18-B4CE-CB234FC03788}"/>
              </a:ext>
            </a:extLst>
          </p:cNvPr>
          <p:cNvSpPr txBox="1"/>
          <p:nvPr userDrawn="1"/>
        </p:nvSpPr>
        <p:spPr>
          <a:xfrm>
            <a:off x="9672676" y="1753079"/>
            <a:ext cx="709636" cy="338554"/>
          </a:xfrm>
          <a:prstGeom prst="rect">
            <a:avLst/>
          </a:prstGeom>
          <a:noFill/>
        </p:spPr>
        <p:txBody>
          <a:bodyPr wrap="square" lIns="0" rIns="0">
            <a:noAutofit/>
          </a:bodyPr>
          <a:lstStyle/>
          <a:p>
            <a:pPr algn="ctr"/>
            <a:r>
              <a:rPr lang="en-US" sz="800" dirty="0">
                <a:solidFill>
                  <a:schemeClr val="tx1"/>
                </a:solidFill>
              </a:rPr>
              <a:t>App-3rd-party  2</a:t>
            </a:r>
          </a:p>
        </p:txBody>
      </p:sp>
      <p:sp>
        <p:nvSpPr>
          <p:cNvPr id="189" name="TextBox 188">
            <a:extLst>
              <a:ext uri="{FF2B5EF4-FFF2-40B4-BE49-F238E27FC236}">
                <a16:creationId xmlns:a16="http://schemas.microsoft.com/office/drawing/2014/main" id="{29761184-BF59-4B13-A148-A1A500BA9BEB}"/>
              </a:ext>
            </a:extLst>
          </p:cNvPr>
          <p:cNvSpPr txBox="1"/>
          <p:nvPr userDrawn="1"/>
        </p:nvSpPr>
        <p:spPr>
          <a:xfrm>
            <a:off x="10387591" y="5877738"/>
            <a:ext cx="709636" cy="338554"/>
          </a:xfrm>
          <a:prstGeom prst="rect">
            <a:avLst/>
          </a:prstGeom>
          <a:noFill/>
        </p:spPr>
        <p:txBody>
          <a:bodyPr wrap="square" lIns="0" rIns="0">
            <a:noAutofit/>
          </a:bodyPr>
          <a:lstStyle/>
          <a:p>
            <a:pPr algn="ctr"/>
            <a:r>
              <a:rPr lang="en-US" sz="800" dirty="0">
                <a:solidFill>
                  <a:schemeClr val="tx1"/>
                </a:solidFill>
              </a:rPr>
              <a:t>Link </a:t>
            </a:r>
          </a:p>
          <a:p>
            <a:pPr algn="ctr"/>
            <a:r>
              <a:rPr lang="en-US" sz="800" dirty="0">
                <a:solidFill>
                  <a:schemeClr val="tx1"/>
                </a:solidFill>
              </a:rPr>
              <a:t>special</a:t>
            </a:r>
          </a:p>
        </p:txBody>
      </p:sp>
      <p:sp>
        <p:nvSpPr>
          <p:cNvPr id="191" name="TextBox 190">
            <a:extLst>
              <a:ext uri="{FF2B5EF4-FFF2-40B4-BE49-F238E27FC236}">
                <a16:creationId xmlns:a16="http://schemas.microsoft.com/office/drawing/2014/main" id="{9C181999-EBCB-4B10-8CC1-A8EDD2AA8AB7}"/>
              </a:ext>
            </a:extLst>
          </p:cNvPr>
          <p:cNvSpPr txBox="1"/>
          <p:nvPr userDrawn="1"/>
        </p:nvSpPr>
        <p:spPr>
          <a:xfrm>
            <a:off x="2524257" y="3367961"/>
            <a:ext cx="709636" cy="338554"/>
          </a:xfrm>
          <a:prstGeom prst="rect">
            <a:avLst/>
          </a:prstGeom>
          <a:noFill/>
        </p:spPr>
        <p:txBody>
          <a:bodyPr wrap="square" lIns="0" rIns="0">
            <a:noAutofit/>
          </a:bodyPr>
          <a:lstStyle/>
          <a:p>
            <a:pPr algn="ctr"/>
            <a:r>
              <a:rPr lang="en-US" sz="800" dirty="0">
                <a:solidFill>
                  <a:schemeClr val="tx1"/>
                </a:solidFill>
              </a:rPr>
              <a:t>Cloud download</a:t>
            </a:r>
          </a:p>
        </p:txBody>
      </p:sp>
      <p:sp>
        <p:nvSpPr>
          <p:cNvPr id="193" name="TextBox 192">
            <a:extLst>
              <a:ext uri="{FF2B5EF4-FFF2-40B4-BE49-F238E27FC236}">
                <a16:creationId xmlns:a16="http://schemas.microsoft.com/office/drawing/2014/main" id="{D42A1ADC-4E65-45D8-9FF2-DAF8DF6DBFDB}"/>
              </a:ext>
            </a:extLst>
          </p:cNvPr>
          <p:cNvSpPr txBox="1"/>
          <p:nvPr userDrawn="1"/>
        </p:nvSpPr>
        <p:spPr>
          <a:xfrm>
            <a:off x="2524257" y="4216498"/>
            <a:ext cx="709636" cy="215444"/>
          </a:xfrm>
          <a:prstGeom prst="rect">
            <a:avLst/>
          </a:prstGeom>
          <a:noFill/>
        </p:spPr>
        <p:txBody>
          <a:bodyPr wrap="square" lIns="0" rIns="0">
            <a:noAutofit/>
          </a:bodyPr>
          <a:lstStyle/>
          <a:p>
            <a:pPr algn="ctr"/>
            <a:r>
              <a:rPr lang="en-US" sz="800" dirty="0">
                <a:solidFill>
                  <a:schemeClr val="tx1"/>
                </a:solidFill>
              </a:rPr>
              <a:t>Crown</a:t>
            </a:r>
          </a:p>
        </p:txBody>
      </p:sp>
      <p:sp>
        <p:nvSpPr>
          <p:cNvPr id="195" name="TextBox 194">
            <a:extLst>
              <a:ext uri="{FF2B5EF4-FFF2-40B4-BE49-F238E27FC236}">
                <a16:creationId xmlns:a16="http://schemas.microsoft.com/office/drawing/2014/main" id="{CBD0D93A-0A4E-4141-B475-A7A7949E5E19}"/>
              </a:ext>
            </a:extLst>
          </p:cNvPr>
          <p:cNvSpPr txBox="1"/>
          <p:nvPr userDrawn="1"/>
        </p:nvSpPr>
        <p:spPr>
          <a:xfrm>
            <a:off x="3241239" y="5053521"/>
            <a:ext cx="709636" cy="215444"/>
          </a:xfrm>
          <a:prstGeom prst="rect">
            <a:avLst/>
          </a:prstGeom>
          <a:noFill/>
        </p:spPr>
        <p:txBody>
          <a:bodyPr wrap="square" lIns="0" rIns="0">
            <a:noAutofit/>
          </a:bodyPr>
          <a:lstStyle/>
          <a:p>
            <a:pPr algn="ctr"/>
            <a:r>
              <a:rPr lang="en-US" sz="800" dirty="0">
                <a:solidFill>
                  <a:schemeClr val="tx1"/>
                </a:solidFill>
              </a:rPr>
              <a:t>First Emoji</a:t>
            </a:r>
          </a:p>
        </p:txBody>
      </p:sp>
      <p:sp>
        <p:nvSpPr>
          <p:cNvPr id="197" name="TextBox 196">
            <a:extLst>
              <a:ext uri="{FF2B5EF4-FFF2-40B4-BE49-F238E27FC236}">
                <a16:creationId xmlns:a16="http://schemas.microsoft.com/office/drawing/2014/main" id="{DBF395BA-B452-4237-A96E-6132CA84743F}"/>
              </a:ext>
            </a:extLst>
          </p:cNvPr>
          <p:cNvSpPr txBox="1"/>
          <p:nvPr userDrawn="1"/>
        </p:nvSpPr>
        <p:spPr>
          <a:xfrm>
            <a:off x="11099777" y="1753079"/>
            <a:ext cx="709636" cy="215444"/>
          </a:xfrm>
          <a:prstGeom prst="rect">
            <a:avLst/>
          </a:prstGeom>
          <a:noFill/>
        </p:spPr>
        <p:txBody>
          <a:bodyPr wrap="square" lIns="0" rIns="0">
            <a:noAutofit/>
          </a:bodyPr>
          <a:lstStyle/>
          <a:p>
            <a:pPr algn="ctr"/>
            <a:r>
              <a:rPr lang="en-US" sz="800" dirty="0">
                <a:solidFill>
                  <a:schemeClr val="tx1"/>
                </a:solidFill>
              </a:rPr>
              <a:t>Assessment</a:t>
            </a:r>
          </a:p>
        </p:txBody>
      </p:sp>
      <p:sp>
        <p:nvSpPr>
          <p:cNvPr id="199" name="TextBox 198">
            <a:extLst>
              <a:ext uri="{FF2B5EF4-FFF2-40B4-BE49-F238E27FC236}">
                <a16:creationId xmlns:a16="http://schemas.microsoft.com/office/drawing/2014/main" id="{71FC3985-50EB-4C6E-8D13-22CC4D33A8D4}"/>
              </a:ext>
            </a:extLst>
          </p:cNvPr>
          <p:cNvSpPr txBox="1"/>
          <p:nvPr userDrawn="1"/>
        </p:nvSpPr>
        <p:spPr>
          <a:xfrm>
            <a:off x="3241239" y="1753079"/>
            <a:ext cx="709636" cy="215444"/>
          </a:xfrm>
          <a:prstGeom prst="rect">
            <a:avLst/>
          </a:prstGeom>
          <a:noFill/>
        </p:spPr>
        <p:txBody>
          <a:bodyPr wrap="square" lIns="0" rIns="0">
            <a:noAutofit/>
          </a:bodyPr>
          <a:lstStyle/>
          <a:p>
            <a:pPr algn="ctr"/>
            <a:r>
              <a:rPr lang="en-US" sz="800" dirty="0">
                <a:solidFill>
                  <a:schemeClr val="tx1"/>
                </a:solidFill>
              </a:rPr>
              <a:t>Abstract</a:t>
            </a:r>
          </a:p>
        </p:txBody>
      </p:sp>
      <p:sp>
        <p:nvSpPr>
          <p:cNvPr id="201" name="TextBox 200">
            <a:extLst>
              <a:ext uri="{FF2B5EF4-FFF2-40B4-BE49-F238E27FC236}">
                <a16:creationId xmlns:a16="http://schemas.microsoft.com/office/drawing/2014/main" id="{7BFD4676-4AB4-4045-B6A7-BD0E3B58EDCD}"/>
              </a:ext>
            </a:extLst>
          </p:cNvPr>
          <p:cNvSpPr txBox="1"/>
          <p:nvPr userDrawn="1"/>
        </p:nvSpPr>
        <p:spPr>
          <a:xfrm>
            <a:off x="3241239" y="5877738"/>
            <a:ext cx="709636" cy="215444"/>
          </a:xfrm>
          <a:prstGeom prst="rect">
            <a:avLst/>
          </a:prstGeom>
          <a:noFill/>
        </p:spPr>
        <p:txBody>
          <a:bodyPr wrap="square" lIns="0" rIns="0">
            <a:noAutofit/>
          </a:bodyPr>
          <a:lstStyle/>
          <a:p>
            <a:pPr algn="ctr"/>
            <a:r>
              <a:rPr lang="en-US" sz="800" dirty="0">
                <a:solidFill>
                  <a:schemeClr val="tx1"/>
                </a:solidFill>
              </a:rPr>
              <a:t>Information</a:t>
            </a:r>
          </a:p>
        </p:txBody>
      </p:sp>
      <p:sp>
        <p:nvSpPr>
          <p:cNvPr id="203" name="TextBox 202">
            <a:extLst>
              <a:ext uri="{FF2B5EF4-FFF2-40B4-BE49-F238E27FC236}">
                <a16:creationId xmlns:a16="http://schemas.microsoft.com/office/drawing/2014/main" id="{6B512916-1354-402C-AB26-7E879440F016}"/>
              </a:ext>
            </a:extLst>
          </p:cNvPr>
          <p:cNvSpPr txBox="1"/>
          <p:nvPr userDrawn="1"/>
        </p:nvSpPr>
        <p:spPr>
          <a:xfrm>
            <a:off x="3932072" y="3367961"/>
            <a:ext cx="709636" cy="338554"/>
          </a:xfrm>
          <a:prstGeom prst="rect">
            <a:avLst/>
          </a:prstGeom>
          <a:noFill/>
        </p:spPr>
        <p:txBody>
          <a:bodyPr wrap="square" lIns="0" rIns="0">
            <a:noAutofit/>
          </a:bodyPr>
          <a:lstStyle/>
          <a:p>
            <a:pPr algn="ctr"/>
            <a:r>
              <a:rPr lang="en-US" sz="800" dirty="0">
                <a:solidFill>
                  <a:schemeClr val="tx1"/>
                </a:solidFill>
              </a:rPr>
              <a:t>Cloud </a:t>
            </a:r>
          </a:p>
          <a:p>
            <a:pPr algn="ctr"/>
            <a:r>
              <a:rPr lang="en-US" sz="800" dirty="0">
                <a:solidFill>
                  <a:schemeClr val="tx1"/>
                </a:solidFill>
              </a:rPr>
              <a:t>upload</a:t>
            </a:r>
          </a:p>
        </p:txBody>
      </p:sp>
      <p:sp>
        <p:nvSpPr>
          <p:cNvPr id="205" name="TextBox 204">
            <a:extLst>
              <a:ext uri="{FF2B5EF4-FFF2-40B4-BE49-F238E27FC236}">
                <a16:creationId xmlns:a16="http://schemas.microsoft.com/office/drawing/2014/main" id="{DE45D832-8D81-4441-8923-732A16BCBF20}"/>
              </a:ext>
            </a:extLst>
          </p:cNvPr>
          <p:cNvSpPr txBox="1"/>
          <p:nvPr userDrawn="1"/>
        </p:nvSpPr>
        <p:spPr>
          <a:xfrm>
            <a:off x="3932072" y="4216498"/>
            <a:ext cx="709636" cy="215444"/>
          </a:xfrm>
          <a:prstGeom prst="rect">
            <a:avLst/>
          </a:prstGeom>
          <a:noFill/>
        </p:spPr>
        <p:txBody>
          <a:bodyPr wrap="square" lIns="0" rIns="0">
            <a:noAutofit/>
          </a:bodyPr>
          <a:lstStyle/>
          <a:p>
            <a:pPr algn="ctr"/>
            <a:r>
              <a:rPr lang="en-US" sz="800" dirty="0">
                <a:solidFill>
                  <a:schemeClr val="tx1"/>
                </a:solidFill>
              </a:rPr>
              <a:t>Decrease</a:t>
            </a:r>
          </a:p>
        </p:txBody>
      </p:sp>
      <p:sp>
        <p:nvSpPr>
          <p:cNvPr id="207" name="TextBox 206">
            <a:extLst>
              <a:ext uri="{FF2B5EF4-FFF2-40B4-BE49-F238E27FC236}">
                <a16:creationId xmlns:a16="http://schemas.microsoft.com/office/drawing/2014/main" id="{ACCD6C7D-8D4F-471F-BF6A-3DA2E570A11A}"/>
              </a:ext>
            </a:extLst>
          </p:cNvPr>
          <p:cNvSpPr txBox="1"/>
          <p:nvPr userDrawn="1"/>
        </p:nvSpPr>
        <p:spPr>
          <a:xfrm>
            <a:off x="4667488" y="5053521"/>
            <a:ext cx="709636" cy="215444"/>
          </a:xfrm>
          <a:prstGeom prst="rect">
            <a:avLst/>
          </a:prstGeom>
          <a:noFill/>
        </p:spPr>
        <p:txBody>
          <a:bodyPr wrap="square" lIns="0" rIns="0">
            <a:noAutofit/>
          </a:bodyPr>
          <a:lstStyle/>
          <a:p>
            <a:pPr algn="ctr"/>
            <a:r>
              <a:rPr lang="en-US" sz="800" dirty="0">
                <a:solidFill>
                  <a:schemeClr val="tx1"/>
                </a:solidFill>
              </a:rPr>
              <a:t>First-like</a:t>
            </a:r>
          </a:p>
        </p:txBody>
      </p:sp>
      <p:sp>
        <p:nvSpPr>
          <p:cNvPr id="209" name="TextBox 208">
            <a:extLst>
              <a:ext uri="{FF2B5EF4-FFF2-40B4-BE49-F238E27FC236}">
                <a16:creationId xmlns:a16="http://schemas.microsoft.com/office/drawing/2014/main" id="{32DF3D9B-AEFD-4913-9091-1766F686CC24}"/>
              </a:ext>
            </a:extLst>
          </p:cNvPr>
          <p:cNvSpPr txBox="1"/>
          <p:nvPr userDrawn="1"/>
        </p:nvSpPr>
        <p:spPr>
          <a:xfrm>
            <a:off x="3932072" y="2580873"/>
            <a:ext cx="709636" cy="215444"/>
          </a:xfrm>
          <a:prstGeom prst="rect">
            <a:avLst/>
          </a:prstGeom>
          <a:noFill/>
        </p:spPr>
        <p:txBody>
          <a:bodyPr wrap="square" lIns="0" rIns="0">
            <a:noAutofit/>
          </a:bodyPr>
          <a:lstStyle/>
          <a:p>
            <a:pPr algn="ctr"/>
            <a:r>
              <a:rPr lang="en-US" sz="800" dirty="0">
                <a:solidFill>
                  <a:schemeClr val="tx1"/>
                </a:solidFill>
              </a:rPr>
              <a:t>Autobiographer</a:t>
            </a:r>
          </a:p>
        </p:txBody>
      </p:sp>
      <p:sp>
        <p:nvSpPr>
          <p:cNvPr id="211" name="TextBox 210">
            <a:extLst>
              <a:ext uri="{FF2B5EF4-FFF2-40B4-BE49-F238E27FC236}">
                <a16:creationId xmlns:a16="http://schemas.microsoft.com/office/drawing/2014/main" id="{3CA99349-7E4F-42A8-B135-0254590B3A20}"/>
              </a:ext>
            </a:extLst>
          </p:cNvPr>
          <p:cNvSpPr txBox="1"/>
          <p:nvPr userDrawn="1"/>
        </p:nvSpPr>
        <p:spPr>
          <a:xfrm>
            <a:off x="4667488" y="1753079"/>
            <a:ext cx="709636" cy="338554"/>
          </a:xfrm>
          <a:prstGeom prst="rect">
            <a:avLst/>
          </a:prstGeom>
          <a:noFill/>
        </p:spPr>
        <p:txBody>
          <a:bodyPr wrap="square" lIns="0" rIns="0">
            <a:noAutofit/>
          </a:bodyPr>
          <a:lstStyle/>
          <a:p>
            <a:pPr algn="ctr"/>
            <a:r>
              <a:rPr lang="en-US" sz="800" dirty="0">
                <a:solidFill>
                  <a:schemeClr val="tx1"/>
                </a:solidFill>
              </a:rPr>
              <a:t>Advanced </a:t>
            </a:r>
          </a:p>
          <a:p>
            <a:pPr algn="ctr"/>
            <a:r>
              <a:rPr lang="en-US" sz="800" dirty="0">
                <a:solidFill>
                  <a:schemeClr val="tx1"/>
                </a:solidFill>
              </a:rPr>
              <a:t>OCR</a:t>
            </a:r>
          </a:p>
        </p:txBody>
      </p:sp>
      <p:sp>
        <p:nvSpPr>
          <p:cNvPr id="213" name="TextBox 212">
            <a:extLst>
              <a:ext uri="{FF2B5EF4-FFF2-40B4-BE49-F238E27FC236}">
                <a16:creationId xmlns:a16="http://schemas.microsoft.com/office/drawing/2014/main" id="{7E2829F3-9FE5-421B-A781-8133376E77C9}"/>
              </a:ext>
            </a:extLst>
          </p:cNvPr>
          <p:cNvSpPr txBox="1"/>
          <p:nvPr userDrawn="1"/>
        </p:nvSpPr>
        <p:spPr>
          <a:xfrm>
            <a:off x="4667488" y="5877738"/>
            <a:ext cx="709636" cy="215444"/>
          </a:xfrm>
          <a:prstGeom prst="rect">
            <a:avLst/>
          </a:prstGeom>
          <a:noFill/>
        </p:spPr>
        <p:txBody>
          <a:bodyPr wrap="square" lIns="0" rIns="0">
            <a:noAutofit/>
          </a:bodyPr>
          <a:lstStyle/>
          <a:p>
            <a:pPr algn="ctr"/>
            <a:r>
              <a:rPr lang="en-US" sz="800" dirty="0">
                <a:solidFill>
                  <a:schemeClr val="tx1"/>
                </a:solidFill>
              </a:rPr>
              <a:t>Institutionalize</a:t>
            </a:r>
          </a:p>
        </p:txBody>
      </p:sp>
      <p:sp>
        <p:nvSpPr>
          <p:cNvPr id="215" name="TextBox 214">
            <a:extLst>
              <a:ext uri="{FF2B5EF4-FFF2-40B4-BE49-F238E27FC236}">
                <a16:creationId xmlns:a16="http://schemas.microsoft.com/office/drawing/2014/main" id="{4277E678-95C6-4042-906A-9B98BDABD780}"/>
              </a:ext>
            </a:extLst>
          </p:cNvPr>
          <p:cNvSpPr txBox="1"/>
          <p:nvPr userDrawn="1"/>
        </p:nvSpPr>
        <p:spPr>
          <a:xfrm>
            <a:off x="3241239" y="3367961"/>
            <a:ext cx="709636" cy="338554"/>
          </a:xfrm>
          <a:prstGeom prst="rect">
            <a:avLst/>
          </a:prstGeom>
          <a:noFill/>
        </p:spPr>
        <p:txBody>
          <a:bodyPr wrap="square" lIns="0" rIns="0">
            <a:noAutofit/>
          </a:bodyPr>
          <a:lstStyle/>
          <a:p>
            <a:pPr algn="ctr"/>
            <a:r>
              <a:rPr lang="en-US" sz="800" dirty="0">
                <a:solidFill>
                  <a:schemeClr val="tx1"/>
                </a:solidFill>
              </a:rPr>
              <a:t>Cloud </a:t>
            </a:r>
          </a:p>
          <a:p>
            <a:pPr algn="ctr"/>
            <a:r>
              <a:rPr lang="en-US" sz="800" dirty="0">
                <a:solidFill>
                  <a:schemeClr val="tx1"/>
                </a:solidFill>
              </a:rPr>
              <a:t>secure</a:t>
            </a:r>
          </a:p>
        </p:txBody>
      </p:sp>
      <p:sp>
        <p:nvSpPr>
          <p:cNvPr id="217" name="TextBox 216">
            <a:extLst>
              <a:ext uri="{FF2B5EF4-FFF2-40B4-BE49-F238E27FC236}">
                <a16:creationId xmlns:a16="http://schemas.microsoft.com/office/drawing/2014/main" id="{9D653F88-C5C2-4DA1-9FD2-F1148CC933FA}"/>
              </a:ext>
            </a:extLst>
          </p:cNvPr>
          <p:cNvSpPr txBox="1"/>
          <p:nvPr userDrawn="1"/>
        </p:nvSpPr>
        <p:spPr>
          <a:xfrm>
            <a:off x="3241239" y="4216498"/>
            <a:ext cx="709636" cy="338554"/>
          </a:xfrm>
          <a:prstGeom prst="rect">
            <a:avLst/>
          </a:prstGeom>
          <a:noFill/>
        </p:spPr>
        <p:txBody>
          <a:bodyPr wrap="square" lIns="0" rIns="0">
            <a:noAutofit/>
          </a:bodyPr>
          <a:lstStyle/>
          <a:p>
            <a:pPr algn="ctr"/>
            <a:r>
              <a:rPr lang="en-US" sz="800" dirty="0">
                <a:solidFill>
                  <a:schemeClr val="tx1"/>
                </a:solidFill>
              </a:rPr>
              <a:t>Cultural acceptance</a:t>
            </a:r>
          </a:p>
        </p:txBody>
      </p:sp>
      <p:sp>
        <p:nvSpPr>
          <p:cNvPr id="219" name="TextBox 218">
            <a:extLst>
              <a:ext uri="{FF2B5EF4-FFF2-40B4-BE49-F238E27FC236}">
                <a16:creationId xmlns:a16="http://schemas.microsoft.com/office/drawing/2014/main" id="{FD2CDFC3-B977-465E-A8FC-581C80106056}"/>
              </a:ext>
            </a:extLst>
          </p:cNvPr>
          <p:cNvSpPr txBox="1"/>
          <p:nvPr userDrawn="1"/>
        </p:nvSpPr>
        <p:spPr>
          <a:xfrm>
            <a:off x="3932072" y="5053521"/>
            <a:ext cx="709636" cy="215444"/>
          </a:xfrm>
          <a:prstGeom prst="rect">
            <a:avLst/>
          </a:prstGeom>
          <a:noFill/>
        </p:spPr>
        <p:txBody>
          <a:bodyPr wrap="square" lIns="0" rIns="0">
            <a:noAutofit/>
          </a:bodyPr>
          <a:lstStyle/>
          <a:p>
            <a:pPr algn="ctr"/>
            <a:r>
              <a:rPr lang="en-US" sz="800" dirty="0">
                <a:solidFill>
                  <a:schemeClr val="tx1"/>
                </a:solidFill>
              </a:rPr>
              <a:t>First Flag</a:t>
            </a:r>
          </a:p>
        </p:txBody>
      </p:sp>
      <p:sp>
        <p:nvSpPr>
          <p:cNvPr id="221" name="TextBox 220">
            <a:extLst>
              <a:ext uri="{FF2B5EF4-FFF2-40B4-BE49-F238E27FC236}">
                <a16:creationId xmlns:a16="http://schemas.microsoft.com/office/drawing/2014/main" id="{017BB878-8640-4043-B10E-730925B9B418}"/>
              </a:ext>
            </a:extLst>
          </p:cNvPr>
          <p:cNvSpPr txBox="1"/>
          <p:nvPr userDrawn="1"/>
        </p:nvSpPr>
        <p:spPr>
          <a:xfrm>
            <a:off x="3241239" y="2580873"/>
            <a:ext cx="709636" cy="215444"/>
          </a:xfrm>
          <a:prstGeom prst="rect">
            <a:avLst/>
          </a:prstGeom>
          <a:noFill/>
        </p:spPr>
        <p:txBody>
          <a:bodyPr wrap="square" lIns="0" rIns="0">
            <a:noAutofit/>
          </a:bodyPr>
          <a:lstStyle/>
          <a:p>
            <a:pPr algn="ctr"/>
            <a:r>
              <a:rPr lang="en-US" sz="800" dirty="0">
                <a:solidFill>
                  <a:schemeClr val="tx1"/>
                </a:solidFill>
              </a:rPr>
              <a:t>Atom</a:t>
            </a:r>
          </a:p>
        </p:txBody>
      </p:sp>
      <p:sp>
        <p:nvSpPr>
          <p:cNvPr id="223" name="TextBox 222">
            <a:extLst>
              <a:ext uri="{FF2B5EF4-FFF2-40B4-BE49-F238E27FC236}">
                <a16:creationId xmlns:a16="http://schemas.microsoft.com/office/drawing/2014/main" id="{3BD1719A-8A2E-4BE8-AE36-F41AC5723B2E}"/>
              </a:ext>
            </a:extLst>
          </p:cNvPr>
          <p:cNvSpPr txBox="1"/>
          <p:nvPr userDrawn="1"/>
        </p:nvSpPr>
        <p:spPr>
          <a:xfrm>
            <a:off x="3932072" y="1753079"/>
            <a:ext cx="709636" cy="215444"/>
          </a:xfrm>
          <a:prstGeom prst="rect">
            <a:avLst/>
          </a:prstGeom>
          <a:noFill/>
        </p:spPr>
        <p:txBody>
          <a:bodyPr wrap="square" lIns="0" rIns="0">
            <a:noAutofit/>
          </a:bodyPr>
          <a:lstStyle/>
          <a:p>
            <a:pPr algn="ctr"/>
            <a:r>
              <a:rPr lang="en-US" sz="800" dirty="0">
                <a:solidFill>
                  <a:schemeClr val="tx1"/>
                </a:solidFill>
              </a:rPr>
              <a:t>Add</a:t>
            </a:r>
          </a:p>
        </p:txBody>
      </p:sp>
      <p:sp>
        <p:nvSpPr>
          <p:cNvPr id="225" name="TextBox 224">
            <a:extLst>
              <a:ext uri="{FF2B5EF4-FFF2-40B4-BE49-F238E27FC236}">
                <a16:creationId xmlns:a16="http://schemas.microsoft.com/office/drawing/2014/main" id="{70ADFD1E-2D8B-44B9-B547-A54094EF1EB4}"/>
              </a:ext>
            </a:extLst>
          </p:cNvPr>
          <p:cNvSpPr txBox="1"/>
          <p:nvPr userDrawn="1"/>
        </p:nvSpPr>
        <p:spPr>
          <a:xfrm>
            <a:off x="3932072" y="5877738"/>
            <a:ext cx="709636" cy="215444"/>
          </a:xfrm>
          <a:prstGeom prst="rect">
            <a:avLst/>
          </a:prstGeom>
          <a:noFill/>
        </p:spPr>
        <p:txBody>
          <a:bodyPr wrap="square" lIns="0" rIns="0">
            <a:noAutofit/>
          </a:bodyPr>
          <a:lstStyle/>
          <a:p>
            <a:pPr algn="ctr"/>
            <a:r>
              <a:rPr lang="en-US" sz="800" dirty="0">
                <a:solidFill>
                  <a:schemeClr val="tx1"/>
                </a:solidFill>
              </a:rPr>
              <a:t>Input</a:t>
            </a:r>
          </a:p>
        </p:txBody>
      </p:sp>
      <p:sp>
        <p:nvSpPr>
          <p:cNvPr id="227" name="TextBox 226">
            <a:extLst>
              <a:ext uri="{FF2B5EF4-FFF2-40B4-BE49-F238E27FC236}">
                <a16:creationId xmlns:a16="http://schemas.microsoft.com/office/drawing/2014/main" id="{3E604084-A22E-4804-9DD7-818B5B77E8B0}"/>
              </a:ext>
            </a:extLst>
          </p:cNvPr>
          <p:cNvSpPr txBox="1"/>
          <p:nvPr userDrawn="1"/>
        </p:nvSpPr>
        <p:spPr>
          <a:xfrm>
            <a:off x="6810720" y="3367961"/>
            <a:ext cx="709636" cy="338554"/>
          </a:xfrm>
          <a:prstGeom prst="rect">
            <a:avLst/>
          </a:prstGeom>
          <a:noFill/>
        </p:spPr>
        <p:txBody>
          <a:bodyPr wrap="square" lIns="0" rIns="0">
            <a:noAutofit/>
          </a:bodyPr>
          <a:lstStyle/>
          <a:p>
            <a:pPr algn="ctr"/>
            <a:r>
              <a:rPr lang="en-US" sz="800" dirty="0">
                <a:solidFill>
                  <a:schemeClr val="tx1"/>
                </a:solidFill>
              </a:rPr>
              <a:t>Contact </a:t>
            </a:r>
          </a:p>
          <a:p>
            <a:pPr algn="ctr"/>
            <a:r>
              <a:rPr lang="en-US" sz="800" dirty="0">
                <a:solidFill>
                  <a:schemeClr val="tx1"/>
                </a:solidFill>
              </a:rPr>
              <a:t>email alt</a:t>
            </a:r>
          </a:p>
        </p:txBody>
      </p:sp>
      <p:sp>
        <p:nvSpPr>
          <p:cNvPr id="229" name="TextBox 228">
            <a:extLst>
              <a:ext uri="{FF2B5EF4-FFF2-40B4-BE49-F238E27FC236}">
                <a16:creationId xmlns:a16="http://schemas.microsoft.com/office/drawing/2014/main" id="{06EFCF0E-5483-4412-948C-D62CB2FCDF4C}"/>
              </a:ext>
            </a:extLst>
          </p:cNvPr>
          <p:cNvSpPr txBox="1"/>
          <p:nvPr userDrawn="1"/>
        </p:nvSpPr>
        <p:spPr>
          <a:xfrm>
            <a:off x="6810720" y="4216498"/>
            <a:ext cx="709636" cy="338554"/>
          </a:xfrm>
          <a:prstGeom prst="rect">
            <a:avLst/>
          </a:prstGeom>
          <a:noFill/>
        </p:spPr>
        <p:txBody>
          <a:bodyPr wrap="square" lIns="0" rIns="0">
            <a:noAutofit/>
          </a:bodyPr>
          <a:lstStyle/>
          <a:p>
            <a:pPr algn="ctr"/>
            <a:r>
              <a:rPr lang="en-US" sz="800" dirty="0">
                <a:solidFill>
                  <a:schemeClr val="tx1"/>
                </a:solidFill>
              </a:rPr>
              <a:t>Ease </a:t>
            </a:r>
          </a:p>
          <a:p>
            <a:pPr algn="ctr"/>
            <a:r>
              <a:rPr lang="en-US" sz="800" dirty="0">
                <a:solidFill>
                  <a:schemeClr val="tx1"/>
                </a:solidFill>
              </a:rPr>
              <a:t>of use</a:t>
            </a:r>
          </a:p>
        </p:txBody>
      </p:sp>
      <p:sp>
        <p:nvSpPr>
          <p:cNvPr id="231" name="TextBox 230">
            <a:extLst>
              <a:ext uri="{FF2B5EF4-FFF2-40B4-BE49-F238E27FC236}">
                <a16:creationId xmlns:a16="http://schemas.microsoft.com/office/drawing/2014/main" id="{D89995A6-FEE0-4A1F-A817-D11AF7B5C394}"/>
              </a:ext>
            </a:extLst>
          </p:cNvPr>
          <p:cNvSpPr txBox="1"/>
          <p:nvPr userDrawn="1"/>
        </p:nvSpPr>
        <p:spPr>
          <a:xfrm>
            <a:off x="7525130" y="5053521"/>
            <a:ext cx="709636" cy="215444"/>
          </a:xfrm>
          <a:prstGeom prst="rect">
            <a:avLst/>
          </a:prstGeom>
          <a:noFill/>
        </p:spPr>
        <p:txBody>
          <a:bodyPr wrap="square" lIns="0" rIns="0">
            <a:noAutofit/>
          </a:bodyPr>
          <a:lstStyle/>
          <a:p>
            <a:pPr algn="ctr"/>
            <a:r>
              <a:rPr lang="en-US" sz="800" dirty="0">
                <a:solidFill>
                  <a:schemeClr val="tx1"/>
                </a:solidFill>
              </a:rPr>
              <a:t>First-quote</a:t>
            </a:r>
          </a:p>
        </p:txBody>
      </p:sp>
      <p:sp>
        <p:nvSpPr>
          <p:cNvPr id="233" name="TextBox 232">
            <a:extLst>
              <a:ext uri="{FF2B5EF4-FFF2-40B4-BE49-F238E27FC236}">
                <a16:creationId xmlns:a16="http://schemas.microsoft.com/office/drawing/2014/main" id="{7F3FE832-7D1D-4660-BA4A-0AA427F63DAF}"/>
              </a:ext>
            </a:extLst>
          </p:cNvPr>
          <p:cNvSpPr txBox="1"/>
          <p:nvPr userDrawn="1"/>
        </p:nvSpPr>
        <p:spPr>
          <a:xfrm>
            <a:off x="6810720" y="2580873"/>
            <a:ext cx="709636" cy="215444"/>
          </a:xfrm>
          <a:prstGeom prst="rect">
            <a:avLst/>
          </a:prstGeom>
          <a:noFill/>
        </p:spPr>
        <p:txBody>
          <a:bodyPr wrap="square" lIns="0" rIns="0">
            <a:noAutofit/>
          </a:bodyPr>
          <a:lstStyle/>
          <a:p>
            <a:pPr algn="ctr"/>
            <a:r>
              <a:rPr lang="en-US" sz="800" dirty="0">
                <a:solidFill>
                  <a:schemeClr val="tx1"/>
                </a:solidFill>
              </a:rPr>
              <a:t>Big scale</a:t>
            </a:r>
          </a:p>
        </p:txBody>
      </p:sp>
      <p:sp>
        <p:nvSpPr>
          <p:cNvPr id="235" name="TextBox 234">
            <a:extLst>
              <a:ext uri="{FF2B5EF4-FFF2-40B4-BE49-F238E27FC236}">
                <a16:creationId xmlns:a16="http://schemas.microsoft.com/office/drawing/2014/main" id="{FD7E7F3D-3B87-48E6-B768-EC0F773CA9D0}"/>
              </a:ext>
            </a:extLst>
          </p:cNvPr>
          <p:cNvSpPr txBox="1"/>
          <p:nvPr userDrawn="1"/>
        </p:nvSpPr>
        <p:spPr>
          <a:xfrm>
            <a:off x="7525130" y="1753079"/>
            <a:ext cx="709636" cy="338554"/>
          </a:xfrm>
          <a:prstGeom prst="rect">
            <a:avLst/>
          </a:prstGeom>
          <a:noFill/>
        </p:spPr>
        <p:txBody>
          <a:bodyPr wrap="square" lIns="0" rIns="0">
            <a:noAutofit/>
          </a:bodyPr>
          <a:lstStyle/>
          <a:p>
            <a:pPr algn="ctr"/>
            <a:r>
              <a:rPr lang="en-US" sz="800" dirty="0">
                <a:solidFill>
                  <a:schemeClr val="tx1"/>
                </a:solidFill>
              </a:rPr>
              <a:t>Alert </a:t>
            </a:r>
          </a:p>
          <a:p>
            <a:pPr algn="ctr"/>
            <a:r>
              <a:rPr lang="en-US" sz="800" dirty="0">
                <a:solidFill>
                  <a:schemeClr val="tx1"/>
                </a:solidFill>
              </a:rPr>
              <a:t>Alarm</a:t>
            </a:r>
          </a:p>
        </p:txBody>
      </p:sp>
      <p:sp>
        <p:nvSpPr>
          <p:cNvPr id="237" name="TextBox 236">
            <a:extLst>
              <a:ext uri="{FF2B5EF4-FFF2-40B4-BE49-F238E27FC236}">
                <a16:creationId xmlns:a16="http://schemas.microsoft.com/office/drawing/2014/main" id="{CC1477E2-5C20-48CE-81AC-B5C1BC359C10}"/>
              </a:ext>
            </a:extLst>
          </p:cNvPr>
          <p:cNvSpPr txBox="1"/>
          <p:nvPr userDrawn="1"/>
        </p:nvSpPr>
        <p:spPr>
          <a:xfrm>
            <a:off x="7525130" y="5877738"/>
            <a:ext cx="709636" cy="215444"/>
          </a:xfrm>
          <a:prstGeom prst="rect">
            <a:avLst/>
          </a:prstGeom>
          <a:noFill/>
        </p:spPr>
        <p:txBody>
          <a:bodyPr wrap="square" lIns="0" rIns="0">
            <a:noAutofit/>
          </a:bodyPr>
          <a:lstStyle/>
          <a:p>
            <a:pPr algn="ctr"/>
            <a:r>
              <a:rPr lang="en-US" sz="800" dirty="0">
                <a:solidFill>
                  <a:schemeClr val="tx1"/>
                </a:solidFill>
              </a:rPr>
              <a:t>Leader</a:t>
            </a:r>
          </a:p>
        </p:txBody>
      </p:sp>
      <p:sp>
        <p:nvSpPr>
          <p:cNvPr id="239" name="TextBox 238">
            <a:extLst>
              <a:ext uri="{FF2B5EF4-FFF2-40B4-BE49-F238E27FC236}">
                <a16:creationId xmlns:a16="http://schemas.microsoft.com/office/drawing/2014/main" id="{A8C920E2-9B75-45B2-9E36-9A3CBC54541B}"/>
              </a:ext>
            </a:extLst>
          </p:cNvPr>
          <p:cNvSpPr txBox="1"/>
          <p:nvPr userDrawn="1"/>
        </p:nvSpPr>
        <p:spPr>
          <a:xfrm>
            <a:off x="8239541" y="3367961"/>
            <a:ext cx="709636" cy="215444"/>
          </a:xfrm>
          <a:prstGeom prst="rect">
            <a:avLst/>
          </a:prstGeom>
          <a:noFill/>
        </p:spPr>
        <p:txBody>
          <a:bodyPr wrap="square" lIns="0" rIns="0">
            <a:noAutofit/>
          </a:bodyPr>
          <a:lstStyle/>
          <a:p>
            <a:pPr algn="ctr"/>
            <a:r>
              <a:rPr lang="en-US" sz="800" dirty="0">
                <a:solidFill>
                  <a:schemeClr val="tx1"/>
                </a:solidFill>
              </a:rPr>
              <a:t>Cost high</a:t>
            </a:r>
          </a:p>
        </p:txBody>
      </p:sp>
      <p:sp>
        <p:nvSpPr>
          <p:cNvPr id="241" name="TextBox 240">
            <a:extLst>
              <a:ext uri="{FF2B5EF4-FFF2-40B4-BE49-F238E27FC236}">
                <a16:creationId xmlns:a16="http://schemas.microsoft.com/office/drawing/2014/main" id="{AD4BD7B8-E404-439C-83BD-A1F5831F639F}"/>
              </a:ext>
            </a:extLst>
          </p:cNvPr>
          <p:cNvSpPr txBox="1"/>
          <p:nvPr userDrawn="1"/>
        </p:nvSpPr>
        <p:spPr>
          <a:xfrm>
            <a:off x="8239541" y="4216498"/>
            <a:ext cx="709636" cy="215444"/>
          </a:xfrm>
          <a:prstGeom prst="rect">
            <a:avLst/>
          </a:prstGeom>
          <a:noFill/>
        </p:spPr>
        <p:txBody>
          <a:bodyPr wrap="square" lIns="0" rIns="0">
            <a:noAutofit/>
          </a:bodyPr>
          <a:lstStyle/>
          <a:p>
            <a:pPr algn="ctr"/>
            <a:r>
              <a:rPr lang="en-US" sz="800" dirty="0">
                <a:solidFill>
                  <a:schemeClr val="tx1"/>
                </a:solidFill>
              </a:rPr>
              <a:t>Edit</a:t>
            </a:r>
          </a:p>
        </p:txBody>
      </p:sp>
      <p:sp>
        <p:nvSpPr>
          <p:cNvPr id="243" name="TextBox 242">
            <a:extLst>
              <a:ext uri="{FF2B5EF4-FFF2-40B4-BE49-F238E27FC236}">
                <a16:creationId xmlns:a16="http://schemas.microsoft.com/office/drawing/2014/main" id="{FF201862-38EB-4F50-82FB-601D7C08C594}"/>
              </a:ext>
            </a:extLst>
          </p:cNvPr>
          <p:cNvSpPr txBox="1"/>
          <p:nvPr userDrawn="1"/>
        </p:nvSpPr>
        <p:spPr>
          <a:xfrm>
            <a:off x="8959652" y="5053521"/>
            <a:ext cx="709636" cy="215444"/>
          </a:xfrm>
          <a:prstGeom prst="rect">
            <a:avLst/>
          </a:prstGeom>
          <a:noFill/>
        </p:spPr>
        <p:txBody>
          <a:bodyPr wrap="square" lIns="0" rIns="0">
            <a:noAutofit/>
          </a:bodyPr>
          <a:lstStyle/>
          <a:p>
            <a:pPr algn="ctr"/>
            <a:r>
              <a:rPr lang="en-US" sz="800" dirty="0">
                <a:solidFill>
                  <a:schemeClr val="tx1"/>
                </a:solidFill>
              </a:rPr>
              <a:t>Flexibility</a:t>
            </a:r>
          </a:p>
        </p:txBody>
      </p:sp>
      <p:sp>
        <p:nvSpPr>
          <p:cNvPr id="245" name="TextBox 244">
            <a:extLst>
              <a:ext uri="{FF2B5EF4-FFF2-40B4-BE49-F238E27FC236}">
                <a16:creationId xmlns:a16="http://schemas.microsoft.com/office/drawing/2014/main" id="{B51FBA84-2827-43BD-9732-BD2E19A56FFC}"/>
              </a:ext>
            </a:extLst>
          </p:cNvPr>
          <p:cNvSpPr txBox="1"/>
          <p:nvPr userDrawn="1"/>
        </p:nvSpPr>
        <p:spPr>
          <a:xfrm>
            <a:off x="8239541" y="2580873"/>
            <a:ext cx="709636" cy="338554"/>
          </a:xfrm>
          <a:prstGeom prst="rect">
            <a:avLst/>
          </a:prstGeom>
          <a:noFill/>
        </p:spPr>
        <p:txBody>
          <a:bodyPr wrap="square" lIns="0" rIns="0">
            <a:noAutofit/>
          </a:bodyPr>
          <a:lstStyle/>
          <a:p>
            <a:pPr algn="ctr"/>
            <a:r>
              <a:rPr lang="en-US" sz="800" dirty="0">
                <a:solidFill>
                  <a:schemeClr val="tx1"/>
                </a:solidFill>
              </a:rPr>
              <a:t>Business partner-up</a:t>
            </a:r>
          </a:p>
        </p:txBody>
      </p:sp>
      <p:sp>
        <p:nvSpPr>
          <p:cNvPr id="247" name="TextBox 246">
            <a:extLst>
              <a:ext uri="{FF2B5EF4-FFF2-40B4-BE49-F238E27FC236}">
                <a16:creationId xmlns:a16="http://schemas.microsoft.com/office/drawing/2014/main" id="{6FE07581-9009-489F-8848-EBCBFA1D5B39}"/>
              </a:ext>
            </a:extLst>
          </p:cNvPr>
          <p:cNvSpPr txBox="1"/>
          <p:nvPr userDrawn="1"/>
        </p:nvSpPr>
        <p:spPr>
          <a:xfrm>
            <a:off x="8959652" y="1753079"/>
            <a:ext cx="709636" cy="215444"/>
          </a:xfrm>
          <a:prstGeom prst="rect">
            <a:avLst/>
          </a:prstGeom>
          <a:noFill/>
        </p:spPr>
        <p:txBody>
          <a:bodyPr wrap="square" lIns="0" rIns="0">
            <a:noAutofit/>
          </a:bodyPr>
          <a:lstStyle/>
          <a:p>
            <a:pPr algn="ctr"/>
            <a:r>
              <a:rPr lang="en-US" sz="800" dirty="0">
                <a:solidFill>
                  <a:schemeClr val="tx1"/>
                </a:solidFill>
              </a:rPr>
              <a:t>App-3rd-party</a:t>
            </a:r>
          </a:p>
        </p:txBody>
      </p:sp>
      <p:sp>
        <p:nvSpPr>
          <p:cNvPr id="249" name="TextBox 248">
            <a:extLst>
              <a:ext uri="{FF2B5EF4-FFF2-40B4-BE49-F238E27FC236}">
                <a16:creationId xmlns:a16="http://schemas.microsoft.com/office/drawing/2014/main" id="{D0478EB8-2C8F-48EE-AC90-39D5D4B92B0C}"/>
              </a:ext>
            </a:extLst>
          </p:cNvPr>
          <p:cNvSpPr txBox="1"/>
          <p:nvPr userDrawn="1"/>
        </p:nvSpPr>
        <p:spPr>
          <a:xfrm>
            <a:off x="9672676" y="5877738"/>
            <a:ext cx="709636" cy="215444"/>
          </a:xfrm>
          <a:prstGeom prst="rect">
            <a:avLst/>
          </a:prstGeom>
          <a:noFill/>
        </p:spPr>
        <p:txBody>
          <a:bodyPr wrap="square" lIns="0" rIns="0">
            <a:noAutofit/>
          </a:bodyPr>
          <a:lstStyle/>
          <a:p>
            <a:pPr algn="ctr"/>
            <a:r>
              <a:rPr lang="en-US" sz="800" dirty="0">
                <a:solidFill>
                  <a:schemeClr val="tx1"/>
                </a:solidFill>
              </a:rPr>
              <a:t>Link alt</a:t>
            </a:r>
          </a:p>
        </p:txBody>
      </p:sp>
      <p:sp>
        <p:nvSpPr>
          <p:cNvPr id="251" name="TextBox 250">
            <a:extLst>
              <a:ext uri="{FF2B5EF4-FFF2-40B4-BE49-F238E27FC236}">
                <a16:creationId xmlns:a16="http://schemas.microsoft.com/office/drawing/2014/main" id="{60A713AF-0941-4574-96FE-A1FC816DEDFB}"/>
              </a:ext>
            </a:extLst>
          </p:cNvPr>
          <p:cNvSpPr txBox="1"/>
          <p:nvPr userDrawn="1"/>
        </p:nvSpPr>
        <p:spPr>
          <a:xfrm>
            <a:off x="7525130" y="3367961"/>
            <a:ext cx="709636" cy="215444"/>
          </a:xfrm>
          <a:prstGeom prst="rect">
            <a:avLst/>
          </a:prstGeom>
          <a:noFill/>
        </p:spPr>
        <p:txBody>
          <a:bodyPr wrap="square" lIns="0" rIns="0">
            <a:noAutofit/>
          </a:bodyPr>
          <a:lstStyle/>
          <a:p>
            <a:pPr algn="ctr"/>
            <a:r>
              <a:rPr lang="en-US" sz="800" dirty="0">
                <a:solidFill>
                  <a:schemeClr val="tx1"/>
                </a:solidFill>
              </a:rPr>
              <a:t>Corporation</a:t>
            </a:r>
          </a:p>
        </p:txBody>
      </p:sp>
      <p:sp>
        <p:nvSpPr>
          <p:cNvPr id="253" name="TextBox 252">
            <a:extLst>
              <a:ext uri="{FF2B5EF4-FFF2-40B4-BE49-F238E27FC236}">
                <a16:creationId xmlns:a16="http://schemas.microsoft.com/office/drawing/2014/main" id="{9A4B19B8-E672-4D38-9CB3-0D8AC7998B08}"/>
              </a:ext>
            </a:extLst>
          </p:cNvPr>
          <p:cNvSpPr txBox="1"/>
          <p:nvPr userDrawn="1"/>
        </p:nvSpPr>
        <p:spPr>
          <a:xfrm>
            <a:off x="7525130" y="4216498"/>
            <a:ext cx="709636" cy="215444"/>
          </a:xfrm>
          <a:prstGeom prst="rect">
            <a:avLst/>
          </a:prstGeom>
          <a:noFill/>
        </p:spPr>
        <p:txBody>
          <a:bodyPr wrap="square" lIns="0" rIns="0">
            <a:noAutofit/>
          </a:bodyPr>
          <a:lstStyle/>
          <a:p>
            <a:pPr algn="ctr"/>
            <a:r>
              <a:rPr lang="en-US" sz="800" dirty="0">
                <a:solidFill>
                  <a:schemeClr val="tx1"/>
                </a:solidFill>
              </a:rPr>
              <a:t>Ecosystem</a:t>
            </a:r>
          </a:p>
        </p:txBody>
      </p:sp>
      <p:sp>
        <p:nvSpPr>
          <p:cNvPr id="255" name="TextBox 254">
            <a:extLst>
              <a:ext uri="{FF2B5EF4-FFF2-40B4-BE49-F238E27FC236}">
                <a16:creationId xmlns:a16="http://schemas.microsoft.com/office/drawing/2014/main" id="{162502A6-009E-4640-BF0B-03B421A81EF9}"/>
              </a:ext>
            </a:extLst>
          </p:cNvPr>
          <p:cNvSpPr txBox="1"/>
          <p:nvPr userDrawn="1"/>
        </p:nvSpPr>
        <p:spPr>
          <a:xfrm>
            <a:off x="8239541" y="5053521"/>
            <a:ext cx="709636" cy="338554"/>
          </a:xfrm>
          <a:prstGeom prst="rect">
            <a:avLst/>
          </a:prstGeom>
          <a:noFill/>
        </p:spPr>
        <p:txBody>
          <a:bodyPr wrap="square" lIns="0" rIns="0">
            <a:noAutofit/>
          </a:bodyPr>
          <a:lstStyle/>
          <a:p>
            <a:pPr algn="ctr"/>
            <a:r>
              <a:rPr lang="en-US" sz="800" dirty="0">
                <a:solidFill>
                  <a:schemeClr val="tx1"/>
                </a:solidFill>
              </a:rPr>
              <a:t>First-reply-</a:t>
            </a:r>
          </a:p>
          <a:p>
            <a:pPr algn="ctr"/>
            <a:r>
              <a:rPr lang="en-US" sz="800" dirty="0">
                <a:solidFill>
                  <a:schemeClr val="tx1"/>
                </a:solidFill>
              </a:rPr>
              <a:t>by-email</a:t>
            </a:r>
          </a:p>
        </p:txBody>
      </p:sp>
      <p:sp>
        <p:nvSpPr>
          <p:cNvPr id="257" name="TextBox 256">
            <a:extLst>
              <a:ext uri="{FF2B5EF4-FFF2-40B4-BE49-F238E27FC236}">
                <a16:creationId xmlns:a16="http://schemas.microsoft.com/office/drawing/2014/main" id="{4519ACAC-486E-4160-8399-2F9B6D9251A0}"/>
              </a:ext>
            </a:extLst>
          </p:cNvPr>
          <p:cNvSpPr txBox="1"/>
          <p:nvPr userDrawn="1"/>
        </p:nvSpPr>
        <p:spPr>
          <a:xfrm>
            <a:off x="7525130" y="2580873"/>
            <a:ext cx="709636" cy="215444"/>
          </a:xfrm>
          <a:prstGeom prst="rect">
            <a:avLst/>
          </a:prstGeom>
          <a:noFill/>
        </p:spPr>
        <p:txBody>
          <a:bodyPr wrap="square" lIns="0" rIns="0">
            <a:noAutofit/>
          </a:bodyPr>
          <a:lstStyle/>
          <a:p>
            <a:pPr algn="ctr"/>
            <a:r>
              <a:rPr lang="en-US" sz="800" dirty="0">
                <a:solidFill>
                  <a:schemeClr val="tx1"/>
                </a:solidFill>
              </a:rPr>
              <a:t>Bookmark</a:t>
            </a:r>
          </a:p>
        </p:txBody>
      </p:sp>
      <p:sp>
        <p:nvSpPr>
          <p:cNvPr id="259" name="TextBox 258">
            <a:extLst>
              <a:ext uri="{FF2B5EF4-FFF2-40B4-BE49-F238E27FC236}">
                <a16:creationId xmlns:a16="http://schemas.microsoft.com/office/drawing/2014/main" id="{151B56ED-1ECF-41B5-8585-30BF106079DA}"/>
              </a:ext>
            </a:extLst>
          </p:cNvPr>
          <p:cNvSpPr txBox="1"/>
          <p:nvPr userDrawn="1"/>
        </p:nvSpPr>
        <p:spPr>
          <a:xfrm>
            <a:off x="8239541" y="1753079"/>
            <a:ext cx="709636" cy="215444"/>
          </a:xfrm>
          <a:prstGeom prst="rect">
            <a:avLst/>
          </a:prstGeom>
          <a:noFill/>
        </p:spPr>
        <p:txBody>
          <a:bodyPr wrap="square" lIns="0" rIns="0">
            <a:noAutofit/>
          </a:bodyPr>
          <a:lstStyle/>
          <a:p>
            <a:pPr algn="ctr"/>
            <a:r>
              <a:rPr lang="en-US" sz="800" dirty="0">
                <a:solidFill>
                  <a:schemeClr val="tx1"/>
                </a:solidFill>
              </a:rPr>
              <a:t>Anniversary</a:t>
            </a:r>
          </a:p>
        </p:txBody>
      </p:sp>
      <p:sp>
        <p:nvSpPr>
          <p:cNvPr id="261" name="TextBox 260">
            <a:extLst>
              <a:ext uri="{FF2B5EF4-FFF2-40B4-BE49-F238E27FC236}">
                <a16:creationId xmlns:a16="http://schemas.microsoft.com/office/drawing/2014/main" id="{E912F070-E60E-494A-8207-605F79AF303C}"/>
              </a:ext>
            </a:extLst>
          </p:cNvPr>
          <p:cNvSpPr txBox="1"/>
          <p:nvPr userDrawn="1"/>
        </p:nvSpPr>
        <p:spPr>
          <a:xfrm>
            <a:off x="8959652" y="5877738"/>
            <a:ext cx="709636" cy="215444"/>
          </a:xfrm>
          <a:prstGeom prst="rect">
            <a:avLst/>
          </a:prstGeom>
          <a:noFill/>
        </p:spPr>
        <p:txBody>
          <a:bodyPr wrap="square" lIns="0" rIns="0">
            <a:noAutofit/>
          </a:bodyPr>
          <a:lstStyle/>
          <a:p>
            <a:pPr algn="ctr"/>
            <a:r>
              <a:rPr lang="en-US" sz="800" dirty="0">
                <a:solidFill>
                  <a:schemeClr val="tx1"/>
                </a:solidFill>
              </a:rPr>
              <a:t>Link</a:t>
            </a:r>
          </a:p>
        </p:txBody>
      </p:sp>
      <p:sp>
        <p:nvSpPr>
          <p:cNvPr id="263" name="TextBox 262">
            <a:extLst>
              <a:ext uri="{FF2B5EF4-FFF2-40B4-BE49-F238E27FC236}">
                <a16:creationId xmlns:a16="http://schemas.microsoft.com/office/drawing/2014/main" id="{8697B180-FE94-4F45-B97D-9C2F9A1781C2}"/>
              </a:ext>
            </a:extLst>
          </p:cNvPr>
          <p:cNvSpPr txBox="1"/>
          <p:nvPr userDrawn="1"/>
        </p:nvSpPr>
        <p:spPr>
          <a:xfrm>
            <a:off x="9672676" y="3367961"/>
            <a:ext cx="709636" cy="338554"/>
          </a:xfrm>
          <a:prstGeom prst="rect">
            <a:avLst/>
          </a:prstGeom>
          <a:noFill/>
        </p:spPr>
        <p:txBody>
          <a:bodyPr wrap="square" lIns="0" rIns="0">
            <a:noAutofit/>
          </a:bodyPr>
          <a:lstStyle/>
          <a:p>
            <a:pPr algn="ctr"/>
            <a:r>
              <a:rPr lang="en-US" sz="800" dirty="0">
                <a:solidFill>
                  <a:schemeClr val="tx1"/>
                </a:solidFill>
              </a:rPr>
              <a:t>Course-advanced</a:t>
            </a:r>
          </a:p>
        </p:txBody>
      </p:sp>
      <p:sp>
        <p:nvSpPr>
          <p:cNvPr id="265" name="TextBox 264">
            <a:extLst>
              <a:ext uri="{FF2B5EF4-FFF2-40B4-BE49-F238E27FC236}">
                <a16:creationId xmlns:a16="http://schemas.microsoft.com/office/drawing/2014/main" id="{C1CA4086-EA73-495E-BE34-DD8203A7E949}"/>
              </a:ext>
            </a:extLst>
          </p:cNvPr>
          <p:cNvSpPr txBox="1"/>
          <p:nvPr userDrawn="1"/>
        </p:nvSpPr>
        <p:spPr>
          <a:xfrm>
            <a:off x="10387591" y="4216498"/>
            <a:ext cx="709636" cy="338554"/>
          </a:xfrm>
          <a:prstGeom prst="rect">
            <a:avLst/>
          </a:prstGeom>
          <a:noFill/>
        </p:spPr>
        <p:txBody>
          <a:bodyPr wrap="square" lIns="0" rIns="0">
            <a:noAutofit/>
          </a:bodyPr>
          <a:lstStyle/>
          <a:p>
            <a:pPr algn="ctr"/>
            <a:r>
              <a:rPr lang="en-US" sz="800" dirty="0">
                <a:solidFill>
                  <a:schemeClr val="tx1"/>
                </a:solidFill>
              </a:rPr>
              <a:t>Enterprise competency</a:t>
            </a:r>
          </a:p>
        </p:txBody>
      </p:sp>
      <p:sp>
        <p:nvSpPr>
          <p:cNvPr id="267" name="TextBox 266">
            <a:extLst>
              <a:ext uri="{FF2B5EF4-FFF2-40B4-BE49-F238E27FC236}">
                <a16:creationId xmlns:a16="http://schemas.microsoft.com/office/drawing/2014/main" id="{4F21E85F-840B-4159-B44C-2390AF380EBC}"/>
              </a:ext>
            </a:extLst>
          </p:cNvPr>
          <p:cNvSpPr txBox="1"/>
          <p:nvPr userDrawn="1"/>
        </p:nvSpPr>
        <p:spPr>
          <a:xfrm>
            <a:off x="10387591" y="5053521"/>
            <a:ext cx="709636" cy="338554"/>
          </a:xfrm>
          <a:prstGeom prst="rect">
            <a:avLst/>
          </a:prstGeom>
          <a:noFill/>
        </p:spPr>
        <p:txBody>
          <a:bodyPr wrap="square" lIns="0" rIns="0">
            <a:noAutofit/>
          </a:bodyPr>
          <a:lstStyle/>
          <a:p>
            <a:pPr algn="ctr"/>
            <a:r>
              <a:rPr lang="en-US" sz="800" dirty="0">
                <a:solidFill>
                  <a:schemeClr val="tx1"/>
                </a:solidFill>
              </a:rPr>
              <a:t>Group </a:t>
            </a:r>
          </a:p>
          <a:p>
            <a:pPr algn="ctr"/>
            <a:r>
              <a:rPr lang="en-US" sz="800" dirty="0">
                <a:solidFill>
                  <a:schemeClr val="tx1"/>
                </a:solidFill>
              </a:rPr>
              <a:t>of users</a:t>
            </a:r>
          </a:p>
        </p:txBody>
      </p:sp>
      <p:sp>
        <p:nvSpPr>
          <p:cNvPr id="269" name="TextBox 268">
            <a:extLst>
              <a:ext uri="{FF2B5EF4-FFF2-40B4-BE49-F238E27FC236}">
                <a16:creationId xmlns:a16="http://schemas.microsoft.com/office/drawing/2014/main" id="{25EF34C6-5A41-409E-9D55-A037DA071D04}"/>
              </a:ext>
            </a:extLst>
          </p:cNvPr>
          <p:cNvSpPr txBox="1"/>
          <p:nvPr userDrawn="1"/>
        </p:nvSpPr>
        <p:spPr>
          <a:xfrm>
            <a:off x="9672676" y="2580873"/>
            <a:ext cx="709636" cy="338554"/>
          </a:xfrm>
          <a:prstGeom prst="rect">
            <a:avLst/>
          </a:prstGeom>
          <a:noFill/>
        </p:spPr>
        <p:txBody>
          <a:bodyPr wrap="square" lIns="0" rIns="0">
            <a:noAutofit/>
          </a:bodyPr>
          <a:lstStyle/>
          <a:p>
            <a:pPr algn="ctr"/>
            <a:r>
              <a:rPr lang="en-US" sz="800" dirty="0">
                <a:solidFill>
                  <a:schemeClr val="tx1"/>
                </a:solidFill>
              </a:rPr>
              <a:t>Business partner alt 2</a:t>
            </a:r>
          </a:p>
        </p:txBody>
      </p:sp>
      <p:sp>
        <p:nvSpPr>
          <p:cNvPr id="271" name="TextBox 270">
            <a:extLst>
              <a:ext uri="{FF2B5EF4-FFF2-40B4-BE49-F238E27FC236}">
                <a16:creationId xmlns:a16="http://schemas.microsoft.com/office/drawing/2014/main" id="{68F42763-C69F-4D2A-971C-9A2AE0C3D097}"/>
              </a:ext>
            </a:extLst>
          </p:cNvPr>
          <p:cNvSpPr txBox="1"/>
          <p:nvPr userDrawn="1"/>
        </p:nvSpPr>
        <p:spPr>
          <a:xfrm>
            <a:off x="10387591" y="1753079"/>
            <a:ext cx="709636" cy="338554"/>
          </a:xfrm>
          <a:prstGeom prst="rect">
            <a:avLst/>
          </a:prstGeom>
          <a:noFill/>
        </p:spPr>
        <p:txBody>
          <a:bodyPr wrap="square" lIns="0" rIns="0">
            <a:noAutofit/>
          </a:bodyPr>
          <a:lstStyle/>
          <a:p>
            <a:pPr algn="ctr"/>
            <a:r>
              <a:rPr lang="en-US" sz="800" dirty="0">
                <a:solidFill>
                  <a:schemeClr val="tx1"/>
                </a:solidFill>
              </a:rPr>
              <a:t>App-3rd-party  3</a:t>
            </a:r>
          </a:p>
        </p:txBody>
      </p:sp>
      <p:sp>
        <p:nvSpPr>
          <p:cNvPr id="273" name="TextBox 272">
            <a:extLst>
              <a:ext uri="{FF2B5EF4-FFF2-40B4-BE49-F238E27FC236}">
                <a16:creationId xmlns:a16="http://schemas.microsoft.com/office/drawing/2014/main" id="{6508B084-8FC4-4867-9543-FB1C3A14170E}"/>
              </a:ext>
            </a:extLst>
          </p:cNvPr>
          <p:cNvSpPr txBox="1"/>
          <p:nvPr userDrawn="1"/>
        </p:nvSpPr>
        <p:spPr>
          <a:xfrm>
            <a:off x="8239541" y="5871746"/>
            <a:ext cx="709636" cy="338554"/>
          </a:xfrm>
          <a:prstGeom prst="rect">
            <a:avLst/>
          </a:prstGeom>
          <a:noFill/>
        </p:spPr>
        <p:txBody>
          <a:bodyPr wrap="square" lIns="0" rIns="0">
            <a:noAutofit/>
          </a:bodyPr>
          <a:lstStyle/>
          <a:p>
            <a:pPr algn="ctr"/>
            <a:r>
              <a:rPr lang="en-US" sz="800" dirty="0">
                <a:solidFill>
                  <a:schemeClr val="tx1"/>
                </a:solidFill>
              </a:rPr>
              <a:t>Light bulb</a:t>
            </a:r>
          </a:p>
        </p:txBody>
      </p:sp>
      <p:sp>
        <p:nvSpPr>
          <p:cNvPr id="94" name="TextBox 93">
            <a:extLst>
              <a:ext uri="{FF2B5EF4-FFF2-40B4-BE49-F238E27FC236}">
                <a16:creationId xmlns:a16="http://schemas.microsoft.com/office/drawing/2014/main" id="{E6A5FF4F-117C-46A1-8F8D-38F0364B849F}"/>
              </a:ext>
            </a:extLst>
          </p:cNvPr>
          <p:cNvSpPr txBox="1"/>
          <p:nvPr userDrawn="1"/>
        </p:nvSpPr>
        <p:spPr>
          <a:xfrm>
            <a:off x="9672676" y="4216498"/>
            <a:ext cx="709636" cy="215444"/>
          </a:xfrm>
          <a:prstGeom prst="rect">
            <a:avLst/>
          </a:prstGeom>
          <a:noFill/>
        </p:spPr>
        <p:txBody>
          <a:bodyPr wrap="square" lIns="0" rIns="0">
            <a:noAutofit/>
          </a:bodyPr>
          <a:lstStyle/>
          <a:p>
            <a:pPr algn="ctr"/>
            <a:r>
              <a:rPr lang="en-US" sz="800" dirty="0">
                <a:solidFill>
                  <a:schemeClr val="tx1"/>
                </a:solidFill>
              </a:rPr>
              <a:t>Emoji</a:t>
            </a:r>
          </a:p>
        </p:txBody>
      </p:sp>
      <p:sp>
        <p:nvSpPr>
          <p:cNvPr id="2" name="TextBox 1">
            <a:extLst>
              <a:ext uri="{FF2B5EF4-FFF2-40B4-BE49-F238E27FC236}">
                <a16:creationId xmlns:a16="http://schemas.microsoft.com/office/drawing/2014/main" id="{899EF2EE-05B7-42BC-AF7B-39AE6F11FCD0}"/>
              </a:ext>
            </a:extLst>
          </p:cNvPr>
          <p:cNvSpPr txBox="1"/>
          <p:nvPr userDrawn="1"/>
        </p:nvSpPr>
        <p:spPr>
          <a:xfrm>
            <a:off x="11099777" y="5871457"/>
            <a:ext cx="709636" cy="338328"/>
          </a:xfrm>
          <a:prstGeom prst="rect">
            <a:avLst/>
          </a:prstGeom>
          <a:noFill/>
        </p:spPr>
        <p:txBody>
          <a:bodyPr wrap="square" lIns="0" rIns="0">
            <a:noAutofit/>
          </a:bodyPr>
          <a:lstStyle/>
          <a:p>
            <a:pPr algn="ctr"/>
            <a:r>
              <a:rPr lang="en-US" sz="800" dirty="0">
                <a:solidFill>
                  <a:schemeClr val="tx1"/>
                </a:solidFill>
              </a:rPr>
              <a:t>Link </a:t>
            </a:r>
          </a:p>
          <a:p>
            <a:pPr algn="ctr"/>
            <a:r>
              <a:rPr lang="en-US" sz="800" dirty="0">
                <a:solidFill>
                  <a:schemeClr val="tx1"/>
                </a:solidFill>
              </a:rPr>
              <a:t>special alt</a:t>
            </a:r>
          </a:p>
        </p:txBody>
      </p:sp>
    </p:spTree>
    <p:extLst>
      <p:ext uri="{BB962C8B-B14F-4D97-AF65-F5344CB8AC3E}">
        <p14:creationId xmlns:p14="http://schemas.microsoft.com/office/powerpoint/2010/main" val="184087191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Icons 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481" name="TextBox 480">
            <a:extLst>
              <a:ext uri="{FF2B5EF4-FFF2-40B4-BE49-F238E27FC236}">
                <a16:creationId xmlns:a16="http://schemas.microsoft.com/office/drawing/2014/main" id="{AC615E34-413E-4787-A19A-23E64973C9DA}"/>
              </a:ext>
            </a:extLst>
          </p:cNvPr>
          <p:cNvSpPr txBox="1"/>
          <p:nvPr userDrawn="1"/>
        </p:nvSpPr>
        <p:spPr>
          <a:xfrm>
            <a:off x="11099777" y="3402693"/>
            <a:ext cx="713232" cy="338328"/>
          </a:xfrm>
          <a:prstGeom prst="rect">
            <a:avLst/>
          </a:prstGeom>
          <a:noFill/>
        </p:spPr>
        <p:txBody>
          <a:bodyPr wrap="square" lIns="0" rIns="0">
            <a:noAutofit/>
          </a:bodyPr>
          <a:lstStyle/>
          <a:p>
            <a:pPr algn="ctr"/>
            <a:r>
              <a:rPr lang="en-US" sz="800" dirty="0"/>
              <a:t>RPA </a:t>
            </a:r>
          </a:p>
          <a:p>
            <a:pPr algn="ctr"/>
            <a:r>
              <a:rPr lang="en-US" sz="800" dirty="0"/>
              <a:t>champion</a:t>
            </a:r>
          </a:p>
        </p:txBody>
      </p:sp>
      <p:sp>
        <p:nvSpPr>
          <p:cNvPr id="483" name="TextBox 482">
            <a:extLst>
              <a:ext uri="{FF2B5EF4-FFF2-40B4-BE49-F238E27FC236}">
                <a16:creationId xmlns:a16="http://schemas.microsoft.com/office/drawing/2014/main" id="{43695054-C61D-4048-97DD-B4874916B2D7}"/>
              </a:ext>
            </a:extLst>
          </p:cNvPr>
          <p:cNvSpPr txBox="1"/>
          <p:nvPr userDrawn="1"/>
        </p:nvSpPr>
        <p:spPr>
          <a:xfrm>
            <a:off x="387912" y="3402693"/>
            <a:ext cx="713232" cy="338328"/>
          </a:xfrm>
          <a:prstGeom prst="rect">
            <a:avLst/>
          </a:prstGeom>
          <a:noFill/>
        </p:spPr>
        <p:txBody>
          <a:bodyPr wrap="square" lIns="0" rIns="0">
            <a:noAutofit/>
          </a:bodyPr>
          <a:lstStyle/>
          <a:p>
            <a:pPr algn="ctr"/>
            <a:r>
              <a:rPr lang="en-US" sz="800" dirty="0"/>
              <a:t>Question and answer</a:t>
            </a:r>
          </a:p>
        </p:txBody>
      </p:sp>
      <p:sp>
        <p:nvSpPr>
          <p:cNvPr id="485" name="TextBox 484">
            <a:extLst>
              <a:ext uri="{FF2B5EF4-FFF2-40B4-BE49-F238E27FC236}">
                <a16:creationId xmlns:a16="http://schemas.microsoft.com/office/drawing/2014/main" id="{A6C906EC-3BF3-41F8-AD3E-DB9F94B5786C}"/>
              </a:ext>
            </a:extLst>
          </p:cNvPr>
          <p:cNvSpPr txBox="1"/>
          <p:nvPr userDrawn="1"/>
        </p:nvSpPr>
        <p:spPr>
          <a:xfrm>
            <a:off x="1102036" y="3402693"/>
            <a:ext cx="713232" cy="338328"/>
          </a:xfrm>
          <a:prstGeom prst="rect">
            <a:avLst/>
          </a:prstGeom>
          <a:noFill/>
        </p:spPr>
        <p:txBody>
          <a:bodyPr wrap="square" lIns="0" rIns="0">
            <a:noAutofit/>
          </a:bodyPr>
          <a:lstStyle/>
          <a:p>
            <a:pPr algn="ctr"/>
            <a:r>
              <a:rPr lang="en-US" sz="800" dirty="0"/>
              <a:t>Question and answer 2</a:t>
            </a:r>
          </a:p>
        </p:txBody>
      </p:sp>
      <p:sp>
        <p:nvSpPr>
          <p:cNvPr id="487" name="TextBox 486">
            <a:extLst>
              <a:ext uri="{FF2B5EF4-FFF2-40B4-BE49-F238E27FC236}">
                <a16:creationId xmlns:a16="http://schemas.microsoft.com/office/drawing/2014/main" id="{3739D30C-787B-4908-A5B6-482630A007D6}"/>
              </a:ext>
            </a:extLst>
          </p:cNvPr>
          <p:cNvSpPr txBox="1"/>
          <p:nvPr userDrawn="1"/>
        </p:nvSpPr>
        <p:spPr>
          <a:xfrm>
            <a:off x="1816160" y="3402693"/>
            <a:ext cx="713232" cy="338328"/>
          </a:xfrm>
          <a:prstGeom prst="rect">
            <a:avLst/>
          </a:prstGeom>
          <a:noFill/>
        </p:spPr>
        <p:txBody>
          <a:bodyPr wrap="square" lIns="0" rIns="0">
            <a:noAutofit/>
          </a:bodyPr>
          <a:lstStyle/>
          <a:p>
            <a:pPr algn="ctr"/>
            <a:r>
              <a:rPr lang="en-US" sz="800" dirty="0"/>
              <a:t>Ramp up</a:t>
            </a:r>
          </a:p>
        </p:txBody>
      </p:sp>
      <p:sp>
        <p:nvSpPr>
          <p:cNvPr id="489" name="TextBox 488">
            <a:extLst>
              <a:ext uri="{FF2B5EF4-FFF2-40B4-BE49-F238E27FC236}">
                <a16:creationId xmlns:a16="http://schemas.microsoft.com/office/drawing/2014/main" id="{05B1DE10-9695-4971-80F4-C71CC18892ED}"/>
              </a:ext>
            </a:extLst>
          </p:cNvPr>
          <p:cNvSpPr txBox="1"/>
          <p:nvPr userDrawn="1"/>
        </p:nvSpPr>
        <p:spPr>
          <a:xfrm>
            <a:off x="2530284" y="3402693"/>
            <a:ext cx="713232" cy="338328"/>
          </a:xfrm>
          <a:prstGeom prst="rect">
            <a:avLst/>
          </a:prstGeom>
          <a:noFill/>
        </p:spPr>
        <p:txBody>
          <a:bodyPr wrap="square" lIns="0" rIns="0">
            <a:noAutofit/>
          </a:bodyPr>
          <a:lstStyle/>
          <a:p>
            <a:pPr algn="ctr"/>
            <a:r>
              <a:rPr lang="en-US" sz="800" dirty="0"/>
              <a:t>Ramp up alt</a:t>
            </a:r>
          </a:p>
        </p:txBody>
      </p:sp>
      <p:sp>
        <p:nvSpPr>
          <p:cNvPr id="491" name="TextBox 490">
            <a:extLst>
              <a:ext uri="{FF2B5EF4-FFF2-40B4-BE49-F238E27FC236}">
                <a16:creationId xmlns:a16="http://schemas.microsoft.com/office/drawing/2014/main" id="{1BC2EBBC-D131-4C9B-822F-859BF0D3E11D}"/>
              </a:ext>
            </a:extLst>
          </p:cNvPr>
          <p:cNvSpPr txBox="1"/>
          <p:nvPr userDrawn="1"/>
        </p:nvSpPr>
        <p:spPr>
          <a:xfrm>
            <a:off x="3958532" y="3402693"/>
            <a:ext cx="713232" cy="338328"/>
          </a:xfrm>
          <a:prstGeom prst="rect">
            <a:avLst/>
          </a:prstGeom>
          <a:noFill/>
        </p:spPr>
        <p:txBody>
          <a:bodyPr wrap="square" lIns="0" rIns="0">
            <a:noAutofit/>
          </a:bodyPr>
          <a:lstStyle/>
          <a:p>
            <a:pPr algn="ctr"/>
            <a:r>
              <a:rPr lang="en-US" sz="800" dirty="0"/>
              <a:t>Read guidelines</a:t>
            </a:r>
          </a:p>
        </p:txBody>
      </p:sp>
      <p:sp>
        <p:nvSpPr>
          <p:cNvPr id="493" name="TextBox 492">
            <a:extLst>
              <a:ext uri="{FF2B5EF4-FFF2-40B4-BE49-F238E27FC236}">
                <a16:creationId xmlns:a16="http://schemas.microsoft.com/office/drawing/2014/main" id="{EA3E2C6B-DE78-432C-BD6D-E20DD4D4E556}"/>
              </a:ext>
            </a:extLst>
          </p:cNvPr>
          <p:cNvSpPr txBox="1"/>
          <p:nvPr userDrawn="1"/>
        </p:nvSpPr>
        <p:spPr>
          <a:xfrm>
            <a:off x="8957400" y="3402693"/>
            <a:ext cx="713232" cy="338328"/>
          </a:xfrm>
          <a:prstGeom prst="rect">
            <a:avLst/>
          </a:prstGeom>
          <a:noFill/>
        </p:spPr>
        <p:txBody>
          <a:bodyPr wrap="square" lIns="0" rIns="0">
            <a:noAutofit/>
          </a:bodyPr>
          <a:lstStyle/>
          <a:p>
            <a:pPr algn="ctr"/>
            <a:r>
              <a:rPr lang="en-US" sz="800" dirty="0"/>
              <a:t>Reply</a:t>
            </a:r>
          </a:p>
        </p:txBody>
      </p:sp>
      <p:sp>
        <p:nvSpPr>
          <p:cNvPr id="495" name="TextBox 494">
            <a:extLst>
              <a:ext uri="{FF2B5EF4-FFF2-40B4-BE49-F238E27FC236}">
                <a16:creationId xmlns:a16="http://schemas.microsoft.com/office/drawing/2014/main" id="{9C1BD8A4-FE5D-4806-BADE-1CFC67DA8B6C}"/>
              </a:ext>
            </a:extLst>
          </p:cNvPr>
          <p:cNvSpPr txBox="1"/>
          <p:nvPr userDrawn="1"/>
        </p:nvSpPr>
        <p:spPr>
          <a:xfrm>
            <a:off x="9671524" y="3402693"/>
            <a:ext cx="713232" cy="338328"/>
          </a:xfrm>
          <a:prstGeom prst="rect">
            <a:avLst/>
          </a:prstGeom>
          <a:noFill/>
        </p:spPr>
        <p:txBody>
          <a:bodyPr wrap="square" lIns="0" rIns="0">
            <a:noAutofit/>
          </a:bodyPr>
          <a:lstStyle/>
          <a:p>
            <a:pPr algn="ctr"/>
            <a:r>
              <a:rPr lang="en-US" sz="800" dirty="0"/>
              <a:t>Resource</a:t>
            </a:r>
          </a:p>
        </p:txBody>
      </p:sp>
      <p:sp>
        <p:nvSpPr>
          <p:cNvPr id="497" name="TextBox 496">
            <a:extLst>
              <a:ext uri="{FF2B5EF4-FFF2-40B4-BE49-F238E27FC236}">
                <a16:creationId xmlns:a16="http://schemas.microsoft.com/office/drawing/2014/main" id="{62A521C1-1AC2-444D-9353-DA2BF0D0E971}"/>
              </a:ext>
            </a:extLst>
          </p:cNvPr>
          <p:cNvSpPr txBox="1"/>
          <p:nvPr userDrawn="1"/>
        </p:nvSpPr>
        <p:spPr>
          <a:xfrm>
            <a:off x="4672656" y="3402693"/>
            <a:ext cx="713232" cy="338328"/>
          </a:xfrm>
          <a:prstGeom prst="rect">
            <a:avLst/>
          </a:prstGeom>
          <a:noFill/>
        </p:spPr>
        <p:txBody>
          <a:bodyPr wrap="square" lIns="0" rIns="0">
            <a:noAutofit/>
          </a:bodyPr>
          <a:lstStyle/>
          <a:p>
            <a:pPr algn="ctr"/>
            <a:r>
              <a:rPr lang="en-US" sz="800" dirty="0"/>
              <a:t>Redesign</a:t>
            </a:r>
          </a:p>
        </p:txBody>
      </p:sp>
      <p:sp>
        <p:nvSpPr>
          <p:cNvPr id="499" name="TextBox 498">
            <a:extLst>
              <a:ext uri="{FF2B5EF4-FFF2-40B4-BE49-F238E27FC236}">
                <a16:creationId xmlns:a16="http://schemas.microsoft.com/office/drawing/2014/main" id="{1B59161D-EF39-475E-8160-23C3BD4D0A6F}"/>
              </a:ext>
            </a:extLst>
          </p:cNvPr>
          <p:cNvSpPr txBox="1"/>
          <p:nvPr userDrawn="1"/>
        </p:nvSpPr>
        <p:spPr>
          <a:xfrm>
            <a:off x="5386780" y="3402693"/>
            <a:ext cx="713232" cy="338328"/>
          </a:xfrm>
          <a:prstGeom prst="rect">
            <a:avLst/>
          </a:prstGeom>
          <a:noFill/>
        </p:spPr>
        <p:txBody>
          <a:bodyPr wrap="square" lIns="0" rIns="0">
            <a:noAutofit/>
          </a:bodyPr>
          <a:lstStyle/>
          <a:p>
            <a:pPr algn="ctr"/>
            <a:r>
              <a:rPr lang="en-US" sz="800" dirty="0"/>
              <a:t>Redesign alt</a:t>
            </a:r>
          </a:p>
        </p:txBody>
      </p:sp>
      <p:sp>
        <p:nvSpPr>
          <p:cNvPr id="501" name="TextBox 500">
            <a:extLst>
              <a:ext uri="{FF2B5EF4-FFF2-40B4-BE49-F238E27FC236}">
                <a16:creationId xmlns:a16="http://schemas.microsoft.com/office/drawing/2014/main" id="{4855D20C-F5A4-4CA2-B1F0-59FDFFE82FB7}"/>
              </a:ext>
            </a:extLst>
          </p:cNvPr>
          <p:cNvSpPr txBox="1"/>
          <p:nvPr userDrawn="1"/>
        </p:nvSpPr>
        <p:spPr>
          <a:xfrm>
            <a:off x="6100904" y="3402693"/>
            <a:ext cx="713232" cy="338328"/>
          </a:xfrm>
          <a:prstGeom prst="rect">
            <a:avLst/>
          </a:prstGeom>
          <a:noFill/>
        </p:spPr>
        <p:txBody>
          <a:bodyPr wrap="square" lIns="0" rIns="0">
            <a:noAutofit/>
          </a:bodyPr>
          <a:lstStyle/>
          <a:p>
            <a:pPr algn="ctr"/>
            <a:r>
              <a:rPr lang="en-US" sz="800" dirty="0"/>
              <a:t>Refresh</a:t>
            </a:r>
          </a:p>
        </p:txBody>
      </p:sp>
      <p:sp>
        <p:nvSpPr>
          <p:cNvPr id="503" name="TextBox 502">
            <a:extLst>
              <a:ext uri="{FF2B5EF4-FFF2-40B4-BE49-F238E27FC236}">
                <a16:creationId xmlns:a16="http://schemas.microsoft.com/office/drawing/2014/main" id="{EAB78544-A46D-4B34-ABA5-9AC1B92D6928}"/>
              </a:ext>
            </a:extLst>
          </p:cNvPr>
          <p:cNvSpPr txBox="1"/>
          <p:nvPr userDrawn="1"/>
        </p:nvSpPr>
        <p:spPr>
          <a:xfrm>
            <a:off x="6815028" y="3402693"/>
            <a:ext cx="713232" cy="338328"/>
          </a:xfrm>
          <a:prstGeom prst="rect">
            <a:avLst/>
          </a:prstGeom>
          <a:noFill/>
        </p:spPr>
        <p:txBody>
          <a:bodyPr wrap="square" lIns="0" rIns="0">
            <a:noAutofit/>
          </a:bodyPr>
          <a:lstStyle/>
          <a:p>
            <a:pPr algn="ctr"/>
            <a:r>
              <a:rPr lang="en-US" sz="800" dirty="0"/>
              <a:t>Refresh 2</a:t>
            </a:r>
          </a:p>
        </p:txBody>
      </p:sp>
      <p:sp>
        <p:nvSpPr>
          <p:cNvPr id="505" name="TextBox 504">
            <a:extLst>
              <a:ext uri="{FF2B5EF4-FFF2-40B4-BE49-F238E27FC236}">
                <a16:creationId xmlns:a16="http://schemas.microsoft.com/office/drawing/2014/main" id="{23908CC5-377C-4D4E-97C1-93221C641C3F}"/>
              </a:ext>
            </a:extLst>
          </p:cNvPr>
          <p:cNvSpPr txBox="1"/>
          <p:nvPr userDrawn="1"/>
        </p:nvSpPr>
        <p:spPr>
          <a:xfrm>
            <a:off x="7529152" y="3402693"/>
            <a:ext cx="713232" cy="338328"/>
          </a:xfrm>
          <a:prstGeom prst="rect">
            <a:avLst/>
          </a:prstGeom>
          <a:noFill/>
        </p:spPr>
        <p:txBody>
          <a:bodyPr wrap="square" lIns="0" rIns="0">
            <a:noAutofit/>
          </a:bodyPr>
          <a:lstStyle/>
          <a:p>
            <a:pPr algn="ctr"/>
            <a:r>
              <a:rPr lang="en-US" sz="800" dirty="0"/>
              <a:t>Remove</a:t>
            </a:r>
          </a:p>
        </p:txBody>
      </p:sp>
      <p:sp>
        <p:nvSpPr>
          <p:cNvPr id="507" name="TextBox 506">
            <a:extLst>
              <a:ext uri="{FF2B5EF4-FFF2-40B4-BE49-F238E27FC236}">
                <a16:creationId xmlns:a16="http://schemas.microsoft.com/office/drawing/2014/main" id="{4AA6AC7A-EE57-4D30-AB02-B7D06C284876}"/>
              </a:ext>
            </a:extLst>
          </p:cNvPr>
          <p:cNvSpPr txBox="1"/>
          <p:nvPr userDrawn="1"/>
        </p:nvSpPr>
        <p:spPr>
          <a:xfrm>
            <a:off x="8243276" y="3402693"/>
            <a:ext cx="713232" cy="338328"/>
          </a:xfrm>
          <a:prstGeom prst="rect">
            <a:avLst/>
          </a:prstGeom>
          <a:noFill/>
        </p:spPr>
        <p:txBody>
          <a:bodyPr wrap="square" lIns="0" rIns="0">
            <a:noAutofit/>
          </a:bodyPr>
          <a:lstStyle/>
          <a:p>
            <a:pPr algn="ctr"/>
            <a:r>
              <a:rPr lang="en-US" sz="800" dirty="0"/>
              <a:t>Remove alt</a:t>
            </a:r>
          </a:p>
        </p:txBody>
      </p:sp>
      <p:sp>
        <p:nvSpPr>
          <p:cNvPr id="509" name="TextBox 508">
            <a:extLst>
              <a:ext uri="{FF2B5EF4-FFF2-40B4-BE49-F238E27FC236}">
                <a16:creationId xmlns:a16="http://schemas.microsoft.com/office/drawing/2014/main" id="{CBCB365D-6F32-4060-873F-CC51026F549A}"/>
              </a:ext>
            </a:extLst>
          </p:cNvPr>
          <p:cNvSpPr txBox="1"/>
          <p:nvPr userDrawn="1"/>
        </p:nvSpPr>
        <p:spPr>
          <a:xfrm>
            <a:off x="10385648" y="3402693"/>
            <a:ext cx="713232" cy="338328"/>
          </a:xfrm>
          <a:prstGeom prst="rect">
            <a:avLst/>
          </a:prstGeom>
          <a:noFill/>
        </p:spPr>
        <p:txBody>
          <a:bodyPr wrap="square" lIns="0" rIns="0">
            <a:noAutofit/>
          </a:bodyPr>
          <a:lstStyle/>
          <a:p>
            <a:pPr algn="ctr"/>
            <a:r>
              <a:rPr lang="en-US" sz="800" dirty="0"/>
              <a:t>RPA business analyst</a:t>
            </a:r>
          </a:p>
        </p:txBody>
      </p:sp>
      <p:sp>
        <p:nvSpPr>
          <p:cNvPr id="511" name="TextBox 510">
            <a:extLst>
              <a:ext uri="{FF2B5EF4-FFF2-40B4-BE49-F238E27FC236}">
                <a16:creationId xmlns:a16="http://schemas.microsoft.com/office/drawing/2014/main" id="{B27BD45D-A29D-4C35-943D-36BC46929E60}"/>
              </a:ext>
            </a:extLst>
          </p:cNvPr>
          <p:cNvSpPr txBox="1"/>
          <p:nvPr userDrawn="1"/>
        </p:nvSpPr>
        <p:spPr>
          <a:xfrm>
            <a:off x="3244408" y="3402693"/>
            <a:ext cx="713232" cy="338328"/>
          </a:xfrm>
          <a:prstGeom prst="rect">
            <a:avLst/>
          </a:prstGeom>
          <a:noFill/>
        </p:spPr>
        <p:txBody>
          <a:bodyPr wrap="square" lIns="0" rIns="0">
            <a:noAutofit/>
          </a:bodyPr>
          <a:lstStyle/>
          <a:p>
            <a:pPr algn="ctr"/>
            <a:r>
              <a:rPr lang="en-US" sz="800" dirty="0"/>
              <a:t>Reader</a:t>
            </a:r>
          </a:p>
        </p:txBody>
      </p:sp>
      <p:sp>
        <p:nvSpPr>
          <p:cNvPr id="513" name="TextBox 512">
            <a:extLst>
              <a:ext uri="{FF2B5EF4-FFF2-40B4-BE49-F238E27FC236}">
                <a16:creationId xmlns:a16="http://schemas.microsoft.com/office/drawing/2014/main" id="{55F77E08-46EE-441F-94A2-0790AB601D87}"/>
              </a:ext>
            </a:extLst>
          </p:cNvPr>
          <p:cNvSpPr txBox="1"/>
          <p:nvPr userDrawn="1"/>
        </p:nvSpPr>
        <p:spPr>
          <a:xfrm>
            <a:off x="11099777" y="4225711"/>
            <a:ext cx="713232" cy="338328"/>
          </a:xfrm>
          <a:prstGeom prst="rect">
            <a:avLst/>
          </a:prstGeom>
          <a:noFill/>
        </p:spPr>
        <p:txBody>
          <a:bodyPr wrap="square" lIns="0" rIns="0">
            <a:noAutofit/>
          </a:bodyPr>
          <a:lstStyle/>
          <a:p>
            <a:pPr algn="ctr"/>
            <a:r>
              <a:rPr lang="en-US" sz="800" dirty="0"/>
              <a:t>Solutions 2</a:t>
            </a:r>
          </a:p>
        </p:txBody>
      </p:sp>
      <p:sp>
        <p:nvSpPr>
          <p:cNvPr id="515" name="TextBox 514">
            <a:extLst>
              <a:ext uri="{FF2B5EF4-FFF2-40B4-BE49-F238E27FC236}">
                <a16:creationId xmlns:a16="http://schemas.microsoft.com/office/drawing/2014/main" id="{FCB7DA7A-591F-45C1-82C3-D8D63866060A}"/>
              </a:ext>
            </a:extLst>
          </p:cNvPr>
          <p:cNvSpPr txBox="1"/>
          <p:nvPr userDrawn="1"/>
        </p:nvSpPr>
        <p:spPr>
          <a:xfrm>
            <a:off x="387912" y="4225711"/>
            <a:ext cx="713232" cy="338328"/>
          </a:xfrm>
          <a:prstGeom prst="rect">
            <a:avLst/>
          </a:prstGeom>
          <a:noFill/>
        </p:spPr>
        <p:txBody>
          <a:bodyPr wrap="square" lIns="0" rIns="0">
            <a:noAutofit/>
          </a:bodyPr>
          <a:lstStyle/>
          <a:p>
            <a:pPr algn="ctr"/>
            <a:r>
              <a:rPr lang="en-US" sz="800" dirty="0"/>
              <a:t>RPA </a:t>
            </a:r>
          </a:p>
          <a:p>
            <a:pPr algn="ctr"/>
            <a:r>
              <a:rPr lang="en-US" sz="800" dirty="0"/>
              <a:t>developer</a:t>
            </a:r>
          </a:p>
        </p:txBody>
      </p:sp>
      <p:sp>
        <p:nvSpPr>
          <p:cNvPr id="517" name="TextBox 516">
            <a:extLst>
              <a:ext uri="{FF2B5EF4-FFF2-40B4-BE49-F238E27FC236}">
                <a16:creationId xmlns:a16="http://schemas.microsoft.com/office/drawing/2014/main" id="{455D9B53-7960-4EB1-80A2-EAF88554FEBC}"/>
              </a:ext>
            </a:extLst>
          </p:cNvPr>
          <p:cNvSpPr txBox="1"/>
          <p:nvPr userDrawn="1"/>
        </p:nvSpPr>
        <p:spPr>
          <a:xfrm>
            <a:off x="1102036" y="4225711"/>
            <a:ext cx="713232" cy="338328"/>
          </a:xfrm>
          <a:prstGeom prst="rect">
            <a:avLst/>
          </a:prstGeom>
          <a:noFill/>
        </p:spPr>
        <p:txBody>
          <a:bodyPr wrap="square" lIns="0" rIns="0">
            <a:noAutofit/>
          </a:bodyPr>
          <a:lstStyle/>
          <a:p>
            <a:pPr algn="ctr"/>
            <a:r>
              <a:rPr lang="en-US" sz="800" dirty="0"/>
              <a:t>RPA infrastructure engineer</a:t>
            </a:r>
          </a:p>
        </p:txBody>
      </p:sp>
      <p:sp>
        <p:nvSpPr>
          <p:cNvPr id="519" name="TextBox 518">
            <a:extLst>
              <a:ext uri="{FF2B5EF4-FFF2-40B4-BE49-F238E27FC236}">
                <a16:creationId xmlns:a16="http://schemas.microsoft.com/office/drawing/2014/main" id="{B9066059-AD8D-4A14-8FEB-1158D84E217C}"/>
              </a:ext>
            </a:extLst>
          </p:cNvPr>
          <p:cNvSpPr txBox="1"/>
          <p:nvPr userDrawn="1"/>
        </p:nvSpPr>
        <p:spPr>
          <a:xfrm>
            <a:off x="1816160" y="4225711"/>
            <a:ext cx="713232" cy="338328"/>
          </a:xfrm>
          <a:prstGeom prst="rect">
            <a:avLst/>
          </a:prstGeom>
          <a:noFill/>
        </p:spPr>
        <p:txBody>
          <a:bodyPr wrap="square" lIns="0" rIns="0">
            <a:noAutofit/>
          </a:bodyPr>
          <a:lstStyle/>
          <a:p>
            <a:pPr algn="ctr"/>
            <a:r>
              <a:rPr lang="en-US" sz="800" dirty="0"/>
              <a:t>RPA service support</a:t>
            </a:r>
          </a:p>
        </p:txBody>
      </p:sp>
      <p:sp>
        <p:nvSpPr>
          <p:cNvPr id="521" name="TextBox 520">
            <a:extLst>
              <a:ext uri="{FF2B5EF4-FFF2-40B4-BE49-F238E27FC236}">
                <a16:creationId xmlns:a16="http://schemas.microsoft.com/office/drawing/2014/main" id="{67B61ACC-574C-49AD-947F-DB134A0CAFD7}"/>
              </a:ext>
            </a:extLst>
          </p:cNvPr>
          <p:cNvSpPr txBox="1"/>
          <p:nvPr userDrawn="1"/>
        </p:nvSpPr>
        <p:spPr>
          <a:xfrm>
            <a:off x="2530284" y="4225711"/>
            <a:ext cx="713232" cy="338328"/>
          </a:xfrm>
          <a:prstGeom prst="rect">
            <a:avLst/>
          </a:prstGeom>
          <a:noFill/>
        </p:spPr>
        <p:txBody>
          <a:bodyPr wrap="square" lIns="0" rIns="0">
            <a:noAutofit/>
          </a:bodyPr>
          <a:lstStyle/>
          <a:p>
            <a:pPr algn="ctr"/>
            <a:r>
              <a:rPr lang="en-US" sz="800" dirty="0"/>
              <a:t>RPA solution architect</a:t>
            </a:r>
          </a:p>
        </p:txBody>
      </p:sp>
      <p:sp>
        <p:nvSpPr>
          <p:cNvPr id="523" name="TextBox 522">
            <a:extLst>
              <a:ext uri="{FF2B5EF4-FFF2-40B4-BE49-F238E27FC236}">
                <a16:creationId xmlns:a16="http://schemas.microsoft.com/office/drawing/2014/main" id="{FEA6A46D-381F-4D58-8A2C-8F116B6F3618}"/>
              </a:ext>
            </a:extLst>
          </p:cNvPr>
          <p:cNvSpPr txBox="1"/>
          <p:nvPr userDrawn="1"/>
        </p:nvSpPr>
        <p:spPr>
          <a:xfrm>
            <a:off x="3958532" y="4225711"/>
            <a:ext cx="713232" cy="338328"/>
          </a:xfrm>
          <a:prstGeom prst="rect">
            <a:avLst/>
          </a:prstGeom>
          <a:noFill/>
        </p:spPr>
        <p:txBody>
          <a:bodyPr wrap="square" lIns="0" rIns="0">
            <a:noAutofit/>
          </a:bodyPr>
          <a:lstStyle/>
          <a:p>
            <a:pPr algn="ctr"/>
            <a:r>
              <a:rPr lang="en-US" sz="800" dirty="0"/>
              <a:t>Satellite</a:t>
            </a:r>
          </a:p>
        </p:txBody>
      </p:sp>
      <p:sp>
        <p:nvSpPr>
          <p:cNvPr id="525" name="TextBox 524">
            <a:extLst>
              <a:ext uri="{FF2B5EF4-FFF2-40B4-BE49-F238E27FC236}">
                <a16:creationId xmlns:a16="http://schemas.microsoft.com/office/drawing/2014/main" id="{6B3D1753-5E98-4036-89D2-A3A6ED41A061}"/>
              </a:ext>
            </a:extLst>
          </p:cNvPr>
          <p:cNvSpPr txBox="1"/>
          <p:nvPr userDrawn="1"/>
        </p:nvSpPr>
        <p:spPr>
          <a:xfrm>
            <a:off x="8957400" y="4225711"/>
            <a:ext cx="713232" cy="338328"/>
          </a:xfrm>
          <a:prstGeom prst="rect">
            <a:avLst/>
          </a:prstGeom>
          <a:noFill/>
        </p:spPr>
        <p:txBody>
          <a:bodyPr wrap="square" lIns="0" rIns="0">
            <a:noAutofit/>
          </a:bodyPr>
          <a:lstStyle/>
          <a:p>
            <a:pPr algn="ctr"/>
            <a:r>
              <a:rPr lang="en-US" sz="800" dirty="0"/>
              <a:t>Share alt</a:t>
            </a:r>
          </a:p>
        </p:txBody>
      </p:sp>
      <p:sp>
        <p:nvSpPr>
          <p:cNvPr id="527" name="TextBox 526">
            <a:extLst>
              <a:ext uri="{FF2B5EF4-FFF2-40B4-BE49-F238E27FC236}">
                <a16:creationId xmlns:a16="http://schemas.microsoft.com/office/drawing/2014/main" id="{1DA7C23D-BE51-49E8-BB62-C8DACEE344EA}"/>
              </a:ext>
            </a:extLst>
          </p:cNvPr>
          <p:cNvSpPr txBox="1"/>
          <p:nvPr userDrawn="1"/>
        </p:nvSpPr>
        <p:spPr>
          <a:xfrm>
            <a:off x="9671524" y="4225711"/>
            <a:ext cx="713232" cy="338328"/>
          </a:xfrm>
          <a:prstGeom prst="rect">
            <a:avLst/>
          </a:prstGeom>
          <a:noFill/>
        </p:spPr>
        <p:txBody>
          <a:bodyPr wrap="square" lIns="0" rIns="0">
            <a:noAutofit/>
          </a:bodyPr>
          <a:lstStyle/>
          <a:p>
            <a:pPr algn="ctr"/>
            <a:r>
              <a:rPr lang="en-US" sz="800" dirty="0"/>
              <a:t>Slideshow</a:t>
            </a:r>
          </a:p>
        </p:txBody>
      </p:sp>
      <p:sp>
        <p:nvSpPr>
          <p:cNvPr id="529" name="TextBox 528">
            <a:extLst>
              <a:ext uri="{FF2B5EF4-FFF2-40B4-BE49-F238E27FC236}">
                <a16:creationId xmlns:a16="http://schemas.microsoft.com/office/drawing/2014/main" id="{4C971421-FEBD-480A-8841-267C78DDB260}"/>
              </a:ext>
            </a:extLst>
          </p:cNvPr>
          <p:cNvSpPr txBox="1"/>
          <p:nvPr userDrawn="1"/>
        </p:nvSpPr>
        <p:spPr>
          <a:xfrm>
            <a:off x="4672656" y="4225711"/>
            <a:ext cx="713232" cy="338328"/>
          </a:xfrm>
          <a:prstGeom prst="rect">
            <a:avLst/>
          </a:prstGeom>
          <a:noFill/>
        </p:spPr>
        <p:txBody>
          <a:bodyPr wrap="square" lIns="0" rIns="0">
            <a:noAutofit/>
          </a:bodyPr>
          <a:lstStyle/>
          <a:p>
            <a:pPr algn="ctr"/>
            <a:r>
              <a:rPr lang="en-US" sz="800" dirty="0"/>
              <a:t>Seamless integration</a:t>
            </a:r>
          </a:p>
        </p:txBody>
      </p:sp>
      <p:sp>
        <p:nvSpPr>
          <p:cNvPr id="531" name="TextBox 530">
            <a:extLst>
              <a:ext uri="{FF2B5EF4-FFF2-40B4-BE49-F238E27FC236}">
                <a16:creationId xmlns:a16="http://schemas.microsoft.com/office/drawing/2014/main" id="{CF556A5D-A514-4456-B6EF-8A51C2301454}"/>
              </a:ext>
            </a:extLst>
          </p:cNvPr>
          <p:cNvSpPr txBox="1"/>
          <p:nvPr userDrawn="1"/>
        </p:nvSpPr>
        <p:spPr>
          <a:xfrm>
            <a:off x="5386780" y="4225711"/>
            <a:ext cx="713232" cy="338328"/>
          </a:xfrm>
          <a:prstGeom prst="rect">
            <a:avLst/>
          </a:prstGeom>
          <a:noFill/>
        </p:spPr>
        <p:txBody>
          <a:bodyPr wrap="square" lIns="0" rIns="0">
            <a:noAutofit/>
          </a:bodyPr>
          <a:lstStyle/>
          <a:p>
            <a:pPr algn="ctr"/>
            <a:r>
              <a:rPr lang="en-US" sz="800" dirty="0"/>
              <a:t>Seamless integration alt</a:t>
            </a:r>
          </a:p>
        </p:txBody>
      </p:sp>
      <p:sp>
        <p:nvSpPr>
          <p:cNvPr id="533" name="TextBox 532">
            <a:extLst>
              <a:ext uri="{FF2B5EF4-FFF2-40B4-BE49-F238E27FC236}">
                <a16:creationId xmlns:a16="http://schemas.microsoft.com/office/drawing/2014/main" id="{212C814A-D0C6-45DA-96B0-187D50BD6654}"/>
              </a:ext>
            </a:extLst>
          </p:cNvPr>
          <p:cNvSpPr txBox="1"/>
          <p:nvPr userDrawn="1"/>
        </p:nvSpPr>
        <p:spPr>
          <a:xfrm>
            <a:off x="6100904" y="4225711"/>
            <a:ext cx="713232" cy="338328"/>
          </a:xfrm>
          <a:prstGeom prst="rect">
            <a:avLst/>
          </a:prstGeom>
          <a:noFill/>
        </p:spPr>
        <p:txBody>
          <a:bodyPr wrap="square" lIns="0" rIns="0">
            <a:noAutofit/>
          </a:bodyPr>
          <a:lstStyle/>
          <a:p>
            <a:pPr algn="ctr"/>
            <a:r>
              <a:rPr lang="en-US" sz="800" dirty="0"/>
              <a:t>Search</a:t>
            </a:r>
          </a:p>
        </p:txBody>
      </p:sp>
      <p:sp>
        <p:nvSpPr>
          <p:cNvPr id="535" name="TextBox 534">
            <a:extLst>
              <a:ext uri="{FF2B5EF4-FFF2-40B4-BE49-F238E27FC236}">
                <a16:creationId xmlns:a16="http://schemas.microsoft.com/office/drawing/2014/main" id="{68B03B50-8107-4D3C-B55B-3DDB371058DF}"/>
              </a:ext>
            </a:extLst>
          </p:cNvPr>
          <p:cNvSpPr txBox="1"/>
          <p:nvPr userDrawn="1"/>
        </p:nvSpPr>
        <p:spPr>
          <a:xfrm>
            <a:off x="6815028" y="4225711"/>
            <a:ext cx="713232" cy="338328"/>
          </a:xfrm>
          <a:prstGeom prst="rect">
            <a:avLst/>
          </a:prstGeom>
          <a:noFill/>
        </p:spPr>
        <p:txBody>
          <a:bodyPr wrap="square" lIns="0" rIns="0">
            <a:noAutofit/>
          </a:bodyPr>
          <a:lstStyle/>
          <a:p>
            <a:pPr algn="ctr"/>
            <a:r>
              <a:rPr lang="en-US" sz="800" dirty="0"/>
              <a:t>Secure </a:t>
            </a:r>
          </a:p>
          <a:p>
            <a:pPr algn="ctr"/>
            <a:r>
              <a:rPr lang="en-US" sz="800" dirty="0"/>
              <a:t>team collab</a:t>
            </a:r>
          </a:p>
        </p:txBody>
      </p:sp>
      <p:sp>
        <p:nvSpPr>
          <p:cNvPr id="537" name="TextBox 536">
            <a:extLst>
              <a:ext uri="{FF2B5EF4-FFF2-40B4-BE49-F238E27FC236}">
                <a16:creationId xmlns:a16="http://schemas.microsoft.com/office/drawing/2014/main" id="{B94231C2-03F3-4F9A-9127-7B4AC054C56C}"/>
              </a:ext>
            </a:extLst>
          </p:cNvPr>
          <p:cNvSpPr txBox="1"/>
          <p:nvPr userDrawn="1"/>
        </p:nvSpPr>
        <p:spPr>
          <a:xfrm>
            <a:off x="7529152" y="4225711"/>
            <a:ext cx="713232" cy="338328"/>
          </a:xfrm>
          <a:prstGeom prst="rect">
            <a:avLst/>
          </a:prstGeom>
          <a:noFill/>
        </p:spPr>
        <p:txBody>
          <a:bodyPr wrap="square" lIns="0" rIns="0">
            <a:noAutofit/>
          </a:bodyPr>
          <a:lstStyle/>
          <a:p>
            <a:pPr algn="ctr"/>
            <a:r>
              <a:rPr lang="en-US" sz="800" dirty="0"/>
              <a:t>Security</a:t>
            </a:r>
          </a:p>
        </p:txBody>
      </p:sp>
      <p:sp>
        <p:nvSpPr>
          <p:cNvPr id="539" name="TextBox 538">
            <a:extLst>
              <a:ext uri="{FF2B5EF4-FFF2-40B4-BE49-F238E27FC236}">
                <a16:creationId xmlns:a16="http://schemas.microsoft.com/office/drawing/2014/main" id="{542C94F8-8620-4694-ACB1-C4A05F5D8DA2}"/>
              </a:ext>
            </a:extLst>
          </p:cNvPr>
          <p:cNvSpPr txBox="1"/>
          <p:nvPr userDrawn="1"/>
        </p:nvSpPr>
        <p:spPr>
          <a:xfrm>
            <a:off x="8243276" y="4225711"/>
            <a:ext cx="713232" cy="338328"/>
          </a:xfrm>
          <a:prstGeom prst="rect">
            <a:avLst/>
          </a:prstGeom>
          <a:noFill/>
        </p:spPr>
        <p:txBody>
          <a:bodyPr wrap="square" lIns="0" rIns="0">
            <a:noAutofit/>
          </a:bodyPr>
          <a:lstStyle/>
          <a:p>
            <a:pPr algn="ctr"/>
            <a:r>
              <a:rPr lang="en-US" sz="800" dirty="0"/>
              <a:t>Share</a:t>
            </a:r>
          </a:p>
        </p:txBody>
      </p:sp>
      <p:sp>
        <p:nvSpPr>
          <p:cNvPr id="541" name="TextBox 540">
            <a:extLst>
              <a:ext uri="{FF2B5EF4-FFF2-40B4-BE49-F238E27FC236}">
                <a16:creationId xmlns:a16="http://schemas.microsoft.com/office/drawing/2014/main" id="{C983CABE-CFD4-46C1-9DDD-03C53F4D4CDE}"/>
              </a:ext>
            </a:extLst>
          </p:cNvPr>
          <p:cNvSpPr txBox="1"/>
          <p:nvPr userDrawn="1"/>
        </p:nvSpPr>
        <p:spPr>
          <a:xfrm>
            <a:off x="10385648" y="4225711"/>
            <a:ext cx="713232" cy="338328"/>
          </a:xfrm>
          <a:prstGeom prst="rect">
            <a:avLst/>
          </a:prstGeom>
          <a:noFill/>
        </p:spPr>
        <p:txBody>
          <a:bodyPr wrap="square" lIns="0" rIns="0">
            <a:noAutofit/>
          </a:bodyPr>
          <a:lstStyle/>
          <a:p>
            <a:pPr algn="ctr"/>
            <a:r>
              <a:rPr lang="en-US" sz="800" dirty="0"/>
              <a:t>Solutions</a:t>
            </a:r>
          </a:p>
        </p:txBody>
      </p:sp>
      <p:sp>
        <p:nvSpPr>
          <p:cNvPr id="543" name="TextBox 542">
            <a:extLst>
              <a:ext uri="{FF2B5EF4-FFF2-40B4-BE49-F238E27FC236}">
                <a16:creationId xmlns:a16="http://schemas.microsoft.com/office/drawing/2014/main" id="{68F30A2F-A3AB-416B-9719-8DCEA9732147}"/>
              </a:ext>
            </a:extLst>
          </p:cNvPr>
          <p:cNvSpPr txBox="1"/>
          <p:nvPr userDrawn="1"/>
        </p:nvSpPr>
        <p:spPr>
          <a:xfrm>
            <a:off x="3244408" y="4225711"/>
            <a:ext cx="713232" cy="338328"/>
          </a:xfrm>
          <a:prstGeom prst="rect">
            <a:avLst/>
          </a:prstGeom>
          <a:noFill/>
        </p:spPr>
        <p:txBody>
          <a:bodyPr wrap="square" lIns="0" rIns="0">
            <a:noAutofit/>
          </a:bodyPr>
          <a:lstStyle/>
          <a:p>
            <a:pPr algn="ctr"/>
            <a:r>
              <a:rPr lang="en-US" sz="800" dirty="0"/>
              <a:t>RPA </a:t>
            </a:r>
          </a:p>
          <a:p>
            <a:pPr algn="ctr"/>
            <a:r>
              <a:rPr lang="en-US" sz="800" dirty="0"/>
              <a:t>sponsor</a:t>
            </a:r>
          </a:p>
        </p:txBody>
      </p:sp>
      <p:sp>
        <p:nvSpPr>
          <p:cNvPr id="545" name="TextBox 544">
            <a:extLst>
              <a:ext uri="{FF2B5EF4-FFF2-40B4-BE49-F238E27FC236}">
                <a16:creationId xmlns:a16="http://schemas.microsoft.com/office/drawing/2014/main" id="{711B58EE-9392-4A36-9B49-241CBF24E88A}"/>
              </a:ext>
            </a:extLst>
          </p:cNvPr>
          <p:cNvSpPr txBox="1"/>
          <p:nvPr userDrawn="1"/>
        </p:nvSpPr>
        <p:spPr>
          <a:xfrm>
            <a:off x="11099777" y="5048729"/>
            <a:ext cx="713232" cy="338328"/>
          </a:xfrm>
          <a:prstGeom prst="rect">
            <a:avLst/>
          </a:prstGeom>
          <a:noFill/>
        </p:spPr>
        <p:txBody>
          <a:bodyPr wrap="square" lIns="0" rIns="0">
            <a:noAutofit/>
          </a:bodyPr>
          <a:lstStyle/>
          <a:p>
            <a:pPr algn="ctr"/>
            <a:r>
              <a:rPr lang="en-US" sz="800" dirty="0"/>
              <a:t>Thank you</a:t>
            </a:r>
          </a:p>
        </p:txBody>
      </p:sp>
      <p:sp>
        <p:nvSpPr>
          <p:cNvPr id="547" name="TextBox 546">
            <a:extLst>
              <a:ext uri="{FF2B5EF4-FFF2-40B4-BE49-F238E27FC236}">
                <a16:creationId xmlns:a16="http://schemas.microsoft.com/office/drawing/2014/main" id="{8AE36D27-719B-43B8-88BB-1A9D5991A99E}"/>
              </a:ext>
            </a:extLst>
          </p:cNvPr>
          <p:cNvSpPr txBox="1"/>
          <p:nvPr userDrawn="1"/>
        </p:nvSpPr>
        <p:spPr>
          <a:xfrm>
            <a:off x="387912" y="5048729"/>
            <a:ext cx="713232" cy="338328"/>
          </a:xfrm>
          <a:prstGeom prst="rect">
            <a:avLst/>
          </a:prstGeom>
          <a:noFill/>
        </p:spPr>
        <p:txBody>
          <a:bodyPr wrap="square" lIns="0" rIns="0">
            <a:noAutofit/>
          </a:bodyPr>
          <a:lstStyle/>
          <a:p>
            <a:pPr algn="ctr"/>
            <a:r>
              <a:rPr lang="en-US" sz="800" dirty="0"/>
              <a:t>Solutions alt</a:t>
            </a:r>
          </a:p>
        </p:txBody>
      </p:sp>
      <p:sp>
        <p:nvSpPr>
          <p:cNvPr id="549" name="TextBox 548">
            <a:extLst>
              <a:ext uri="{FF2B5EF4-FFF2-40B4-BE49-F238E27FC236}">
                <a16:creationId xmlns:a16="http://schemas.microsoft.com/office/drawing/2014/main" id="{35030CE1-7789-43E6-AB25-4677D1373D9D}"/>
              </a:ext>
            </a:extLst>
          </p:cNvPr>
          <p:cNvSpPr txBox="1"/>
          <p:nvPr userDrawn="1"/>
        </p:nvSpPr>
        <p:spPr>
          <a:xfrm>
            <a:off x="1102036" y="5048729"/>
            <a:ext cx="713232" cy="338328"/>
          </a:xfrm>
          <a:prstGeom prst="rect">
            <a:avLst/>
          </a:prstGeom>
          <a:noFill/>
        </p:spPr>
        <p:txBody>
          <a:bodyPr wrap="square" lIns="0" rIns="0">
            <a:noAutofit/>
          </a:bodyPr>
          <a:lstStyle/>
          <a:p>
            <a:pPr algn="ctr"/>
            <a:r>
              <a:rPr lang="en-US" sz="800" dirty="0"/>
              <a:t>Speed</a:t>
            </a:r>
          </a:p>
        </p:txBody>
      </p:sp>
      <p:sp>
        <p:nvSpPr>
          <p:cNvPr id="551" name="TextBox 550">
            <a:extLst>
              <a:ext uri="{FF2B5EF4-FFF2-40B4-BE49-F238E27FC236}">
                <a16:creationId xmlns:a16="http://schemas.microsoft.com/office/drawing/2014/main" id="{2F58C50F-EA97-4DFD-A1F5-3E12F51975BF}"/>
              </a:ext>
            </a:extLst>
          </p:cNvPr>
          <p:cNvSpPr txBox="1"/>
          <p:nvPr userDrawn="1"/>
        </p:nvSpPr>
        <p:spPr>
          <a:xfrm>
            <a:off x="1816160" y="5048729"/>
            <a:ext cx="713232" cy="338328"/>
          </a:xfrm>
          <a:prstGeom prst="rect">
            <a:avLst/>
          </a:prstGeom>
          <a:noFill/>
        </p:spPr>
        <p:txBody>
          <a:bodyPr wrap="square" lIns="0" rIns="0">
            <a:noAutofit/>
          </a:bodyPr>
          <a:lstStyle/>
          <a:p>
            <a:pPr algn="ctr"/>
            <a:r>
              <a:rPr lang="en-US" sz="800" dirty="0"/>
              <a:t>Stopwatch</a:t>
            </a:r>
          </a:p>
        </p:txBody>
      </p:sp>
      <p:sp>
        <p:nvSpPr>
          <p:cNvPr id="553" name="TextBox 552">
            <a:extLst>
              <a:ext uri="{FF2B5EF4-FFF2-40B4-BE49-F238E27FC236}">
                <a16:creationId xmlns:a16="http://schemas.microsoft.com/office/drawing/2014/main" id="{8C507FDC-3BCD-40CB-92A4-799D16699137}"/>
              </a:ext>
            </a:extLst>
          </p:cNvPr>
          <p:cNvSpPr txBox="1"/>
          <p:nvPr userDrawn="1"/>
        </p:nvSpPr>
        <p:spPr>
          <a:xfrm>
            <a:off x="2530284" y="5048729"/>
            <a:ext cx="713232" cy="338328"/>
          </a:xfrm>
          <a:prstGeom prst="rect">
            <a:avLst/>
          </a:prstGeom>
          <a:noFill/>
        </p:spPr>
        <p:txBody>
          <a:bodyPr wrap="square" lIns="0" rIns="0">
            <a:noAutofit/>
          </a:bodyPr>
          <a:lstStyle/>
          <a:p>
            <a:pPr algn="ctr"/>
            <a:r>
              <a:rPr lang="en-US" sz="800" dirty="0"/>
              <a:t>Stories</a:t>
            </a:r>
          </a:p>
        </p:txBody>
      </p:sp>
      <p:sp>
        <p:nvSpPr>
          <p:cNvPr id="555" name="TextBox 554">
            <a:extLst>
              <a:ext uri="{FF2B5EF4-FFF2-40B4-BE49-F238E27FC236}">
                <a16:creationId xmlns:a16="http://schemas.microsoft.com/office/drawing/2014/main" id="{97F740A5-EE54-4D7C-A565-73508AA6A46F}"/>
              </a:ext>
            </a:extLst>
          </p:cNvPr>
          <p:cNvSpPr txBox="1"/>
          <p:nvPr userDrawn="1"/>
        </p:nvSpPr>
        <p:spPr>
          <a:xfrm>
            <a:off x="3958532" y="5048729"/>
            <a:ext cx="713232" cy="338328"/>
          </a:xfrm>
          <a:prstGeom prst="rect">
            <a:avLst/>
          </a:prstGeom>
          <a:noFill/>
        </p:spPr>
        <p:txBody>
          <a:bodyPr wrap="square" lIns="0" rIns="0">
            <a:noAutofit/>
          </a:bodyPr>
          <a:lstStyle/>
          <a:p>
            <a:pPr algn="ctr"/>
            <a:r>
              <a:rPr lang="en-US" sz="800" dirty="0"/>
              <a:t>Success</a:t>
            </a:r>
          </a:p>
        </p:txBody>
      </p:sp>
      <p:sp>
        <p:nvSpPr>
          <p:cNvPr id="557" name="TextBox 556">
            <a:extLst>
              <a:ext uri="{FF2B5EF4-FFF2-40B4-BE49-F238E27FC236}">
                <a16:creationId xmlns:a16="http://schemas.microsoft.com/office/drawing/2014/main" id="{FDA58889-B3D6-4E08-9486-31BD6674011B}"/>
              </a:ext>
            </a:extLst>
          </p:cNvPr>
          <p:cNvSpPr txBox="1"/>
          <p:nvPr userDrawn="1"/>
        </p:nvSpPr>
        <p:spPr>
          <a:xfrm>
            <a:off x="8957400" y="5048729"/>
            <a:ext cx="713232"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dirty="0"/>
              <a:t>Technology</a:t>
            </a:r>
          </a:p>
          <a:p>
            <a:pPr algn="ctr"/>
            <a:r>
              <a:rPr lang="en-US" sz="800" dirty="0"/>
              <a:t>alt 2</a:t>
            </a:r>
          </a:p>
        </p:txBody>
      </p:sp>
      <p:sp>
        <p:nvSpPr>
          <p:cNvPr id="559" name="TextBox 558">
            <a:extLst>
              <a:ext uri="{FF2B5EF4-FFF2-40B4-BE49-F238E27FC236}">
                <a16:creationId xmlns:a16="http://schemas.microsoft.com/office/drawing/2014/main" id="{00579812-07D5-4E4C-91EC-497DB0BD3623}"/>
              </a:ext>
            </a:extLst>
          </p:cNvPr>
          <p:cNvSpPr txBox="1"/>
          <p:nvPr userDrawn="1"/>
        </p:nvSpPr>
        <p:spPr>
          <a:xfrm>
            <a:off x="9671524" y="5048729"/>
            <a:ext cx="713232"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dirty="0"/>
              <a:t>Technology</a:t>
            </a:r>
          </a:p>
          <a:p>
            <a:pPr algn="ctr"/>
            <a:r>
              <a:rPr lang="en-US" sz="800" dirty="0"/>
              <a:t>alt 3</a:t>
            </a:r>
          </a:p>
        </p:txBody>
      </p:sp>
      <p:sp>
        <p:nvSpPr>
          <p:cNvPr id="561" name="TextBox 560">
            <a:extLst>
              <a:ext uri="{FF2B5EF4-FFF2-40B4-BE49-F238E27FC236}">
                <a16:creationId xmlns:a16="http://schemas.microsoft.com/office/drawing/2014/main" id="{F7BDEFAE-2C84-4C60-BCB8-7BAFBC009BED}"/>
              </a:ext>
            </a:extLst>
          </p:cNvPr>
          <p:cNvSpPr txBox="1"/>
          <p:nvPr userDrawn="1"/>
        </p:nvSpPr>
        <p:spPr>
          <a:xfrm>
            <a:off x="4672656" y="5048729"/>
            <a:ext cx="713232" cy="338328"/>
          </a:xfrm>
          <a:prstGeom prst="rect">
            <a:avLst/>
          </a:prstGeom>
          <a:noFill/>
        </p:spPr>
        <p:txBody>
          <a:bodyPr wrap="square" lIns="0" rIns="0">
            <a:noAutofit/>
          </a:bodyPr>
          <a:lstStyle/>
          <a:p>
            <a:pPr algn="ctr"/>
            <a:r>
              <a:rPr lang="en-US" sz="800" dirty="0"/>
              <a:t>Support</a:t>
            </a:r>
          </a:p>
        </p:txBody>
      </p:sp>
      <p:sp>
        <p:nvSpPr>
          <p:cNvPr id="563" name="TextBox 562">
            <a:extLst>
              <a:ext uri="{FF2B5EF4-FFF2-40B4-BE49-F238E27FC236}">
                <a16:creationId xmlns:a16="http://schemas.microsoft.com/office/drawing/2014/main" id="{AEFDD290-47AB-4C60-9334-A111E6D4BC7D}"/>
              </a:ext>
            </a:extLst>
          </p:cNvPr>
          <p:cNvSpPr txBox="1"/>
          <p:nvPr userDrawn="1"/>
        </p:nvSpPr>
        <p:spPr>
          <a:xfrm>
            <a:off x="5386780" y="5048729"/>
            <a:ext cx="713232" cy="338328"/>
          </a:xfrm>
          <a:prstGeom prst="rect">
            <a:avLst/>
          </a:prstGeom>
          <a:noFill/>
        </p:spPr>
        <p:txBody>
          <a:bodyPr wrap="square" lIns="0" rIns="0">
            <a:noAutofit/>
          </a:bodyPr>
          <a:lstStyle/>
          <a:p>
            <a:pPr algn="ctr"/>
            <a:r>
              <a:rPr lang="en-US" sz="800" dirty="0"/>
              <a:t>Survey</a:t>
            </a:r>
          </a:p>
        </p:txBody>
      </p:sp>
      <p:sp>
        <p:nvSpPr>
          <p:cNvPr id="565" name="TextBox 564">
            <a:extLst>
              <a:ext uri="{FF2B5EF4-FFF2-40B4-BE49-F238E27FC236}">
                <a16:creationId xmlns:a16="http://schemas.microsoft.com/office/drawing/2014/main" id="{95C65428-5486-4717-8C43-360B19CEC2F8}"/>
              </a:ext>
            </a:extLst>
          </p:cNvPr>
          <p:cNvSpPr txBox="1"/>
          <p:nvPr userDrawn="1"/>
        </p:nvSpPr>
        <p:spPr>
          <a:xfrm>
            <a:off x="6100904" y="5048729"/>
            <a:ext cx="713232" cy="338328"/>
          </a:xfrm>
          <a:prstGeom prst="rect">
            <a:avLst/>
          </a:prstGeom>
          <a:noFill/>
        </p:spPr>
        <p:txBody>
          <a:bodyPr wrap="square" lIns="0" rIns="0">
            <a:noAutofit/>
          </a:bodyPr>
          <a:lstStyle/>
          <a:p>
            <a:pPr algn="ctr"/>
            <a:r>
              <a:rPr lang="en-US" sz="800" dirty="0"/>
              <a:t>Tap Touch</a:t>
            </a:r>
          </a:p>
        </p:txBody>
      </p:sp>
      <p:sp>
        <p:nvSpPr>
          <p:cNvPr id="567" name="TextBox 566">
            <a:extLst>
              <a:ext uri="{FF2B5EF4-FFF2-40B4-BE49-F238E27FC236}">
                <a16:creationId xmlns:a16="http://schemas.microsoft.com/office/drawing/2014/main" id="{210A870D-6DBE-45DD-AA0D-0C16AB1E9C7B}"/>
              </a:ext>
            </a:extLst>
          </p:cNvPr>
          <p:cNvSpPr txBox="1"/>
          <p:nvPr userDrawn="1"/>
        </p:nvSpPr>
        <p:spPr>
          <a:xfrm>
            <a:off x="6815028" y="5048729"/>
            <a:ext cx="713232" cy="338328"/>
          </a:xfrm>
          <a:prstGeom prst="rect">
            <a:avLst/>
          </a:prstGeom>
          <a:noFill/>
        </p:spPr>
        <p:txBody>
          <a:bodyPr wrap="square" lIns="0" rIns="0">
            <a:noAutofit/>
          </a:bodyPr>
          <a:lstStyle/>
          <a:p>
            <a:pPr algn="ctr"/>
            <a:r>
              <a:rPr lang="en-US" sz="800" dirty="0"/>
              <a:t>Target</a:t>
            </a:r>
          </a:p>
        </p:txBody>
      </p:sp>
      <p:sp>
        <p:nvSpPr>
          <p:cNvPr id="569" name="TextBox 568">
            <a:extLst>
              <a:ext uri="{FF2B5EF4-FFF2-40B4-BE49-F238E27FC236}">
                <a16:creationId xmlns:a16="http://schemas.microsoft.com/office/drawing/2014/main" id="{30B05603-F8F4-450E-A4E4-3F9840AA0441}"/>
              </a:ext>
            </a:extLst>
          </p:cNvPr>
          <p:cNvSpPr txBox="1"/>
          <p:nvPr userDrawn="1"/>
        </p:nvSpPr>
        <p:spPr>
          <a:xfrm>
            <a:off x="7529152" y="5048729"/>
            <a:ext cx="713232" cy="338328"/>
          </a:xfrm>
          <a:prstGeom prst="rect">
            <a:avLst/>
          </a:prstGeom>
          <a:noFill/>
        </p:spPr>
        <p:txBody>
          <a:bodyPr wrap="square" lIns="0" rIns="0">
            <a:noAutofit/>
          </a:bodyPr>
          <a:lstStyle/>
          <a:p>
            <a:pPr algn="ctr"/>
            <a:r>
              <a:rPr lang="en-US" sz="800" dirty="0"/>
              <a:t>Technology</a:t>
            </a:r>
          </a:p>
        </p:txBody>
      </p:sp>
      <p:sp>
        <p:nvSpPr>
          <p:cNvPr id="571" name="TextBox 570">
            <a:extLst>
              <a:ext uri="{FF2B5EF4-FFF2-40B4-BE49-F238E27FC236}">
                <a16:creationId xmlns:a16="http://schemas.microsoft.com/office/drawing/2014/main" id="{C8AB9F1B-5680-428C-9B0F-171B9C9B5939}"/>
              </a:ext>
            </a:extLst>
          </p:cNvPr>
          <p:cNvSpPr txBox="1"/>
          <p:nvPr userDrawn="1"/>
        </p:nvSpPr>
        <p:spPr>
          <a:xfrm>
            <a:off x="8243276" y="5048729"/>
            <a:ext cx="713232" cy="338328"/>
          </a:xfrm>
          <a:prstGeom prst="rect">
            <a:avLst/>
          </a:prstGeom>
          <a:noFill/>
        </p:spPr>
        <p:txBody>
          <a:bodyPr wrap="square" lIns="0" rIns="0">
            <a:noAutofit/>
          </a:bodyPr>
          <a:lstStyle/>
          <a:p>
            <a:pPr algn="ctr"/>
            <a:r>
              <a:rPr lang="en-US" sz="800" dirty="0"/>
              <a:t>Technology </a:t>
            </a:r>
          </a:p>
          <a:p>
            <a:pPr algn="ctr"/>
            <a:r>
              <a:rPr lang="en-US" sz="800" dirty="0"/>
              <a:t>alt</a:t>
            </a:r>
          </a:p>
        </p:txBody>
      </p:sp>
      <p:sp>
        <p:nvSpPr>
          <p:cNvPr id="573" name="TextBox 572">
            <a:extLst>
              <a:ext uri="{FF2B5EF4-FFF2-40B4-BE49-F238E27FC236}">
                <a16:creationId xmlns:a16="http://schemas.microsoft.com/office/drawing/2014/main" id="{3C2152B5-513D-452E-A5C4-CD26DE667CC5}"/>
              </a:ext>
            </a:extLst>
          </p:cNvPr>
          <p:cNvSpPr txBox="1"/>
          <p:nvPr userDrawn="1"/>
        </p:nvSpPr>
        <p:spPr>
          <a:xfrm>
            <a:off x="10385648" y="5048729"/>
            <a:ext cx="713232" cy="338328"/>
          </a:xfrm>
          <a:prstGeom prst="rect">
            <a:avLst/>
          </a:prstGeom>
          <a:noFill/>
        </p:spPr>
        <p:txBody>
          <a:bodyPr wrap="square" lIns="0" rIns="0">
            <a:noAutofit/>
          </a:bodyPr>
          <a:lstStyle/>
          <a:p>
            <a:pPr algn="ctr"/>
            <a:r>
              <a:rPr lang="en-US" sz="800" dirty="0"/>
              <a:t>Tent</a:t>
            </a:r>
          </a:p>
        </p:txBody>
      </p:sp>
      <p:sp>
        <p:nvSpPr>
          <p:cNvPr id="575" name="TextBox 574">
            <a:extLst>
              <a:ext uri="{FF2B5EF4-FFF2-40B4-BE49-F238E27FC236}">
                <a16:creationId xmlns:a16="http://schemas.microsoft.com/office/drawing/2014/main" id="{DD75CF29-6FCB-406F-B73D-5D112306C0CD}"/>
              </a:ext>
            </a:extLst>
          </p:cNvPr>
          <p:cNvSpPr txBox="1"/>
          <p:nvPr userDrawn="1"/>
        </p:nvSpPr>
        <p:spPr>
          <a:xfrm>
            <a:off x="3244408" y="5048729"/>
            <a:ext cx="713232" cy="338328"/>
          </a:xfrm>
          <a:prstGeom prst="rect">
            <a:avLst/>
          </a:prstGeom>
          <a:noFill/>
        </p:spPr>
        <p:txBody>
          <a:bodyPr wrap="square" lIns="0" rIns="0">
            <a:noAutofit/>
          </a:bodyPr>
          <a:lstStyle/>
          <a:p>
            <a:pPr algn="ctr"/>
            <a:r>
              <a:rPr lang="en-US" sz="800" dirty="0"/>
              <a:t>Student</a:t>
            </a:r>
          </a:p>
        </p:txBody>
      </p:sp>
      <p:sp>
        <p:nvSpPr>
          <p:cNvPr id="577" name="TextBox 576">
            <a:extLst>
              <a:ext uri="{FF2B5EF4-FFF2-40B4-BE49-F238E27FC236}">
                <a16:creationId xmlns:a16="http://schemas.microsoft.com/office/drawing/2014/main" id="{BCCCB375-5529-402F-A976-26EBD937A801}"/>
              </a:ext>
            </a:extLst>
          </p:cNvPr>
          <p:cNvSpPr txBox="1"/>
          <p:nvPr userDrawn="1"/>
        </p:nvSpPr>
        <p:spPr>
          <a:xfrm>
            <a:off x="387912" y="5871746"/>
            <a:ext cx="713232" cy="338328"/>
          </a:xfrm>
          <a:prstGeom prst="rect">
            <a:avLst/>
          </a:prstGeom>
          <a:noFill/>
        </p:spPr>
        <p:txBody>
          <a:bodyPr wrap="square" lIns="0" rIns="0">
            <a:noAutofit/>
          </a:bodyPr>
          <a:lstStyle/>
          <a:p>
            <a:pPr algn="ctr"/>
            <a:r>
              <a:rPr lang="en-US" sz="800" dirty="0"/>
              <a:t>Time saver</a:t>
            </a:r>
          </a:p>
        </p:txBody>
      </p:sp>
      <p:sp>
        <p:nvSpPr>
          <p:cNvPr id="579" name="TextBox 578">
            <a:extLst>
              <a:ext uri="{FF2B5EF4-FFF2-40B4-BE49-F238E27FC236}">
                <a16:creationId xmlns:a16="http://schemas.microsoft.com/office/drawing/2014/main" id="{037971EF-6623-479F-92A5-635805853909}"/>
              </a:ext>
            </a:extLst>
          </p:cNvPr>
          <p:cNvSpPr txBox="1"/>
          <p:nvPr userDrawn="1"/>
        </p:nvSpPr>
        <p:spPr>
          <a:xfrm>
            <a:off x="1102963" y="5871746"/>
            <a:ext cx="713232" cy="338328"/>
          </a:xfrm>
          <a:prstGeom prst="rect">
            <a:avLst/>
          </a:prstGeom>
          <a:noFill/>
        </p:spPr>
        <p:txBody>
          <a:bodyPr wrap="square" lIns="0" rIns="0">
            <a:noAutofit/>
          </a:bodyPr>
          <a:lstStyle/>
          <a:p>
            <a:pPr algn="ctr"/>
            <a:r>
              <a:rPr lang="en-US" sz="800" dirty="0"/>
              <a:t>User</a:t>
            </a:r>
          </a:p>
        </p:txBody>
      </p:sp>
      <p:sp>
        <p:nvSpPr>
          <p:cNvPr id="581" name="TextBox 580">
            <a:extLst>
              <a:ext uri="{FF2B5EF4-FFF2-40B4-BE49-F238E27FC236}">
                <a16:creationId xmlns:a16="http://schemas.microsoft.com/office/drawing/2014/main" id="{0CA80814-D6C6-4583-BD20-7F27A83D9AF3}"/>
              </a:ext>
            </a:extLst>
          </p:cNvPr>
          <p:cNvSpPr txBox="1"/>
          <p:nvPr userDrawn="1"/>
        </p:nvSpPr>
        <p:spPr>
          <a:xfrm>
            <a:off x="1818014" y="5871746"/>
            <a:ext cx="713232" cy="338328"/>
          </a:xfrm>
          <a:prstGeom prst="rect">
            <a:avLst/>
          </a:prstGeom>
          <a:noFill/>
        </p:spPr>
        <p:txBody>
          <a:bodyPr wrap="square" lIns="0" rIns="0">
            <a:noAutofit/>
          </a:bodyPr>
          <a:lstStyle/>
          <a:p>
            <a:pPr algn="ctr"/>
            <a:r>
              <a:rPr lang="en-US" sz="800" dirty="0"/>
              <a:t>User-OTM</a:t>
            </a:r>
          </a:p>
        </p:txBody>
      </p:sp>
      <p:sp>
        <p:nvSpPr>
          <p:cNvPr id="583" name="TextBox 582">
            <a:extLst>
              <a:ext uri="{FF2B5EF4-FFF2-40B4-BE49-F238E27FC236}">
                <a16:creationId xmlns:a16="http://schemas.microsoft.com/office/drawing/2014/main" id="{19DCBA5F-FABF-420D-B37C-F30FA7883E80}"/>
              </a:ext>
            </a:extLst>
          </p:cNvPr>
          <p:cNvSpPr txBox="1"/>
          <p:nvPr userDrawn="1"/>
        </p:nvSpPr>
        <p:spPr>
          <a:xfrm>
            <a:off x="2533065" y="5871746"/>
            <a:ext cx="713232" cy="338328"/>
          </a:xfrm>
          <a:prstGeom prst="rect">
            <a:avLst/>
          </a:prstGeom>
          <a:noFill/>
        </p:spPr>
        <p:txBody>
          <a:bodyPr wrap="square" lIns="0" rIns="0">
            <a:noAutofit/>
          </a:bodyPr>
          <a:lstStyle/>
          <a:p>
            <a:pPr algn="ctr"/>
            <a:r>
              <a:rPr lang="en-US" sz="800" dirty="0"/>
              <a:t>Validate</a:t>
            </a:r>
          </a:p>
        </p:txBody>
      </p:sp>
      <p:sp>
        <p:nvSpPr>
          <p:cNvPr id="585" name="TextBox 584">
            <a:extLst>
              <a:ext uri="{FF2B5EF4-FFF2-40B4-BE49-F238E27FC236}">
                <a16:creationId xmlns:a16="http://schemas.microsoft.com/office/drawing/2014/main" id="{5E533D25-90D1-471E-BBAB-20257941FA16}"/>
              </a:ext>
            </a:extLst>
          </p:cNvPr>
          <p:cNvSpPr txBox="1"/>
          <p:nvPr userDrawn="1"/>
        </p:nvSpPr>
        <p:spPr>
          <a:xfrm>
            <a:off x="3963167" y="5871746"/>
            <a:ext cx="713232" cy="338328"/>
          </a:xfrm>
          <a:prstGeom prst="rect">
            <a:avLst/>
          </a:prstGeom>
          <a:noFill/>
        </p:spPr>
        <p:txBody>
          <a:bodyPr wrap="square" lIns="0" rIns="0">
            <a:noAutofit/>
          </a:bodyPr>
          <a:lstStyle/>
          <a:p>
            <a:pPr algn="ctr"/>
            <a:r>
              <a:rPr lang="en-US" sz="800" dirty="0"/>
              <a:t>Vendor</a:t>
            </a:r>
          </a:p>
        </p:txBody>
      </p:sp>
      <p:sp>
        <p:nvSpPr>
          <p:cNvPr id="587" name="TextBox 586">
            <a:extLst>
              <a:ext uri="{FF2B5EF4-FFF2-40B4-BE49-F238E27FC236}">
                <a16:creationId xmlns:a16="http://schemas.microsoft.com/office/drawing/2014/main" id="{BEACED7E-F9D3-48B4-87B9-8A94957A4E22}"/>
              </a:ext>
            </a:extLst>
          </p:cNvPr>
          <p:cNvSpPr txBox="1"/>
          <p:nvPr userDrawn="1"/>
        </p:nvSpPr>
        <p:spPr>
          <a:xfrm>
            <a:off x="8968524" y="5871746"/>
            <a:ext cx="713232" cy="338328"/>
          </a:xfrm>
          <a:prstGeom prst="rect">
            <a:avLst/>
          </a:prstGeom>
          <a:noFill/>
        </p:spPr>
        <p:txBody>
          <a:bodyPr wrap="square" lIns="0" rIns="0">
            <a:noAutofit/>
          </a:bodyPr>
          <a:lstStyle/>
          <a:p>
            <a:pPr algn="ctr"/>
            <a:r>
              <a:rPr lang="en-US" sz="800" dirty="0"/>
              <a:t>Welcome</a:t>
            </a:r>
          </a:p>
        </p:txBody>
      </p:sp>
      <p:sp>
        <p:nvSpPr>
          <p:cNvPr id="589" name="TextBox 588">
            <a:extLst>
              <a:ext uri="{FF2B5EF4-FFF2-40B4-BE49-F238E27FC236}">
                <a16:creationId xmlns:a16="http://schemas.microsoft.com/office/drawing/2014/main" id="{2620A4DE-A53F-4530-96B0-415ABFB76E18}"/>
              </a:ext>
            </a:extLst>
          </p:cNvPr>
          <p:cNvSpPr txBox="1"/>
          <p:nvPr userDrawn="1"/>
        </p:nvSpPr>
        <p:spPr>
          <a:xfrm>
            <a:off x="9683575" y="5871746"/>
            <a:ext cx="713232" cy="338328"/>
          </a:xfrm>
          <a:prstGeom prst="rect">
            <a:avLst/>
          </a:prstGeom>
          <a:noFill/>
        </p:spPr>
        <p:txBody>
          <a:bodyPr wrap="square" lIns="0" rIns="0">
            <a:noAutofit/>
          </a:bodyPr>
          <a:lstStyle/>
          <a:p>
            <a:pPr algn="ctr"/>
            <a:r>
              <a:rPr lang="en-US" sz="800" dirty="0"/>
              <a:t>Zoom in</a:t>
            </a:r>
          </a:p>
        </p:txBody>
      </p:sp>
      <p:sp>
        <p:nvSpPr>
          <p:cNvPr id="591" name="TextBox 590">
            <a:extLst>
              <a:ext uri="{FF2B5EF4-FFF2-40B4-BE49-F238E27FC236}">
                <a16:creationId xmlns:a16="http://schemas.microsoft.com/office/drawing/2014/main" id="{CCA7A403-9A51-4FDD-A1B8-5C9082B86436}"/>
              </a:ext>
            </a:extLst>
          </p:cNvPr>
          <p:cNvSpPr txBox="1"/>
          <p:nvPr userDrawn="1"/>
        </p:nvSpPr>
        <p:spPr>
          <a:xfrm>
            <a:off x="4678218" y="5871746"/>
            <a:ext cx="713232" cy="338328"/>
          </a:xfrm>
          <a:prstGeom prst="rect">
            <a:avLst/>
          </a:prstGeom>
          <a:noFill/>
        </p:spPr>
        <p:txBody>
          <a:bodyPr wrap="square" lIns="0" rIns="0">
            <a:noAutofit/>
          </a:bodyPr>
          <a:lstStyle/>
          <a:p>
            <a:pPr algn="ctr"/>
            <a:r>
              <a:rPr lang="en-US" sz="800" dirty="0"/>
              <a:t>Visibility off</a:t>
            </a:r>
          </a:p>
        </p:txBody>
      </p:sp>
      <p:sp>
        <p:nvSpPr>
          <p:cNvPr id="593" name="TextBox 592">
            <a:extLst>
              <a:ext uri="{FF2B5EF4-FFF2-40B4-BE49-F238E27FC236}">
                <a16:creationId xmlns:a16="http://schemas.microsoft.com/office/drawing/2014/main" id="{29BF41D6-8D07-44D1-97B3-244527F65170}"/>
              </a:ext>
            </a:extLst>
          </p:cNvPr>
          <p:cNvSpPr txBox="1"/>
          <p:nvPr userDrawn="1"/>
        </p:nvSpPr>
        <p:spPr>
          <a:xfrm>
            <a:off x="5393269" y="5871746"/>
            <a:ext cx="713232" cy="338328"/>
          </a:xfrm>
          <a:prstGeom prst="rect">
            <a:avLst/>
          </a:prstGeom>
          <a:noFill/>
        </p:spPr>
        <p:txBody>
          <a:bodyPr wrap="square" lIns="0" rIns="0">
            <a:noAutofit/>
          </a:bodyPr>
          <a:lstStyle/>
          <a:p>
            <a:pPr algn="ctr"/>
            <a:r>
              <a:rPr lang="en-US" sz="800" dirty="0"/>
              <a:t>Visibility on</a:t>
            </a:r>
          </a:p>
        </p:txBody>
      </p:sp>
      <p:sp>
        <p:nvSpPr>
          <p:cNvPr id="595" name="TextBox 594">
            <a:extLst>
              <a:ext uri="{FF2B5EF4-FFF2-40B4-BE49-F238E27FC236}">
                <a16:creationId xmlns:a16="http://schemas.microsoft.com/office/drawing/2014/main" id="{9C91F747-9328-43A1-8801-61D65A0CADAD}"/>
              </a:ext>
            </a:extLst>
          </p:cNvPr>
          <p:cNvSpPr txBox="1"/>
          <p:nvPr userDrawn="1"/>
        </p:nvSpPr>
        <p:spPr>
          <a:xfrm>
            <a:off x="6108320" y="5871746"/>
            <a:ext cx="713232" cy="338328"/>
          </a:xfrm>
          <a:prstGeom prst="rect">
            <a:avLst/>
          </a:prstGeom>
          <a:noFill/>
        </p:spPr>
        <p:txBody>
          <a:bodyPr wrap="square" lIns="0" rIns="0">
            <a:noAutofit/>
          </a:bodyPr>
          <a:lstStyle/>
          <a:p>
            <a:pPr algn="ctr"/>
            <a:r>
              <a:rPr lang="en-US" sz="800" dirty="0">
                <a:solidFill>
                  <a:schemeClr val="tx1"/>
                </a:solidFill>
              </a:rPr>
              <a:t>Warning</a:t>
            </a:r>
          </a:p>
        </p:txBody>
      </p:sp>
      <p:sp>
        <p:nvSpPr>
          <p:cNvPr id="597" name="TextBox 596">
            <a:extLst>
              <a:ext uri="{FF2B5EF4-FFF2-40B4-BE49-F238E27FC236}">
                <a16:creationId xmlns:a16="http://schemas.microsoft.com/office/drawing/2014/main" id="{C58ED54B-93E1-460E-830C-874CA4F50D22}"/>
              </a:ext>
            </a:extLst>
          </p:cNvPr>
          <p:cNvSpPr txBox="1"/>
          <p:nvPr userDrawn="1"/>
        </p:nvSpPr>
        <p:spPr>
          <a:xfrm>
            <a:off x="6823371" y="5871746"/>
            <a:ext cx="713232" cy="338328"/>
          </a:xfrm>
          <a:prstGeom prst="rect">
            <a:avLst/>
          </a:prstGeom>
          <a:noFill/>
        </p:spPr>
        <p:txBody>
          <a:bodyPr wrap="square" lIns="0" rIns="0">
            <a:noAutofit/>
          </a:bodyPr>
          <a:lstStyle/>
          <a:p>
            <a:pPr algn="ctr"/>
            <a:r>
              <a:rPr lang="en-US" sz="800" dirty="0"/>
              <a:t>Web</a:t>
            </a:r>
          </a:p>
          <a:p>
            <a:pPr algn="ctr"/>
            <a:r>
              <a:rPr lang="en-US" sz="800" dirty="0"/>
              <a:t>expert</a:t>
            </a:r>
          </a:p>
        </p:txBody>
      </p:sp>
      <p:sp>
        <p:nvSpPr>
          <p:cNvPr id="599" name="TextBox 598">
            <a:extLst>
              <a:ext uri="{FF2B5EF4-FFF2-40B4-BE49-F238E27FC236}">
                <a16:creationId xmlns:a16="http://schemas.microsoft.com/office/drawing/2014/main" id="{D823CE98-52A0-4478-B700-C7220D3456EB}"/>
              </a:ext>
            </a:extLst>
          </p:cNvPr>
          <p:cNvSpPr txBox="1"/>
          <p:nvPr userDrawn="1"/>
        </p:nvSpPr>
        <p:spPr>
          <a:xfrm>
            <a:off x="7538422" y="5871746"/>
            <a:ext cx="713232" cy="338328"/>
          </a:xfrm>
          <a:prstGeom prst="rect">
            <a:avLst/>
          </a:prstGeom>
          <a:noFill/>
        </p:spPr>
        <p:txBody>
          <a:bodyPr wrap="square" lIns="0" rIns="0">
            <a:noAutofit/>
          </a:bodyPr>
          <a:lstStyle/>
          <a:p>
            <a:pPr algn="ctr"/>
            <a:r>
              <a:rPr lang="en-US" sz="800" dirty="0"/>
              <a:t>Web</a:t>
            </a:r>
          </a:p>
          <a:p>
            <a:pPr algn="ctr"/>
            <a:r>
              <a:rPr lang="en-US" sz="800" dirty="0"/>
              <a:t>scraping</a:t>
            </a:r>
          </a:p>
        </p:txBody>
      </p:sp>
      <p:sp>
        <p:nvSpPr>
          <p:cNvPr id="601" name="TextBox 600">
            <a:extLst>
              <a:ext uri="{FF2B5EF4-FFF2-40B4-BE49-F238E27FC236}">
                <a16:creationId xmlns:a16="http://schemas.microsoft.com/office/drawing/2014/main" id="{7B465CA4-E923-4F44-9FAE-628374F70940}"/>
              </a:ext>
            </a:extLst>
          </p:cNvPr>
          <p:cNvSpPr txBox="1"/>
          <p:nvPr userDrawn="1"/>
        </p:nvSpPr>
        <p:spPr>
          <a:xfrm>
            <a:off x="8253473" y="5871746"/>
            <a:ext cx="713232" cy="338328"/>
          </a:xfrm>
          <a:prstGeom prst="rect">
            <a:avLst/>
          </a:prstGeom>
          <a:noFill/>
        </p:spPr>
        <p:txBody>
          <a:bodyPr wrap="square" lIns="0" rIns="0">
            <a:noAutofit/>
          </a:bodyPr>
          <a:lstStyle/>
          <a:p>
            <a:pPr algn="ctr"/>
            <a:r>
              <a:rPr lang="en-US" sz="800" dirty="0"/>
              <a:t>Web</a:t>
            </a:r>
          </a:p>
          <a:p>
            <a:pPr algn="ctr"/>
            <a:r>
              <a:rPr lang="en-US" sz="800" dirty="0"/>
              <a:t>testing</a:t>
            </a:r>
          </a:p>
        </p:txBody>
      </p:sp>
      <p:sp>
        <p:nvSpPr>
          <p:cNvPr id="603" name="TextBox 602">
            <a:extLst>
              <a:ext uri="{FF2B5EF4-FFF2-40B4-BE49-F238E27FC236}">
                <a16:creationId xmlns:a16="http://schemas.microsoft.com/office/drawing/2014/main" id="{82D2479D-509D-4581-9487-D62DF27182CE}"/>
              </a:ext>
            </a:extLst>
          </p:cNvPr>
          <p:cNvSpPr txBox="1"/>
          <p:nvPr userDrawn="1"/>
        </p:nvSpPr>
        <p:spPr>
          <a:xfrm>
            <a:off x="10398626" y="5871746"/>
            <a:ext cx="713232" cy="338328"/>
          </a:xfrm>
          <a:prstGeom prst="rect">
            <a:avLst/>
          </a:prstGeom>
          <a:noFill/>
        </p:spPr>
        <p:txBody>
          <a:bodyPr wrap="square" lIns="0" rIns="0">
            <a:noAutofit/>
          </a:bodyPr>
          <a:lstStyle/>
          <a:p>
            <a:pPr algn="ctr"/>
            <a:r>
              <a:rPr lang="en-US" sz="800" dirty="0"/>
              <a:t>Zoom out</a:t>
            </a:r>
          </a:p>
        </p:txBody>
      </p:sp>
      <p:sp>
        <p:nvSpPr>
          <p:cNvPr id="605" name="TextBox 604">
            <a:extLst>
              <a:ext uri="{FF2B5EF4-FFF2-40B4-BE49-F238E27FC236}">
                <a16:creationId xmlns:a16="http://schemas.microsoft.com/office/drawing/2014/main" id="{213FE9DF-7EFE-4FF3-8368-C6E994E4B317}"/>
              </a:ext>
            </a:extLst>
          </p:cNvPr>
          <p:cNvSpPr txBox="1"/>
          <p:nvPr userDrawn="1"/>
        </p:nvSpPr>
        <p:spPr>
          <a:xfrm>
            <a:off x="3248116" y="5871746"/>
            <a:ext cx="713232" cy="338328"/>
          </a:xfrm>
          <a:prstGeom prst="rect">
            <a:avLst/>
          </a:prstGeom>
          <a:noFill/>
        </p:spPr>
        <p:txBody>
          <a:bodyPr wrap="square" lIns="0" rIns="0">
            <a:noAutofit/>
          </a:bodyPr>
          <a:lstStyle/>
          <a:p>
            <a:pPr algn="ctr"/>
            <a:r>
              <a:rPr lang="en-US" sz="800" dirty="0"/>
              <a:t>Vector </a:t>
            </a:r>
          </a:p>
          <a:p>
            <a:pPr algn="ctr"/>
            <a:r>
              <a:rPr lang="en-US" sz="800" dirty="0"/>
              <a:t>anchor</a:t>
            </a:r>
          </a:p>
        </p:txBody>
      </p:sp>
      <p:sp>
        <p:nvSpPr>
          <p:cNvPr id="607" name="TextBox 606">
            <a:extLst>
              <a:ext uri="{FF2B5EF4-FFF2-40B4-BE49-F238E27FC236}">
                <a16:creationId xmlns:a16="http://schemas.microsoft.com/office/drawing/2014/main" id="{B21965E9-E636-4149-A761-B0B18609E90D}"/>
              </a:ext>
            </a:extLst>
          </p:cNvPr>
          <p:cNvSpPr txBox="1"/>
          <p:nvPr userDrawn="1"/>
        </p:nvSpPr>
        <p:spPr>
          <a:xfrm>
            <a:off x="11099777" y="1756657"/>
            <a:ext cx="713232" cy="338328"/>
          </a:xfrm>
          <a:prstGeom prst="rect">
            <a:avLst/>
          </a:prstGeom>
          <a:noFill/>
        </p:spPr>
        <p:txBody>
          <a:bodyPr wrap="square" lIns="0" rIns="0">
            <a:noAutofit/>
          </a:bodyPr>
          <a:lstStyle/>
          <a:p>
            <a:pPr algn="ctr"/>
            <a:r>
              <a:rPr lang="en-US" sz="800" dirty="0"/>
              <a:t>Money </a:t>
            </a:r>
          </a:p>
          <a:p>
            <a:pPr algn="ctr"/>
            <a:r>
              <a:rPr lang="en-US" sz="800" dirty="0"/>
              <a:t>square</a:t>
            </a:r>
          </a:p>
        </p:txBody>
      </p:sp>
      <p:sp>
        <p:nvSpPr>
          <p:cNvPr id="609" name="TextBox 608">
            <a:extLst>
              <a:ext uri="{FF2B5EF4-FFF2-40B4-BE49-F238E27FC236}">
                <a16:creationId xmlns:a16="http://schemas.microsoft.com/office/drawing/2014/main" id="{A44EEDF7-941E-4FD8-A6CE-098222409979}"/>
              </a:ext>
            </a:extLst>
          </p:cNvPr>
          <p:cNvSpPr txBox="1"/>
          <p:nvPr userDrawn="1"/>
        </p:nvSpPr>
        <p:spPr>
          <a:xfrm>
            <a:off x="387912" y="1756657"/>
            <a:ext cx="709636" cy="338328"/>
          </a:xfrm>
          <a:prstGeom prst="rect">
            <a:avLst/>
          </a:prstGeom>
          <a:noFill/>
        </p:spPr>
        <p:txBody>
          <a:bodyPr wrap="square" lIns="0" rIns="0">
            <a:noAutofit/>
          </a:bodyPr>
          <a:lstStyle/>
          <a:p>
            <a:pPr algn="ctr"/>
            <a:r>
              <a:rPr lang="en-US" sz="800" dirty="0"/>
              <a:t>Location </a:t>
            </a:r>
          </a:p>
          <a:p>
            <a:pPr algn="ctr"/>
            <a:r>
              <a:rPr lang="en-US" sz="800" dirty="0"/>
              <a:t>pin</a:t>
            </a:r>
          </a:p>
        </p:txBody>
      </p:sp>
      <p:sp>
        <p:nvSpPr>
          <p:cNvPr id="611" name="TextBox 610">
            <a:extLst>
              <a:ext uri="{FF2B5EF4-FFF2-40B4-BE49-F238E27FC236}">
                <a16:creationId xmlns:a16="http://schemas.microsoft.com/office/drawing/2014/main" id="{BF559BB8-A1CB-4448-96B7-5471A024BA03}"/>
              </a:ext>
            </a:extLst>
          </p:cNvPr>
          <p:cNvSpPr txBox="1"/>
          <p:nvPr userDrawn="1"/>
        </p:nvSpPr>
        <p:spPr>
          <a:xfrm>
            <a:off x="1098680" y="1756657"/>
            <a:ext cx="713232" cy="338328"/>
          </a:xfrm>
          <a:prstGeom prst="rect">
            <a:avLst/>
          </a:prstGeom>
          <a:noFill/>
        </p:spPr>
        <p:txBody>
          <a:bodyPr wrap="square" lIns="0" rIns="0">
            <a:noAutofit/>
          </a:bodyPr>
          <a:lstStyle/>
          <a:p>
            <a:pPr algn="ctr"/>
            <a:r>
              <a:rPr lang="en-US" sz="800" dirty="0"/>
              <a:t>Lock</a:t>
            </a:r>
          </a:p>
        </p:txBody>
      </p:sp>
      <p:sp>
        <p:nvSpPr>
          <p:cNvPr id="613" name="TextBox 612">
            <a:extLst>
              <a:ext uri="{FF2B5EF4-FFF2-40B4-BE49-F238E27FC236}">
                <a16:creationId xmlns:a16="http://schemas.microsoft.com/office/drawing/2014/main" id="{C48A4874-E387-4D4D-8CBA-EE4936A004A8}"/>
              </a:ext>
            </a:extLst>
          </p:cNvPr>
          <p:cNvSpPr txBox="1"/>
          <p:nvPr userDrawn="1"/>
        </p:nvSpPr>
        <p:spPr>
          <a:xfrm>
            <a:off x="1813044" y="1756657"/>
            <a:ext cx="713232" cy="338328"/>
          </a:xfrm>
          <a:prstGeom prst="rect">
            <a:avLst/>
          </a:prstGeom>
          <a:noFill/>
        </p:spPr>
        <p:txBody>
          <a:bodyPr wrap="square" lIns="0" rIns="0">
            <a:noAutofit/>
          </a:bodyPr>
          <a:lstStyle/>
          <a:p>
            <a:pPr algn="ctr"/>
            <a:r>
              <a:rPr lang="en-US" sz="800" dirty="0"/>
              <a:t>Lock</a:t>
            </a:r>
          </a:p>
          <a:p>
            <a:pPr algn="ctr"/>
            <a:r>
              <a:rPr lang="en-US" sz="800" dirty="0"/>
              <a:t>open</a:t>
            </a:r>
          </a:p>
        </p:txBody>
      </p:sp>
      <p:sp>
        <p:nvSpPr>
          <p:cNvPr id="615" name="TextBox 614">
            <a:extLst>
              <a:ext uri="{FF2B5EF4-FFF2-40B4-BE49-F238E27FC236}">
                <a16:creationId xmlns:a16="http://schemas.microsoft.com/office/drawing/2014/main" id="{434CAC96-477B-4750-942B-551FF000F1B1}"/>
              </a:ext>
            </a:extLst>
          </p:cNvPr>
          <p:cNvSpPr txBox="1"/>
          <p:nvPr userDrawn="1"/>
        </p:nvSpPr>
        <p:spPr>
          <a:xfrm>
            <a:off x="2527408" y="1756657"/>
            <a:ext cx="713232" cy="338328"/>
          </a:xfrm>
          <a:prstGeom prst="rect">
            <a:avLst/>
          </a:prstGeom>
          <a:noFill/>
        </p:spPr>
        <p:txBody>
          <a:bodyPr wrap="square" lIns="0" rIns="0">
            <a:noAutofit/>
          </a:bodyPr>
          <a:lstStyle/>
          <a:p>
            <a:pPr algn="ctr"/>
            <a:r>
              <a:rPr lang="en-US" sz="800" dirty="0"/>
              <a:t>Macro recording</a:t>
            </a:r>
          </a:p>
        </p:txBody>
      </p:sp>
      <p:sp>
        <p:nvSpPr>
          <p:cNvPr id="617" name="TextBox 616">
            <a:extLst>
              <a:ext uri="{FF2B5EF4-FFF2-40B4-BE49-F238E27FC236}">
                <a16:creationId xmlns:a16="http://schemas.microsoft.com/office/drawing/2014/main" id="{912A4E62-2EB8-447E-B421-A1DC28B0AE56}"/>
              </a:ext>
            </a:extLst>
          </p:cNvPr>
          <p:cNvSpPr txBox="1"/>
          <p:nvPr userDrawn="1"/>
        </p:nvSpPr>
        <p:spPr>
          <a:xfrm>
            <a:off x="3956136" y="1756657"/>
            <a:ext cx="713232" cy="338328"/>
          </a:xfrm>
          <a:prstGeom prst="rect">
            <a:avLst/>
          </a:prstGeom>
          <a:noFill/>
        </p:spPr>
        <p:txBody>
          <a:bodyPr wrap="square" lIns="0" rIns="0">
            <a:noAutofit/>
          </a:bodyPr>
          <a:lstStyle/>
          <a:p>
            <a:pPr algn="ctr"/>
            <a:r>
              <a:rPr lang="en-US" sz="800" dirty="0"/>
              <a:t>Managing</a:t>
            </a:r>
          </a:p>
        </p:txBody>
      </p:sp>
      <p:sp>
        <p:nvSpPr>
          <p:cNvPr id="619" name="TextBox 618">
            <a:extLst>
              <a:ext uri="{FF2B5EF4-FFF2-40B4-BE49-F238E27FC236}">
                <a16:creationId xmlns:a16="http://schemas.microsoft.com/office/drawing/2014/main" id="{F03F7DCC-8D90-46AE-B314-75D8D5DAA9F1}"/>
              </a:ext>
            </a:extLst>
          </p:cNvPr>
          <p:cNvSpPr txBox="1"/>
          <p:nvPr userDrawn="1"/>
        </p:nvSpPr>
        <p:spPr>
          <a:xfrm>
            <a:off x="8956684" y="1756657"/>
            <a:ext cx="713232" cy="338328"/>
          </a:xfrm>
          <a:prstGeom prst="rect">
            <a:avLst/>
          </a:prstGeom>
          <a:noFill/>
        </p:spPr>
        <p:txBody>
          <a:bodyPr wrap="square" lIns="0" rIns="0">
            <a:noAutofit/>
          </a:bodyPr>
          <a:lstStyle/>
          <a:p>
            <a:pPr algn="ctr"/>
            <a:r>
              <a:rPr lang="en-US" sz="800" dirty="0"/>
              <a:t>Mobile</a:t>
            </a:r>
          </a:p>
          <a:p>
            <a:pPr algn="ctr"/>
            <a:r>
              <a:rPr lang="en-US" sz="800" dirty="0"/>
              <a:t>device</a:t>
            </a:r>
          </a:p>
        </p:txBody>
      </p:sp>
      <p:sp>
        <p:nvSpPr>
          <p:cNvPr id="621" name="TextBox 620">
            <a:extLst>
              <a:ext uri="{FF2B5EF4-FFF2-40B4-BE49-F238E27FC236}">
                <a16:creationId xmlns:a16="http://schemas.microsoft.com/office/drawing/2014/main" id="{CD8EA5EA-5FD1-473D-92F5-10F69A375720}"/>
              </a:ext>
            </a:extLst>
          </p:cNvPr>
          <p:cNvSpPr txBox="1"/>
          <p:nvPr userDrawn="1"/>
        </p:nvSpPr>
        <p:spPr>
          <a:xfrm>
            <a:off x="9671048" y="1756657"/>
            <a:ext cx="713232" cy="338328"/>
          </a:xfrm>
          <a:prstGeom prst="rect">
            <a:avLst/>
          </a:prstGeom>
          <a:noFill/>
        </p:spPr>
        <p:txBody>
          <a:bodyPr wrap="square" lIns="0" rIns="0">
            <a:noAutofit/>
          </a:bodyPr>
          <a:lstStyle/>
          <a:p>
            <a:pPr algn="ctr"/>
            <a:r>
              <a:rPr lang="en-US" sz="800" dirty="0"/>
              <a:t>Money </a:t>
            </a:r>
          </a:p>
        </p:txBody>
      </p:sp>
      <p:sp>
        <p:nvSpPr>
          <p:cNvPr id="623" name="TextBox 622">
            <a:extLst>
              <a:ext uri="{FF2B5EF4-FFF2-40B4-BE49-F238E27FC236}">
                <a16:creationId xmlns:a16="http://schemas.microsoft.com/office/drawing/2014/main" id="{8EB9E53B-645E-4E07-9C84-9E225D25C1F1}"/>
              </a:ext>
            </a:extLst>
          </p:cNvPr>
          <p:cNvSpPr txBox="1"/>
          <p:nvPr userDrawn="1"/>
        </p:nvSpPr>
        <p:spPr>
          <a:xfrm>
            <a:off x="4670500" y="1756657"/>
            <a:ext cx="713232" cy="338328"/>
          </a:xfrm>
          <a:prstGeom prst="rect">
            <a:avLst/>
          </a:prstGeom>
          <a:noFill/>
        </p:spPr>
        <p:txBody>
          <a:bodyPr wrap="square" lIns="0" rIns="0">
            <a:noAutofit/>
          </a:bodyPr>
          <a:lstStyle/>
          <a:p>
            <a:pPr algn="ctr"/>
            <a:r>
              <a:rPr lang="en-US" sz="800" dirty="0"/>
              <a:t>Managing alt</a:t>
            </a:r>
          </a:p>
        </p:txBody>
      </p:sp>
      <p:sp>
        <p:nvSpPr>
          <p:cNvPr id="625" name="TextBox 624">
            <a:extLst>
              <a:ext uri="{FF2B5EF4-FFF2-40B4-BE49-F238E27FC236}">
                <a16:creationId xmlns:a16="http://schemas.microsoft.com/office/drawing/2014/main" id="{C1974E64-5A8E-41D7-926E-0C33F5E43D19}"/>
              </a:ext>
            </a:extLst>
          </p:cNvPr>
          <p:cNvSpPr txBox="1"/>
          <p:nvPr userDrawn="1"/>
        </p:nvSpPr>
        <p:spPr>
          <a:xfrm>
            <a:off x="5384864" y="1756657"/>
            <a:ext cx="713232" cy="338328"/>
          </a:xfrm>
          <a:prstGeom prst="rect">
            <a:avLst/>
          </a:prstGeom>
          <a:noFill/>
        </p:spPr>
        <p:txBody>
          <a:bodyPr wrap="square" lIns="0" rIns="0">
            <a:noAutofit/>
          </a:bodyPr>
          <a:lstStyle/>
          <a:p>
            <a:pPr algn="ctr"/>
            <a:r>
              <a:rPr lang="en-US" sz="800" dirty="0"/>
              <a:t>Map</a:t>
            </a:r>
          </a:p>
        </p:txBody>
      </p:sp>
      <p:sp>
        <p:nvSpPr>
          <p:cNvPr id="627" name="TextBox 626">
            <a:extLst>
              <a:ext uri="{FF2B5EF4-FFF2-40B4-BE49-F238E27FC236}">
                <a16:creationId xmlns:a16="http://schemas.microsoft.com/office/drawing/2014/main" id="{B6884CAD-AE4A-47A2-ADCD-53E37FAE7777}"/>
              </a:ext>
            </a:extLst>
          </p:cNvPr>
          <p:cNvSpPr txBox="1"/>
          <p:nvPr userDrawn="1"/>
        </p:nvSpPr>
        <p:spPr>
          <a:xfrm>
            <a:off x="6099228" y="1756657"/>
            <a:ext cx="713232" cy="338328"/>
          </a:xfrm>
          <a:prstGeom prst="rect">
            <a:avLst/>
          </a:prstGeom>
          <a:noFill/>
        </p:spPr>
        <p:txBody>
          <a:bodyPr wrap="square" lIns="0" rIns="0">
            <a:noAutofit/>
          </a:bodyPr>
          <a:lstStyle/>
          <a:p>
            <a:pPr algn="ctr"/>
            <a:r>
              <a:rPr lang="en-US" sz="800" dirty="0"/>
              <a:t>Map alt</a:t>
            </a:r>
          </a:p>
        </p:txBody>
      </p:sp>
      <p:sp>
        <p:nvSpPr>
          <p:cNvPr id="629" name="TextBox 628">
            <a:extLst>
              <a:ext uri="{FF2B5EF4-FFF2-40B4-BE49-F238E27FC236}">
                <a16:creationId xmlns:a16="http://schemas.microsoft.com/office/drawing/2014/main" id="{04AABCD4-86BF-4089-A1E1-F124443A7FAA}"/>
              </a:ext>
            </a:extLst>
          </p:cNvPr>
          <p:cNvSpPr txBox="1"/>
          <p:nvPr userDrawn="1"/>
        </p:nvSpPr>
        <p:spPr>
          <a:xfrm>
            <a:off x="6813592" y="1756657"/>
            <a:ext cx="713232" cy="338328"/>
          </a:xfrm>
          <a:prstGeom prst="rect">
            <a:avLst/>
          </a:prstGeom>
          <a:noFill/>
        </p:spPr>
        <p:txBody>
          <a:bodyPr wrap="square" lIns="0" rIns="0">
            <a:noAutofit/>
          </a:bodyPr>
          <a:lstStyle/>
          <a:p>
            <a:pPr algn="ctr"/>
            <a:r>
              <a:rPr lang="en-US" sz="800" dirty="0"/>
              <a:t>Map alt 2</a:t>
            </a:r>
          </a:p>
        </p:txBody>
      </p:sp>
      <p:sp>
        <p:nvSpPr>
          <p:cNvPr id="631" name="TextBox 630">
            <a:extLst>
              <a:ext uri="{FF2B5EF4-FFF2-40B4-BE49-F238E27FC236}">
                <a16:creationId xmlns:a16="http://schemas.microsoft.com/office/drawing/2014/main" id="{5EC89280-2227-4E24-B9C9-2DBE66CEA7B8}"/>
              </a:ext>
            </a:extLst>
          </p:cNvPr>
          <p:cNvSpPr txBox="1"/>
          <p:nvPr userDrawn="1"/>
        </p:nvSpPr>
        <p:spPr>
          <a:xfrm>
            <a:off x="7527956" y="1756657"/>
            <a:ext cx="713232" cy="338328"/>
          </a:xfrm>
          <a:prstGeom prst="rect">
            <a:avLst/>
          </a:prstGeom>
          <a:noFill/>
        </p:spPr>
        <p:txBody>
          <a:bodyPr wrap="square" lIns="0" rIns="0">
            <a:noAutofit/>
          </a:bodyPr>
          <a:lstStyle/>
          <a:p>
            <a:pPr algn="ctr"/>
            <a:r>
              <a:rPr lang="en-US" sz="800" dirty="0"/>
              <a:t>Media</a:t>
            </a:r>
          </a:p>
        </p:txBody>
      </p:sp>
      <p:sp>
        <p:nvSpPr>
          <p:cNvPr id="633" name="TextBox 632">
            <a:extLst>
              <a:ext uri="{FF2B5EF4-FFF2-40B4-BE49-F238E27FC236}">
                <a16:creationId xmlns:a16="http://schemas.microsoft.com/office/drawing/2014/main" id="{A2082B14-9045-4CCE-A159-2607752ABF27}"/>
              </a:ext>
            </a:extLst>
          </p:cNvPr>
          <p:cNvSpPr txBox="1"/>
          <p:nvPr userDrawn="1"/>
        </p:nvSpPr>
        <p:spPr>
          <a:xfrm>
            <a:off x="8242320" y="1756657"/>
            <a:ext cx="713232" cy="338328"/>
          </a:xfrm>
          <a:prstGeom prst="rect">
            <a:avLst/>
          </a:prstGeom>
          <a:noFill/>
        </p:spPr>
        <p:txBody>
          <a:bodyPr wrap="square" lIns="0" rIns="0">
            <a:noAutofit/>
          </a:bodyPr>
          <a:lstStyle/>
          <a:p>
            <a:pPr algn="ctr"/>
            <a:r>
              <a:rPr lang="en-US" sz="800" dirty="0"/>
              <a:t>Mismatch</a:t>
            </a:r>
          </a:p>
        </p:txBody>
      </p:sp>
      <p:sp>
        <p:nvSpPr>
          <p:cNvPr id="635" name="TextBox 634">
            <a:extLst>
              <a:ext uri="{FF2B5EF4-FFF2-40B4-BE49-F238E27FC236}">
                <a16:creationId xmlns:a16="http://schemas.microsoft.com/office/drawing/2014/main" id="{136105B6-A9C0-4D88-8586-7567DB5DDDD3}"/>
              </a:ext>
            </a:extLst>
          </p:cNvPr>
          <p:cNvSpPr txBox="1"/>
          <p:nvPr userDrawn="1"/>
        </p:nvSpPr>
        <p:spPr>
          <a:xfrm>
            <a:off x="10385412" y="1756657"/>
            <a:ext cx="713232" cy="338328"/>
          </a:xfrm>
          <a:prstGeom prst="rect">
            <a:avLst/>
          </a:prstGeom>
          <a:noFill/>
        </p:spPr>
        <p:txBody>
          <a:bodyPr wrap="square" lIns="0" rIns="0">
            <a:noAutofit/>
          </a:bodyPr>
          <a:lstStyle/>
          <a:p>
            <a:pPr algn="ctr"/>
            <a:r>
              <a:rPr lang="en-US" sz="800" dirty="0"/>
              <a:t>Money </a:t>
            </a:r>
          </a:p>
          <a:p>
            <a:pPr algn="ctr"/>
            <a:r>
              <a:rPr lang="en-US" sz="800" dirty="0"/>
              <a:t>circle</a:t>
            </a:r>
          </a:p>
        </p:txBody>
      </p:sp>
      <p:sp>
        <p:nvSpPr>
          <p:cNvPr id="637" name="TextBox 636">
            <a:extLst>
              <a:ext uri="{FF2B5EF4-FFF2-40B4-BE49-F238E27FC236}">
                <a16:creationId xmlns:a16="http://schemas.microsoft.com/office/drawing/2014/main" id="{2F997FB6-015F-44DE-A60D-42E3CE1A1B5A}"/>
              </a:ext>
            </a:extLst>
          </p:cNvPr>
          <p:cNvSpPr txBox="1"/>
          <p:nvPr userDrawn="1"/>
        </p:nvSpPr>
        <p:spPr>
          <a:xfrm>
            <a:off x="3241772" y="1756657"/>
            <a:ext cx="713232" cy="338328"/>
          </a:xfrm>
          <a:prstGeom prst="rect">
            <a:avLst/>
          </a:prstGeom>
          <a:noFill/>
        </p:spPr>
        <p:txBody>
          <a:bodyPr wrap="square" lIns="0" rIns="0">
            <a:noAutofit/>
          </a:bodyPr>
          <a:lstStyle/>
          <a:p>
            <a:pPr algn="ctr"/>
            <a:r>
              <a:rPr lang="en-US" sz="800" dirty="0"/>
              <a:t>Manage documents</a:t>
            </a:r>
          </a:p>
        </p:txBody>
      </p:sp>
      <p:sp>
        <p:nvSpPr>
          <p:cNvPr id="639" name="TextBox 638">
            <a:extLst>
              <a:ext uri="{FF2B5EF4-FFF2-40B4-BE49-F238E27FC236}">
                <a16:creationId xmlns:a16="http://schemas.microsoft.com/office/drawing/2014/main" id="{354E9287-D580-4B32-9F2A-79BC21EDF64C}"/>
              </a:ext>
            </a:extLst>
          </p:cNvPr>
          <p:cNvSpPr txBox="1"/>
          <p:nvPr userDrawn="1"/>
        </p:nvSpPr>
        <p:spPr>
          <a:xfrm>
            <a:off x="11099777" y="2579675"/>
            <a:ext cx="713232" cy="338328"/>
          </a:xfrm>
          <a:prstGeom prst="rect">
            <a:avLst/>
          </a:prstGeom>
          <a:noFill/>
        </p:spPr>
        <p:txBody>
          <a:bodyPr wrap="square" lIns="0" rIns="0">
            <a:noAutofit/>
          </a:bodyPr>
          <a:lstStyle/>
          <a:p>
            <a:pPr algn="ctr"/>
            <a:r>
              <a:rPr lang="en-US" sz="800" dirty="0"/>
              <a:t>QA</a:t>
            </a:r>
          </a:p>
        </p:txBody>
      </p:sp>
      <p:sp>
        <p:nvSpPr>
          <p:cNvPr id="641" name="TextBox 640">
            <a:extLst>
              <a:ext uri="{FF2B5EF4-FFF2-40B4-BE49-F238E27FC236}">
                <a16:creationId xmlns:a16="http://schemas.microsoft.com/office/drawing/2014/main" id="{88E82C6E-BC56-408B-B706-7DC8FDF75BF8}"/>
              </a:ext>
            </a:extLst>
          </p:cNvPr>
          <p:cNvSpPr txBox="1"/>
          <p:nvPr userDrawn="1"/>
        </p:nvSpPr>
        <p:spPr>
          <a:xfrm>
            <a:off x="387912" y="2579675"/>
            <a:ext cx="713232" cy="338328"/>
          </a:xfrm>
          <a:prstGeom prst="rect">
            <a:avLst/>
          </a:prstGeom>
          <a:noFill/>
        </p:spPr>
        <p:txBody>
          <a:bodyPr wrap="square" lIns="0" rIns="0">
            <a:noAutofit/>
          </a:bodyPr>
          <a:lstStyle/>
          <a:p>
            <a:pPr algn="ctr"/>
            <a:r>
              <a:rPr lang="en-US" sz="800" dirty="0"/>
              <a:t>Monitoring</a:t>
            </a:r>
          </a:p>
        </p:txBody>
      </p:sp>
      <p:sp>
        <p:nvSpPr>
          <p:cNvPr id="643" name="TextBox 642">
            <a:extLst>
              <a:ext uri="{FF2B5EF4-FFF2-40B4-BE49-F238E27FC236}">
                <a16:creationId xmlns:a16="http://schemas.microsoft.com/office/drawing/2014/main" id="{B2F1DAD0-F9A3-4508-B6FA-4A05AE1954C7}"/>
              </a:ext>
            </a:extLst>
          </p:cNvPr>
          <p:cNvSpPr txBox="1"/>
          <p:nvPr userDrawn="1"/>
        </p:nvSpPr>
        <p:spPr>
          <a:xfrm>
            <a:off x="1102036" y="2579675"/>
            <a:ext cx="713232" cy="338328"/>
          </a:xfrm>
          <a:prstGeom prst="rect">
            <a:avLst/>
          </a:prstGeom>
          <a:noFill/>
        </p:spPr>
        <p:txBody>
          <a:bodyPr wrap="square" lIns="0" rIns="0">
            <a:noAutofit/>
          </a:bodyPr>
          <a:lstStyle/>
          <a:p>
            <a:pPr algn="ctr"/>
            <a:r>
              <a:rPr lang="en-US" sz="800" dirty="0"/>
              <a:t>Monitoring alt</a:t>
            </a:r>
          </a:p>
        </p:txBody>
      </p:sp>
      <p:sp>
        <p:nvSpPr>
          <p:cNvPr id="645" name="TextBox 644">
            <a:extLst>
              <a:ext uri="{FF2B5EF4-FFF2-40B4-BE49-F238E27FC236}">
                <a16:creationId xmlns:a16="http://schemas.microsoft.com/office/drawing/2014/main" id="{9F1E6922-FFBC-4C8C-8509-44FF27B2C648}"/>
              </a:ext>
            </a:extLst>
          </p:cNvPr>
          <p:cNvSpPr txBox="1"/>
          <p:nvPr userDrawn="1"/>
        </p:nvSpPr>
        <p:spPr>
          <a:xfrm>
            <a:off x="1816160" y="2579675"/>
            <a:ext cx="713232" cy="338328"/>
          </a:xfrm>
          <a:prstGeom prst="rect">
            <a:avLst/>
          </a:prstGeom>
          <a:noFill/>
        </p:spPr>
        <p:txBody>
          <a:bodyPr wrap="square" lIns="0" rIns="0">
            <a:noAutofit/>
          </a:bodyPr>
          <a:lstStyle/>
          <a:p>
            <a:pPr algn="ctr"/>
            <a:r>
              <a:rPr lang="en-US" sz="800" dirty="0"/>
              <a:t>Note</a:t>
            </a:r>
          </a:p>
        </p:txBody>
      </p:sp>
      <p:sp>
        <p:nvSpPr>
          <p:cNvPr id="647" name="TextBox 646">
            <a:extLst>
              <a:ext uri="{FF2B5EF4-FFF2-40B4-BE49-F238E27FC236}">
                <a16:creationId xmlns:a16="http://schemas.microsoft.com/office/drawing/2014/main" id="{D9BDE033-1324-4D4D-BE7B-6741F0058753}"/>
              </a:ext>
            </a:extLst>
          </p:cNvPr>
          <p:cNvSpPr txBox="1"/>
          <p:nvPr userDrawn="1"/>
        </p:nvSpPr>
        <p:spPr>
          <a:xfrm>
            <a:off x="2530284" y="2579675"/>
            <a:ext cx="713232" cy="338328"/>
          </a:xfrm>
          <a:prstGeom prst="rect">
            <a:avLst/>
          </a:prstGeom>
          <a:noFill/>
        </p:spPr>
        <p:txBody>
          <a:bodyPr wrap="square" lIns="0" rIns="0">
            <a:noAutofit/>
          </a:bodyPr>
          <a:lstStyle/>
          <a:p>
            <a:pPr algn="ctr"/>
            <a:r>
              <a:rPr lang="en-US" sz="800" dirty="0"/>
              <a:t>OCR</a:t>
            </a:r>
          </a:p>
        </p:txBody>
      </p:sp>
      <p:sp>
        <p:nvSpPr>
          <p:cNvPr id="649" name="TextBox 648">
            <a:extLst>
              <a:ext uri="{FF2B5EF4-FFF2-40B4-BE49-F238E27FC236}">
                <a16:creationId xmlns:a16="http://schemas.microsoft.com/office/drawing/2014/main" id="{9601E31D-B4FC-43E9-BBB5-79F36EF10F25}"/>
              </a:ext>
            </a:extLst>
          </p:cNvPr>
          <p:cNvSpPr txBox="1"/>
          <p:nvPr userDrawn="1"/>
        </p:nvSpPr>
        <p:spPr>
          <a:xfrm>
            <a:off x="3958532" y="2579675"/>
            <a:ext cx="713232" cy="338328"/>
          </a:xfrm>
          <a:prstGeom prst="rect">
            <a:avLst/>
          </a:prstGeom>
          <a:noFill/>
        </p:spPr>
        <p:txBody>
          <a:bodyPr wrap="square" lIns="0" rIns="0">
            <a:noAutofit/>
          </a:bodyPr>
          <a:lstStyle/>
          <a:p>
            <a:pPr algn="ctr"/>
            <a:r>
              <a:rPr lang="en-US" sz="800" dirty="0"/>
              <a:t>Phone </a:t>
            </a:r>
          </a:p>
          <a:p>
            <a:pPr algn="ctr"/>
            <a:r>
              <a:rPr lang="en-US" sz="800" dirty="0"/>
              <a:t>call</a:t>
            </a:r>
          </a:p>
        </p:txBody>
      </p:sp>
      <p:sp>
        <p:nvSpPr>
          <p:cNvPr id="651" name="TextBox 650">
            <a:extLst>
              <a:ext uri="{FF2B5EF4-FFF2-40B4-BE49-F238E27FC236}">
                <a16:creationId xmlns:a16="http://schemas.microsoft.com/office/drawing/2014/main" id="{24E3C5B6-0999-4757-9F98-23E5FCB4088C}"/>
              </a:ext>
            </a:extLst>
          </p:cNvPr>
          <p:cNvSpPr txBox="1"/>
          <p:nvPr userDrawn="1"/>
        </p:nvSpPr>
        <p:spPr>
          <a:xfrm>
            <a:off x="8957400" y="2579675"/>
            <a:ext cx="713232" cy="338328"/>
          </a:xfrm>
          <a:prstGeom prst="rect">
            <a:avLst/>
          </a:prstGeom>
          <a:noFill/>
        </p:spPr>
        <p:txBody>
          <a:bodyPr wrap="square" lIns="0" rIns="0">
            <a:noAutofit/>
          </a:bodyPr>
          <a:lstStyle/>
          <a:p>
            <a:pPr algn="ctr"/>
            <a:r>
              <a:rPr lang="en-US" sz="800" dirty="0"/>
              <a:t>Proof of concept</a:t>
            </a:r>
          </a:p>
        </p:txBody>
      </p:sp>
      <p:sp>
        <p:nvSpPr>
          <p:cNvPr id="653" name="TextBox 652">
            <a:extLst>
              <a:ext uri="{FF2B5EF4-FFF2-40B4-BE49-F238E27FC236}">
                <a16:creationId xmlns:a16="http://schemas.microsoft.com/office/drawing/2014/main" id="{D207126C-2689-4749-81C3-627038AA0B1C}"/>
              </a:ext>
            </a:extLst>
          </p:cNvPr>
          <p:cNvSpPr txBox="1"/>
          <p:nvPr userDrawn="1"/>
        </p:nvSpPr>
        <p:spPr>
          <a:xfrm>
            <a:off x="9671524" y="2579675"/>
            <a:ext cx="713232" cy="338328"/>
          </a:xfrm>
          <a:prstGeom prst="rect">
            <a:avLst/>
          </a:prstGeom>
          <a:noFill/>
        </p:spPr>
        <p:txBody>
          <a:bodyPr wrap="square" lIns="0" rIns="0">
            <a:noAutofit/>
          </a:bodyPr>
          <a:lstStyle/>
          <a:p>
            <a:pPr algn="ctr"/>
            <a:r>
              <a:rPr lang="en-US" sz="800" dirty="0"/>
              <a:t>Proof of concept 2</a:t>
            </a:r>
          </a:p>
        </p:txBody>
      </p:sp>
      <p:sp>
        <p:nvSpPr>
          <p:cNvPr id="655" name="TextBox 654">
            <a:extLst>
              <a:ext uri="{FF2B5EF4-FFF2-40B4-BE49-F238E27FC236}">
                <a16:creationId xmlns:a16="http://schemas.microsoft.com/office/drawing/2014/main" id="{6E772628-0A70-4898-AEDF-969CFBD1BB62}"/>
              </a:ext>
            </a:extLst>
          </p:cNvPr>
          <p:cNvSpPr txBox="1"/>
          <p:nvPr userDrawn="1"/>
        </p:nvSpPr>
        <p:spPr>
          <a:xfrm>
            <a:off x="4672656" y="2579675"/>
            <a:ext cx="713232" cy="338328"/>
          </a:xfrm>
          <a:prstGeom prst="rect">
            <a:avLst/>
          </a:prstGeom>
          <a:noFill/>
        </p:spPr>
        <p:txBody>
          <a:bodyPr wrap="square" lIns="0" rIns="0">
            <a:noAutofit/>
          </a:bodyPr>
          <a:lstStyle/>
          <a:p>
            <a:pPr algn="ctr"/>
            <a:r>
              <a:rPr lang="en-US" sz="800" dirty="0"/>
              <a:t>Pivot</a:t>
            </a:r>
          </a:p>
        </p:txBody>
      </p:sp>
      <p:sp>
        <p:nvSpPr>
          <p:cNvPr id="657" name="TextBox 656">
            <a:extLst>
              <a:ext uri="{FF2B5EF4-FFF2-40B4-BE49-F238E27FC236}">
                <a16:creationId xmlns:a16="http://schemas.microsoft.com/office/drawing/2014/main" id="{557A935E-47BF-451F-BE8A-B878139461D6}"/>
              </a:ext>
            </a:extLst>
          </p:cNvPr>
          <p:cNvSpPr txBox="1"/>
          <p:nvPr userDrawn="1"/>
        </p:nvSpPr>
        <p:spPr>
          <a:xfrm>
            <a:off x="5386780" y="2579675"/>
            <a:ext cx="713232" cy="338328"/>
          </a:xfrm>
          <a:prstGeom prst="rect">
            <a:avLst/>
          </a:prstGeom>
          <a:noFill/>
        </p:spPr>
        <p:txBody>
          <a:bodyPr wrap="square" lIns="0" rIns="0">
            <a:noAutofit/>
          </a:bodyPr>
          <a:lstStyle/>
          <a:p>
            <a:pPr algn="ctr"/>
            <a:r>
              <a:rPr lang="en-US" sz="800" dirty="0"/>
              <a:t>Plugin</a:t>
            </a:r>
          </a:p>
        </p:txBody>
      </p:sp>
      <p:sp>
        <p:nvSpPr>
          <p:cNvPr id="659" name="TextBox 658">
            <a:extLst>
              <a:ext uri="{FF2B5EF4-FFF2-40B4-BE49-F238E27FC236}">
                <a16:creationId xmlns:a16="http://schemas.microsoft.com/office/drawing/2014/main" id="{6C7F95D7-4744-4C14-8CC2-4AC70446A8A3}"/>
              </a:ext>
            </a:extLst>
          </p:cNvPr>
          <p:cNvSpPr txBox="1"/>
          <p:nvPr userDrawn="1"/>
        </p:nvSpPr>
        <p:spPr>
          <a:xfrm>
            <a:off x="6100904" y="2579675"/>
            <a:ext cx="713232" cy="338328"/>
          </a:xfrm>
          <a:prstGeom prst="rect">
            <a:avLst/>
          </a:prstGeom>
          <a:noFill/>
        </p:spPr>
        <p:txBody>
          <a:bodyPr wrap="square" lIns="0" rIns="0">
            <a:noAutofit/>
          </a:bodyPr>
          <a:lstStyle/>
          <a:p>
            <a:pPr algn="ctr"/>
            <a:r>
              <a:rPr lang="en-US" sz="800" dirty="0"/>
              <a:t>Process identification</a:t>
            </a:r>
          </a:p>
        </p:txBody>
      </p:sp>
      <p:sp>
        <p:nvSpPr>
          <p:cNvPr id="661" name="TextBox 660">
            <a:extLst>
              <a:ext uri="{FF2B5EF4-FFF2-40B4-BE49-F238E27FC236}">
                <a16:creationId xmlns:a16="http://schemas.microsoft.com/office/drawing/2014/main" id="{32F110B8-3E06-43DD-993B-87AAFBF7C4A5}"/>
              </a:ext>
            </a:extLst>
          </p:cNvPr>
          <p:cNvSpPr txBox="1"/>
          <p:nvPr userDrawn="1"/>
        </p:nvSpPr>
        <p:spPr>
          <a:xfrm>
            <a:off x="6815028" y="2579675"/>
            <a:ext cx="713232" cy="338328"/>
          </a:xfrm>
          <a:prstGeom prst="rect">
            <a:avLst/>
          </a:prstGeom>
          <a:noFill/>
        </p:spPr>
        <p:txBody>
          <a:bodyPr wrap="square" lIns="0" rIns="0">
            <a:noAutofit/>
          </a:bodyPr>
          <a:lstStyle/>
          <a:p>
            <a:pPr algn="ctr"/>
            <a:r>
              <a:rPr lang="en-US" sz="800" dirty="0"/>
              <a:t>Process identification 2</a:t>
            </a:r>
          </a:p>
        </p:txBody>
      </p:sp>
      <p:sp>
        <p:nvSpPr>
          <p:cNvPr id="663" name="TextBox 662">
            <a:extLst>
              <a:ext uri="{FF2B5EF4-FFF2-40B4-BE49-F238E27FC236}">
                <a16:creationId xmlns:a16="http://schemas.microsoft.com/office/drawing/2014/main" id="{A96C2934-8FDF-44D3-80F1-9ED7D91FC982}"/>
              </a:ext>
            </a:extLst>
          </p:cNvPr>
          <p:cNvSpPr txBox="1"/>
          <p:nvPr userDrawn="1"/>
        </p:nvSpPr>
        <p:spPr>
          <a:xfrm>
            <a:off x="7529152" y="2579675"/>
            <a:ext cx="713232" cy="338328"/>
          </a:xfrm>
          <a:prstGeom prst="rect">
            <a:avLst/>
          </a:prstGeom>
          <a:noFill/>
        </p:spPr>
        <p:txBody>
          <a:bodyPr wrap="square" lIns="0" rIns="0">
            <a:noAutofit/>
          </a:bodyPr>
          <a:lstStyle/>
          <a:p>
            <a:pPr algn="ctr"/>
            <a:r>
              <a:rPr lang="en-US" sz="800" dirty="0"/>
              <a:t>Project</a:t>
            </a:r>
          </a:p>
        </p:txBody>
      </p:sp>
      <p:sp>
        <p:nvSpPr>
          <p:cNvPr id="665" name="TextBox 664">
            <a:extLst>
              <a:ext uri="{FF2B5EF4-FFF2-40B4-BE49-F238E27FC236}">
                <a16:creationId xmlns:a16="http://schemas.microsoft.com/office/drawing/2014/main" id="{CC4C6D62-B4C9-44BA-ACD1-35EBC1D5D918}"/>
              </a:ext>
            </a:extLst>
          </p:cNvPr>
          <p:cNvSpPr txBox="1"/>
          <p:nvPr userDrawn="1"/>
        </p:nvSpPr>
        <p:spPr>
          <a:xfrm>
            <a:off x="8243276" y="2579675"/>
            <a:ext cx="713232" cy="338328"/>
          </a:xfrm>
          <a:prstGeom prst="rect">
            <a:avLst/>
          </a:prstGeom>
          <a:noFill/>
        </p:spPr>
        <p:txBody>
          <a:bodyPr wrap="square" lIns="0" rIns="0">
            <a:noAutofit/>
          </a:bodyPr>
          <a:lstStyle/>
          <a:p>
            <a:pPr algn="ctr"/>
            <a:r>
              <a:rPr lang="en-US" sz="800" dirty="0"/>
              <a:t>Promoter bullhorn</a:t>
            </a:r>
          </a:p>
        </p:txBody>
      </p:sp>
      <p:sp>
        <p:nvSpPr>
          <p:cNvPr id="667" name="TextBox 666">
            <a:extLst>
              <a:ext uri="{FF2B5EF4-FFF2-40B4-BE49-F238E27FC236}">
                <a16:creationId xmlns:a16="http://schemas.microsoft.com/office/drawing/2014/main" id="{3B668145-1735-47EB-A7F3-42A32381F1A7}"/>
              </a:ext>
            </a:extLst>
          </p:cNvPr>
          <p:cNvSpPr txBox="1"/>
          <p:nvPr userDrawn="1"/>
        </p:nvSpPr>
        <p:spPr>
          <a:xfrm>
            <a:off x="10385648" y="2579675"/>
            <a:ext cx="713232" cy="338328"/>
          </a:xfrm>
          <a:prstGeom prst="rect">
            <a:avLst/>
          </a:prstGeom>
          <a:noFill/>
        </p:spPr>
        <p:txBody>
          <a:bodyPr wrap="square" lIns="0" rIns="0">
            <a:noAutofit/>
          </a:bodyPr>
          <a:lstStyle/>
          <a:p>
            <a:pPr algn="ctr"/>
            <a:r>
              <a:rPr lang="en-US" sz="800" dirty="0"/>
              <a:t>Public </a:t>
            </a:r>
          </a:p>
          <a:p>
            <a:pPr algn="ctr"/>
            <a:r>
              <a:rPr lang="en-US" sz="800" dirty="0"/>
              <a:t>sector</a:t>
            </a:r>
          </a:p>
        </p:txBody>
      </p:sp>
      <p:sp>
        <p:nvSpPr>
          <p:cNvPr id="669" name="TextBox 668">
            <a:extLst>
              <a:ext uri="{FF2B5EF4-FFF2-40B4-BE49-F238E27FC236}">
                <a16:creationId xmlns:a16="http://schemas.microsoft.com/office/drawing/2014/main" id="{1DBAC888-1008-4F3C-AABF-04F38EBED5BA}"/>
              </a:ext>
            </a:extLst>
          </p:cNvPr>
          <p:cNvSpPr txBox="1"/>
          <p:nvPr userDrawn="1"/>
        </p:nvSpPr>
        <p:spPr>
          <a:xfrm>
            <a:off x="3244408" y="2579675"/>
            <a:ext cx="713232" cy="338328"/>
          </a:xfrm>
          <a:prstGeom prst="rect">
            <a:avLst/>
          </a:prstGeom>
          <a:noFill/>
        </p:spPr>
        <p:txBody>
          <a:bodyPr wrap="square" lIns="0" rIns="0">
            <a:noAutofit/>
          </a:bodyPr>
          <a:lstStyle/>
          <a:p>
            <a:pPr algn="ctr"/>
            <a:r>
              <a:rPr lang="en-US" sz="800" dirty="0"/>
              <a:t>OCR alt</a:t>
            </a:r>
          </a:p>
        </p:txBody>
      </p:sp>
    </p:spTree>
    <p:extLst>
      <p:ext uri="{BB962C8B-B14F-4D97-AF65-F5344CB8AC3E}">
        <p14:creationId xmlns:p14="http://schemas.microsoft.com/office/powerpoint/2010/main" val="382772739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Ico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D5B52BF-524B-4C19-B2D2-D37EBEE79855}"/>
              </a:ext>
            </a:extLst>
          </p:cNvPr>
          <p:cNvSpPr/>
          <p:nvPr userDrawn="1"/>
        </p:nvSpPr>
        <p:spPr>
          <a:xfrm>
            <a:off x="0" y="1143000"/>
            <a:ext cx="12188825" cy="5671457"/>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dirty="0" err="1">
              <a:latin typeface="Arial"/>
              <a:cs typeface="Arial"/>
            </a:endParaRPr>
          </a:p>
        </p:txBody>
      </p:sp>
      <p:sp>
        <p:nvSpPr>
          <p:cNvPr id="6" name="Left Bracket 5">
            <a:extLst>
              <a:ext uri="{FF2B5EF4-FFF2-40B4-BE49-F238E27FC236}">
                <a16:creationId xmlns:a16="http://schemas.microsoft.com/office/drawing/2014/main" id="{9791BE5E-449B-4FD7-8C2A-42AD93977E12}"/>
              </a:ext>
            </a:extLst>
          </p:cNvPr>
          <p:cNvSpPr/>
          <p:nvPr userDrawn="1"/>
        </p:nvSpPr>
        <p:spPr>
          <a:xfrm flipH="1">
            <a:off x="-6" y="1276793"/>
            <a:ext cx="3239346" cy="1619825"/>
          </a:xfrm>
          <a:prstGeom prst="leftBracket">
            <a:avLst>
              <a:gd name="adj" fmla="val 0"/>
            </a:avLst>
          </a:prstGeom>
          <a:noFill/>
          <a:ln w="12700" cap="rnd"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281" name="TextBox 280">
            <a:extLst>
              <a:ext uri="{FF2B5EF4-FFF2-40B4-BE49-F238E27FC236}">
                <a16:creationId xmlns:a16="http://schemas.microsoft.com/office/drawing/2014/main" id="{7D33A196-A6A8-4109-B8EF-A189C9638264}"/>
              </a:ext>
            </a:extLst>
          </p:cNvPr>
          <p:cNvSpPr txBox="1"/>
          <p:nvPr userDrawn="1"/>
        </p:nvSpPr>
        <p:spPr>
          <a:xfrm>
            <a:off x="1911026" y="2580873"/>
            <a:ext cx="1142892" cy="215444"/>
          </a:xfrm>
          <a:prstGeom prst="rect">
            <a:avLst/>
          </a:prstGeom>
          <a:noFill/>
        </p:spPr>
        <p:txBody>
          <a:bodyPr wrap="square" lIns="0" rIns="0" anchor="ctr">
            <a:spAutoFit/>
          </a:bodyPr>
          <a:lstStyle/>
          <a:p>
            <a:pPr algn="ctr"/>
            <a:r>
              <a:rPr lang="en-US" sz="800" dirty="0">
                <a:solidFill>
                  <a:schemeClr val="bg1"/>
                </a:solidFill>
              </a:rPr>
              <a:t>Robot Attended</a:t>
            </a:r>
          </a:p>
        </p:txBody>
      </p:sp>
      <p:sp>
        <p:nvSpPr>
          <p:cNvPr id="283" name="TextBox 282">
            <a:extLst>
              <a:ext uri="{FF2B5EF4-FFF2-40B4-BE49-F238E27FC236}">
                <a16:creationId xmlns:a16="http://schemas.microsoft.com/office/drawing/2014/main" id="{88C75E80-0CE3-4713-9DD7-6208DDBD87D9}"/>
              </a:ext>
            </a:extLst>
          </p:cNvPr>
          <p:cNvSpPr txBox="1"/>
          <p:nvPr userDrawn="1"/>
        </p:nvSpPr>
        <p:spPr>
          <a:xfrm>
            <a:off x="539318" y="2580873"/>
            <a:ext cx="961152" cy="215444"/>
          </a:xfrm>
          <a:prstGeom prst="rect">
            <a:avLst/>
          </a:prstGeom>
          <a:noFill/>
        </p:spPr>
        <p:txBody>
          <a:bodyPr wrap="square" lIns="0" rIns="0" anchor="ctr">
            <a:spAutoFit/>
          </a:bodyPr>
          <a:lstStyle/>
          <a:p>
            <a:pPr algn="ctr"/>
            <a:r>
              <a:rPr lang="en-US" sz="800" dirty="0">
                <a:solidFill>
                  <a:schemeClr val="bg1"/>
                </a:solidFill>
              </a:rPr>
              <a:t>Robot Unattended</a:t>
            </a:r>
          </a:p>
        </p:txBody>
      </p:sp>
      <p:sp>
        <p:nvSpPr>
          <p:cNvPr id="285" name="TextBox 284">
            <a:extLst>
              <a:ext uri="{FF2B5EF4-FFF2-40B4-BE49-F238E27FC236}">
                <a16:creationId xmlns:a16="http://schemas.microsoft.com/office/drawing/2014/main" id="{AB4C91F5-C032-4A9C-8501-DF80BA144803}"/>
              </a:ext>
            </a:extLst>
          </p:cNvPr>
          <p:cNvSpPr txBox="1"/>
          <p:nvPr userDrawn="1"/>
        </p:nvSpPr>
        <p:spPr>
          <a:xfrm>
            <a:off x="665076" y="1756657"/>
            <a:ext cx="709636" cy="215444"/>
          </a:xfrm>
          <a:prstGeom prst="rect">
            <a:avLst/>
          </a:prstGeom>
          <a:noFill/>
        </p:spPr>
        <p:txBody>
          <a:bodyPr wrap="square" lIns="0" rIns="0" anchor="ctr">
            <a:spAutoFit/>
          </a:bodyPr>
          <a:lstStyle/>
          <a:p>
            <a:pPr algn="ctr"/>
            <a:r>
              <a:rPr lang="en-US" sz="800" dirty="0">
                <a:solidFill>
                  <a:schemeClr val="bg1"/>
                </a:solidFill>
              </a:rPr>
              <a:t>Orchestrator</a:t>
            </a:r>
          </a:p>
        </p:txBody>
      </p:sp>
      <p:sp>
        <p:nvSpPr>
          <p:cNvPr id="287" name="TextBox 286">
            <a:extLst>
              <a:ext uri="{FF2B5EF4-FFF2-40B4-BE49-F238E27FC236}">
                <a16:creationId xmlns:a16="http://schemas.microsoft.com/office/drawing/2014/main" id="{AE64AA71-019C-4448-9489-72D5777CDFD8}"/>
              </a:ext>
            </a:extLst>
          </p:cNvPr>
          <p:cNvSpPr txBox="1"/>
          <p:nvPr userDrawn="1"/>
        </p:nvSpPr>
        <p:spPr>
          <a:xfrm>
            <a:off x="2320810" y="1756657"/>
            <a:ext cx="304800" cy="215444"/>
          </a:xfrm>
          <a:prstGeom prst="rect">
            <a:avLst/>
          </a:prstGeom>
          <a:noFill/>
        </p:spPr>
        <p:txBody>
          <a:bodyPr wrap="square" lIns="0" rIns="0" anchor="ctr">
            <a:spAutoFit/>
          </a:bodyPr>
          <a:lstStyle/>
          <a:p>
            <a:pPr algn="ctr"/>
            <a:r>
              <a:rPr lang="en-US" sz="800" dirty="0">
                <a:solidFill>
                  <a:schemeClr val="bg1"/>
                </a:solidFill>
              </a:rPr>
              <a:t>Studio</a:t>
            </a:r>
          </a:p>
        </p:txBody>
      </p:sp>
      <p:sp>
        <p:nvSpPr>
          <p:cNvPr id="289" name="TextBox 288">
            <a:extLst>
              <a:ext uri="{FF2B5EF4-FFF2-40B4-BE49-F238E27FC236}">
                <a16:creationId xmlns:a16="http://schemas.microsoft.com/office/drawing/2014/main" id="{6C36F93E-C86E-44C3-B1D4-0CDEBB7A1483}"/>
              </a:ext>
            </a:extLst>
          </p:cNvPr>
          <p:cNvSpPr txBox="1"/>
          <p:nvPr userDrawn="1"/>
        </p:nvSpPr>
        <p:spPr>
          <a:xfrm>
            <a:off x="10387591" y="2580873"/>
            <a:ext cx="709636" cy="215444"/>
          </a:xfrm>
          <a:prstGeom prst="rect">
            <a:avLst/>
          </a:prstGeom>
          <a:noFill/>
        </p:spPr>
        <p:txBody>
          <a:bodyPr wrap="square" lIns="0" rIns="0">
            <a:noAutofit/>
          </a:bodyPr>
          <a:lstStyle/>
          <a:p>
            <a:pPr algn="ctr"/>
            <a:r>
              <a:rPr lang="en-US" sz="800" dirty="0">
                <a:solidFill>
                  <a:schemeClr val="bg1"/>
                </a:solidFill>
              </a:rPr>
              <a:t>Calendar</a:t>
            </a:r>
          </a:p>
        </p:txBody>
      </p:sp>
      <p:sp>
        <p:nvSpPr>
          <p:cNvPr id="291" name="TextBox 290">
            <a:extLst>
              <a:ext uri="{FF2B5EF4-FFF2-40B4-BE49-F238E27FC236}">
                <a16:creationId xmlns:a16="http://schemas.microsoft.com/office/drawing/2014/main" id="{BFA6AC61-8B68-4A9C-BC38-D88FAEF9C888}"/>
              </a:ext>
            </a:extLst>
          </p:cNvPr>
          <p:cNvSpPr txBox="1"/>
          <p:nvPr userDrawn="1"/>
        </p:nvSpPr>
        <p:spPr>
          <a:xfrm>
            <a:off x="10387591" y="3367961"/>
            <a:ext cx="709636" cy="338554"/>
          </a:xfrm>
          <a:prstGeom prst="rect">
            <a:avLst/>
          </a:prstGeom>
          <a:noFill/>
        </p:spPr>
        <p:txBody>
          <a:bodyPr wrap="square" lIns="0" rIns="0">
            <a:noAutofit/>
          </a:bodyPr>
          <a:lstStyle/>
          <a:p>
            <a:pPr algn="ctr"/>
            <a:r>
              <a:rPr lang="en-US" sz="800" dirty="0">
                <a:solidFill>
                  <a:schemeClr val="bg1"/>
                </a:solidFill>
              </a:rPr>
              <a:t>Course foundation</a:t>
            </a:r>
          </a:p>
        </p:txBody>
      </p:sp>
      <p:sp>
        <p:nvSpPr>
          <p:cNvPr id="293" name="TextBox 292">
            <a:extLst>
              <a:ext uri="{FF2B5EF4-FFF2-40B4-BE49-F238E27FC236}">
                <a16:creationId xmlns:a16="http://schemas.microsoft.com/office/drawing/2014/main" id="{DED33649-2708-4054-8C49-16C700A4B49A}"/>
              </a:ext>
            </a:extLst>
          </p:cNvPr>
          <p:cNvSpPr txBox="1"/>
          <p:nvPr userDrawn="1"/>
        </p:nvSpPr>
        <p:spPr>
          <a:xfrm>
            <a:off x="11099777" y="4216498"/>
            <a:ext cx="709636" cy="338554"/>
          </a:xfrm>
          <a:prstGeom prst="rect">
            <a:avLst/>
          </a:prstGeom>
          <a:noFill/>
        </p:spPr>
        <p:txBody>
          <a:bodyPr wrap="square" lIns="0" rIns="0">
            <a:noAutofit/>
          </a:bodyPr>
          <a:lstStyle/>
          <a:p>
            <a:pPr algn="ctr"/>
            <a:r>
              <a:rPr lang="en-US" sz="800" dirty="0">
                <a:solidFill>
                  <a:schemeClr val="bg1"/>
                </a:solidFill>
              </a:rPr>
              <a:t>Enterprise-competency alt</a:t>
            </a:r>
          </a:p>
        </p:txBody>
      </p:sp>
      <p:sp>
        <p:nvSpPr>
          <p:cNvPr id="295" name="TextBox 294">
            <a:extLst>
              <a:ext uri="{FF2B5EF4-FFF2-40B4-BE49-F238E27FC236}">
                <a16:creationId xmlns:a16="http://schemas.microsoft.com/office/drawing/2014/main" id="{1D93EA50-5D63-4CAC-9BBA-FC11BFDC90C0}"/>
              </a:ext>
            </a:extLst>
          </p:cNvPr>
          <p:cNvSpPr txBox="1"/>
          <p:nvPr userDrawn="1"/>
        </p:nvSpPr>
        <p:spPr>
          <a:xfrm>
            <a:off x="11099777" y="5053521"/>
            <a:ext cx="709636" cy="215444"/>
          </a:xfrm>
          <a:prstGeom prst="rect">
            <a:avLst/>
          </a:prstGeom>
          <a:noFill/>
        </p:spPr>
        <p:txBody>
          <a:bodyPr wrap="square" lIns="0" rIns="0">
            <a:noAutofit/>
          </a:bodyPr>
          <a:lstStyle/>
          <a:p>
            <a:pPr algn="ctr"/>
            <a:r>
              <a:rPr lang="en-US" sz="800" dirty="0">
                <a:solidFill>
                  <a:schemeClr val="bg1"/>
                </a:solidFill>
              </a:rPr>
              <a:t>Growth</a:t>
            </a:r>
          </a:p>
        </p:txBody>
      </p:sp>
      <p:sp>
        <p:nvSpPr>
          <p:cNvPr id="297" name="TextBox 296">
            <a:extLst>
              <a:ext uri="{FF2B5EF4-FFF2-40B4-BE49-F238E27FC236}">
                <a16:creationId xmlns:a16="http://schemas.microsoft.com/office/drawing/2014/main" id="{454AB1A7-97EF-4D7F-84DB-75782615EA63}"/>
              </a:ext>
            </a:extLst>
          </p:cNvPr>
          <p:cNvSpPr txBox="1"/>
          <p:nvPr userDrawn="1"/>
        </p:nvSpPr>
        <p:spPr>
          <a:xfrm>
            <a:off x="11099777" y="2580873"/>
            <a:ext cx="709636" cy="215444"/>
          </a:xfrm>
          <a:prstGeom prst="rect">
            <a:avLst/>
          </a:prstGeom>
          <a:noFill/>
        </p:spPr>
        <p:txBody>
          <a:bodyPr wrap="square" lIns="0" rIns="0">
            <a:noAutofit/>
          </a:bodyPr>
          <a:lstStyle/>
          <a:p>
            <a:pPr algn="ctr"/>
            <a:r>
              <a:rPr lang="en-US" sz="800" dirty="0">
                <a:solidFill>
                  <a:schemeClr val="bg1"/>
                </a:solidFill>
              </a:rPr>
              <a:t>Certification</a:t>
            </a:r>
          </a:p>
        </p:txBody>
      </p:sp>
      <p:sp>
        <p:nvSpPr>
          <p:cNvPr id="299" name="TextBox 298">
            <a:extLst>
              <a:ext uri="{FF2B5EF4-FFF2-40B4-BE49-F238E27FC236}">
                <a16:creationId xmlns:a16="http://schemas.microsoft.com/office/drawing/2014/main" id="{141267A5-7BF0-479B-A02D-BA25111EA4D4}"/>
              </a:ext>
            </a:extLst>
          </p:cNvPr>
          <p:cNvSpPr txBox="1"/>
          <p:nvPr userDrawn="1"/>
        </p:nvSpPr>
        <p:spPr>
          <a:xfrm>
            <a:off x="11099777" y="3367961"/>
            <a:ext cx="709636" cy="338554"/>
          </a:xfrm>
          <a:prstGeom prst="rect">
            <a:avLst/>
          </a:prstGeom>
          <a:noFill/>
        </p:spPr>
        <p:txBody>
          <a:bodyPr wrap="square" lIns="0" rIns="0">
            <a:noAutofit/>
          </a:bodyPr>
          <a:lstStyle/>
          <a:p>
            <a:pPr algn="ctr"/>
            <a:r>
              <a:rPr lang="en-US" sz="800" dirty="0">
                <a:solidFill>
                  <a:schemeClr val="bg1"/>
                </a:solidFill>
              </a:rPr>
              <a:t>Course foundation 2</a:t>
            </a:r>
          </a:p>
        </p:txBody>
      </p:sp>
      <p:sp>
        <p:nvSpPr>
          <p:cNvPr id="301" name="TextBox 300">
            <a:extLst>
              <a:ext uri="{FF2B5EF4-FFF2-40B4-BE49-F238E27FC236}">
                <a16:creationId xmlns:a16="http://schemas.microsoft.com/office/drawing/2014/main" id="{D8E69AA5-26B3-4474-B10D-303EC789B024}"/>
              </a:ext>
            </a:extLst>
          </p:cNvPr>
          <p:cNvSpPr txBox="1"/>
          <p:nvPr userDrawn="1"/>
        </p:nvSpPr>
        <p:spPr>
          <a:xfrm>
            <a:off x="386232" y="5053521"/>
            <a:ext cx="709636" cy="215444"/>
          </a:xfrm>
          <a:prstGeom prst="rect">
            <a:avLst/>
          </a:prstGeom>
          <a:noFill/>
        </p:spPr>
        <p:txBody>
          <a:bodyPr wrap="square" lIns="0" rIns="0">
            <a:noAutofit/>
          </a:bodyPr>
          <a:lstStyle/>
          <a:p>
            <a:pPr algn="ctr"/>
            <a:r>
              <a:rPr lang="en-US" sz="800" dirty="0">
                <a:solidFill>
                  <a:schemeClr val="bg1"/>
                </a:solidFill>
              </a:rPr>
              <a:t>Equal</a:t>
            </a:r>
          </a:p>
        </p:txBody>
      </p:sp>
      <p:sp>
        <p:nvSpPr>
          <p:cNvPr id="303" name="TextBox 302">
            <a:extLst>
              <a:ext uri="{FF2B5EF4-FFF2-40B4-BE49-F238E27FC236}">
                <a16:creationId xmlns:a16="http://schemas.microsoft.com/office/drawing/2014/main" id="{64580ABD-6720-4432-AB0F-030830C7FE46}"/>
              </a:ext>
            </a:extLst>
          </p:cNvPr>
          <p:cNvSpPr txBox="1"/>
          <p:nvPr userDrawn="1"/>
        </p:nvSpPr>
        <p:spPr>
          <a:xfrm>
            <a:off x="386232" y="5877738"/>
            <a:ext cx="709636" cy="215444"/>
          </a:xfrm>
          <a:prstGeom prst="rect">
            <a:avLst/>
          </a:prstGeom>
          <a:noFill/>
        </p:spPr>
        <p:txBody>
          <a:bodyPr wrap="square" lIns="0" rIns="0">
            <a:noAutofit/>
          </a:bodyPr>
          <a:lstStyle/>
          <a:p>
            <a:pPr algn="ctr"/>
            <a:r>
              <a:rPr lang="en-US" sz="800" dirty="0">
                <a:solidFill>
                  <a:schemeClr val="bg1"/>
                </a:solidFill>
              </a:rPr>
              <a:t>Health</a:t>
            </a:r>
          </a:p>
        </p:txBody>
      </p:sp>
      <p:sp>
        <p:nvSpPr>
          <p:cNvPr id="305" name="TextBox 304">
            <a:extLst>
              <a:ext uri="{FF2B5EF4-FFF2-40B4-BE49-F238E27FC236}">
                <a16:creationId xmlns:a16="http://schemas.microsoft.com/office/drawing/2014/main" id="{717B56DC-45A1-46B1-8009-B49EEB12B3C0}"/>
              </a:ext>
            </a:extLst>
          </p:cNvPr>
          <p:cNvSpPr txBox="1"/>
          <p:nvPr userDrawn="1"/>
        </p:nvSpPr>
        <p:spPr>
          <a:xfrm>
            <a:off x="386232" y="3367961"/>
            <a:ext cx="709636" cy="215444"/>
          </a:xfrm>
          <a:prstGeom prst="rect">
            <a:avLst/>
          </a:prstGeom>
          <a:noFill/>
        </p:spPr>
        <p:txBody>
          <a:bodyPr wrap="square" lIns="0" rIns="0">
            <a:noAutofit/>
          </a:bodyPr>
          <a:lstStyle/>
          <a:p>
            <a:pPr algn="ctr"/>
            <a:r>
              <a:rPr lang="en-US" sz="800" dirty="0">
                <a:solidFill>
                  <a:schemeClr val="bg1"/>
                </a:solidFill>
              </a:rPr>
              <a:t>Chart</a:t>
            </a:r>
          </a:p>
        </p:txBody>
      </p:sp>
      <p:sp>
        <p:nvSpPr>
          <p:cNvPr id="307" name="TextBox 306">
            <a:extLst>
              <a:ext uri="{FF2B5EF4-FFF2-40B4-BE49-F238E27FC236}">
                <a16:creationId xmlns:a16="http://schemas.microsoft.com/office/drawing/2014/main" id="{5B37DF35-1C4E-4138-98BD-EBE5232ACE08}"/>
              </a:ext>
            </a:extLst>
          </p:cNvPr>
          <p:cNvSpPr txBox="1"/>
          <p:nvPr userDrawn="1"/>
        </p:nvSpPr>
        <p:spPr>
          <a:xfrm>
            <a:off x="386232" y="4216498"/>
            <a:ext cx="709636" cy="338554"/>
          </a:xfrm>
          <a:prstGeom prst="rect">
            <a:avLst/>
          </a:prstGeom>
          <a:noFill/>
        </p:spPr>
        <p:txBody>
          <a:bodyPr wrap="square" lIns="0" rIns="0">
            <a:noAutofit/>
          </a:bodyPr>
          <a:lstStyle/>
          <a:p>
            <a:pPr algn="ctr"/>
            <a:r>
              <a:rPr lang="en-US" sz="800" dirty="0">
                <a:solidFill>
                  <a:schemeClr val="bg1"/>
                </a:solidFill>
              </a:rPr>
              <a:t>Course foundation 3</a:t>
            </a:r>
          </a:p>
        </p:txBody>
      </p:sp>
      <p:sp>
        <p:nvSpPr>
          <p:cNvPr id="309" name="TextBox 308">
            <a:extLst>
              <a:ext uri="{FF2B5EF4-FFF2-40B4-BE49-F238E27FC236}">
                <a16:creationId xmlns:a16="http://schemas.microsoft.com/office/drawing/2014/main" id="{932E09EE-C78C-43A9-8B3D-018A7ADA7BFF}"/>
              </a:ext>
            </a:extLst>
          </p:cNvPr>
          <p:cNvSpPr txBox="1"/>
          <p:nvPr userDrawn="1"/>
        </p:nvSpPr>
        <p:spPr>
          <a:xfrm>
            <a:off x="1094199" y="5053521"/>
            <a:ext cx="709636" cy="215444"/>
          </a:xfrm>
          <a:prstGeom prst="rect">
            <a:avLst/>
          </a:prstGeom>
          <a:noFill/>
        </p:spPr>
        <p:txBody>
          <a:bodyPr wrap="square" lIns="0" rIns="0">
            <a:noAutofit/>
          </a:bodyPr>
          <a:lstStyle/>
          <a:p>
            <a:pPr algn="ctr"/>
            <a:r>
              <a:rPr lang="en-US" sz="800" dirty="0">
                <a:solidFill>
                  <a:schemeClr val="bg1"/>
                </a:solidFill>
              </a:rPr>
              <a:t>Error</a:t>
            </a:r>
          </a:p>
        </p:txBody>
      </p:sp>
      <p:sp>
        <p:nvSpPr>
          <p:cNvPr id="311" name="TextBox 310">
            <a:extLst>
              <a:ext uri="{FF2B5EF4-FFF2-40B4-BE49-F238E27FC236}">
                <a16:creationId xmlns:a16="http://schemas.microsoft.com/office/drawing/2014/main" id="{1C5EDAB4-6AD7-4491-B73B-2113B1A5F3B9}"/>
              </a:ext>
            </a:extLst>
          </p:cNvPr>
          <p:cNvSpPr txBox="1"/>
          <p:nvPr userDrawn="1"/>
        </p:nvSpPr>
        <p:spPr>
          <a:xfrm>
            <a:off x="1094199" y="5877738"/>
            <a:ext cx="709636" cy="215444"/>
          </a:xfrm>
          <a:prstGeom prst="rect">
            <a:avLst/>
          </a:prstGeom>
          <a:noFill/>
        </p:spPr>
        <p:txBody>
          <a:bodyPr wrap="square" lIns="0" rIns="0">
            <a:noAutofit/>
          </a:bodyPr>
          <a:lstStyle/>
          <a:p>
            <a:pPr algn="ctr"/>
            <a:r>
              <a:rPr lang="en-US" sz="800" dirty="0">
                <a:solidFill>
                  <a:schemeClr val="bg1"/>
                </a:solidFill>
              </a:rPr>
              <a:t>Heart</a:t>
            </a:r>
          </a:p>
        </p:txBody>
      </p:sp>
      <p:sp>
        <p:nvSpPr>
          <p:cNvPr id="313" name="TextBox 312">
            <a:extLst>
              <a:ext uri="{FF2B5EF4-FFF2-40B4-BE49-F238E27FC236}">
                <a16:creationId xmlns:a16="http://schemas.microsoft.com/office/drawing/2014/main" id="{675EA841-2F61-4151-B78F-EB65F2211DE4}"/>
              </a:ext>
            </a:extLst>
          </p:cNvPr>
          <p:cNvSpPr txBox="1"/>
          <p:nvPr userDrawn="1"/>
        </p:nvSpPr>
        <p:spPr>
          <a:xfrm>
            <a:off x="1094199" y="3367961"/>
            <a:ext cx="709636" cy="215444"/>
          </a:xfrm>
          <a:prstGeom prst="rect">
            <a:avLst/>
          </a:prstGeom>
          <a:noFill/>
        </p:spPr>
        <p:txBody>
          <a:bodyPr wrap="square" lIns="0" rIns="0">
            <a:noAutofit/>
          </a:bodyPr>
          <a:lstStyle/>
          <a:p>
            <a:pPr algn="ctr"/>
            <a:r>
              <a:rPr lang="en-US" sz="800" dirty="0">
                <a:solidFill>
                  <a:schemeClr val="bg1"/>
                </a:solidFill>
              </a:rPr>
              <a:t>Clock</a:t>
            </a:r>
          </a:p>
        </p:txBody>
      </p:sp>
      <p:sp>
        <p:nvSpPr>
          <p:cNvPr id="315" name="TextBox 314">
            <a:extLst>
              <a:ext uri="{FF2B5EF4-FFF2-40B4-BE49-F238E27FC236}">
                <a16:creationId xmlns:a16="http://schemas.microsoft.com/office/drawing/2014/main" id="{57A906BB-AC45-482E-A326-460F3B05A122}"/>
              </a:ext>
            </a:extLst>
          </p:cNvPr>
          <p:cNvSpPr txBox="1"/>
          <p:nvPr userDrawn="1"/>
        </p:nvSpPr>
        <p:spPr>
          <a:xfrm>
            <a:off x="1094199" y="4216498"/>
            <a:ext cx="709636" cy="338554"/>
          </a:xfrm>
          <a:prstGeom prst="rect">
            <a:avLst/>
          </a:prstGeom>
          <a:noFill/>
        </p:spPr>
        <p:txBody>
          <a:bodyPr wrap="square" lIns="0" rIns="0">
            <a:noAutofit/>
          </a:bodyPr>
          <a:lstStyle/>
          <a:p>
            <a:pPr algn="ctr"/>
            <a:r>
              <a:rPr lang="en-US" sz="800" dirty="0">
                <a:solidFill>
                  <a:schemeClr val="bg1"/>
                </a:solidFill>
              </a:rPr>
              <a:t>Course-orchestrator</a:t>
            </a:r>
          </a:p>
        </p:txBody>
      </p:sp>
      <p:sp>
        <p:nvSpPr>
          <p:cNvPr id="317" name="TextBox 316">
            <a:extLst>
              <a:ext uri="{FF2B5EF4-FFF2-40B4-BE49-F238E27FC236}">
                <a16:creationId xmlns:a16="http://schemas.microsoft.com/office/drawing/2014/main" id="{12DC0C76-B831-4C56-BD6B-CAE38F65F940}"/>
              </a:ext>
            </a:extLst>
          </p:cNvPr>
          <p:cNvSpPr txBox="1"/>
          <p:nvPr userDrawn="1"/>
        </p:nvSpPr>
        <p:spPr>
          <a:xfrm>
            <a:off x="1808609" y="5053521"/>
            <a:ext cx="709636" cy="338554"/>
          </a:xfrm>
          <a:prstGeom prst="rect">
            <a:avLst/>
          </a:prstGeom>
          <a:noFill/>
        </p:spPr>
        <p:txBody>
          <a:bodyPr wrap="square" lIns="0" rIns="0">
            <a:noAutofit/>
          </a:bodyPr>
          <a:lstStyle/>
          <a:p>
            <a:pPr algn="ctr"/>
            <a:r>
              <a:rPr lang="en-US" sz="800" dirty="0">
                <a:solidFill>
                  <a:schemeClr val="bg1"/>
                </a:solidFill>
              </a:rPr>
              <a:t>Exception handling</a:t>
            </a:r>
          </a:p>
        </p:txBody>
      </p:sp>
      <p:sp>
        <p:nvSpPr>
          <p:cNvPr id="319" name="TextBox 318">
            <a:extLst>
              <a:ext uri="{FF2B5EF4-FFF2-40B4-BE49-F238E27FC236}">
                <a16:creationId xmlns:a16="http://schemas.microsoft.com/office/drawing/2014/main" id="{ADAF4DCD-FDF2-40DE-8122-170B5DE78F69}"/>
              </a:ext>
            </a:extLst>
          </p:cNvPr>
          <p:cNvSpPr txBox="1"/>
          <p:nvPr userDrawn="1"/>
        </p:nvSpPr>
        <p:spPr>
          <a:xfrm>
            <a:off x="1808609" y="5877738"/>
            <a:ext cx="709636" cy="215444"/>
          </a:xfrm>
          <a:prstGeom prst="rect">
            <a:avLst/>
          </a:prstGeom>
          <a:noFill/>
        </p:spPr>
        <p:txBody>
          <a:bodyPr wrap="square" lIns="0" rIns="0">
            <a:noAutofit/>
          </a:bodyPr>
          <a:lstStyle/>
          <a:p>
            <a:pPr algn="ctr"/>
            <a:r>
              <a:rPr lang="en-US" sz="800" dirty="0">
                <a:solidFill>
                  <a:schemeClr val="bg1"/>
                </a:solidFill>
              </a:rPr>
              <a:t>Home</a:t>
            </a:r>
          </a:p>
        </p:txBody>
      </p:sp>
      <p:sp>
        <p:nvSpPr>
          <p:cNvPr id="321" name="TextBox 320">
            <a:extLst>
              <a:ext uri="{FF2B5EF4-FFF2-40B4-BE49-F238E27FC236}">
                <a16:creationId xmlns:a16="http://schemas.microsoft.com/office/drawing/2014/main" id="{2635136B-36D5-41F1-AAB3-4530B41F96CF}"/>
              </a:ext>
            </a:extLst>
          </p:cNvPr>
          <p:cNvSpPr txBox="1"/>
          <p:nvPr userDrawn="1"/>
        </p:nvSpPr>
        <p:spPr>
          <a:xfrm>
            <a:off x="1808609" y="3367961"/>
            <a:ext cx="709636" cy="338554"/>
          </a:xfrm>
          <a:prstGeom prst="rect">
            <a:avLst/>
          </a:prstGeom>
          <a:noFill/>
        </p:spPr>
        <p:txBody>
          <a:bodyPr wrap="square" lIns="0" rIns="0">
            <a:noAutofit/>
          </a:bodyPr>
          <a:lstStyle/>
          <a:p>
            <a:pPr algn="ctr"/>
            <a:r>
              <a:rPr lang="en-US" sz="800" dirty="0">
                <a:solidFill>
                  <a:schemeClr val="bg1"/>
                </a:solidFill>
              </a:rPr>
              <a:t>Cloud </a:t>
            </a:r>
          </a:p>
          <a:p>
            <a:pPr algn="ctr"/>
            <a:r>
              <a:rPr lang="en-US" sz="800" dirty="0">
                <a:solidFill>
                  <a:schemeClr val="bg1"/>
                </a:solidFill>
              </a:rPr>
              <a:t>app</a:t>
            </a:r>
          </a:p>
        </p:txBody>
      </p:sp>
      <p:sp>
        <p:nvSpPr>
          <p:cNvPr id="323" name="TextBox 322">
            <a:extLst>
              <a:ext uri="{FF2B5EF4-FFF2-40B4-BE49-F238E27FC236}">
                <a16:creationId xmlns:a16="http://schemas.microsoft.com/office/drawing/2014/main" id="{F5964800-661B-4696-8F8F-015208D39989}"/>
              </a:ext>
            </a:extLst>
          </p:cNvPr>
          <p:cNvSpPr txBox="1"/>
          <p:nvPr userDrawn="1"/>
        </p:nvSpPr>
        <p:spPr>
          <a:xfrm>
            <a:off x="1808609" y="4216498"/>
            <a:ext cx="709636" cy="215444"/>
          </a:xfrm>
          <a:prstGeom prst="rect">
            <a:avLst/>
          </a:prstGeom>
          <a:noFill/>
        </p:spPr>
        <p:txBody>
          <a:bodyPr wrap="square" lIns="0" rIns="0">
            <a:noAutofit/>
          </a:bodyPr>
          <a:lstStyle/>
          <a:p>
            <a:pPr algn="ctr"/>
            <a:r>
              <a:rPr lang="en-US" sz="800" dirty="0">
                <a:solidFill>
                  <a:schemeClr val="bg1"/>
                </a:solidFill>
              </a:rPr>
              <a:t>CRM</a:t>
            </a:r>
          </a:p>
        </p:txBody>
      </p:sp>
      <p:sp>
        <p:nvSpPr>
          <p:cNvPr id="325" name="TextBox 324">
            <a:extLst>
              <a:ext uri="{FF2B5EF4-FFF2-40B4-BE49-F238E27FC236}">
                <a16:creationId xmlns:a16="http://schemas.microsoft.com/office/drawing/2014/main" id="{95217A9F-E08F-40F4-AC3B-0E23E65F0A48}"/>
              </a:ext>
            </a:extLst>
          </p:cNvPr>
          <p:cNvSpPr txBox="1"/>
          <p:nvPr userDrawn="1"/>
        </p:nvSpPr>
        <p:spPr>
          <a:xfrm>
            <a:off x="2524257" y="5053521"/>
            <a:ext cx="709636" cy="215444"/>
          </a:xfrm>
          <a:prstGeom prst="rect">
            <a:avLst/>
          </a:prstGeom>
          <a:noFill/>
        </p:spPr>
        <p:txBody>
          <a:bodyPr wrap="square" lIns="0" rIns="0">
            <a:noAutofit/>
          </a:bodyPr>
          <a:lstStyle/>
          <a:p>
            <a:pPr algn="ctr"/>
            <a:r>
              <a:rPr lang="en-US" sz="800" dirty="0">
                <a:solidFill>
                  <a:schemeClr val="bg1"/>
                </a:solidFill>
              </a:rPr>
              <a:t>Fast ROI</a:t>
            </a:r>
          </a:p>
        </p:txBody>
      </p:sp>
      <p:sp>
        <p:nvSpPr>
          <p:cNvPr id="327" name="TextBox 326">
            <a:extLst>
              <a:ext uri="{FF2B5EF4-FFF2-40B4-BE49-F238E27FC236}">
                <a16:creationId xmlns:a16="http://schemas.microsoft.com/office/drawing/2014/main" id="{B48C75E9-5ECF-4D27-9B51-F833AB63E3E0}"/>
              </a:ext>
            </a:extLst>
          </p:cNvPr>
          <p:cNvSpPr txBox="1"/>
          <p:nvPr userDrawn="1"/>
        </p:nvSpPr>
        <p:spPr>
          <a:xfrm>
            <a:off x="2524257" y="5877738"/>
            <a:ext cx="709636" cy="215444"/>
          </a:xfrm>
          <a:prstGeom prst="rect">
            <a:avLst/>
          </a:prstGeom>
          <a:noFill/>
        </p:spPr>
        <p:txBody>
          <a:bodyPr wrap="square" lIns="0" rIns="0">
            <a:noAutofit/>
          </a:bodyPr>
          <a:lstStyle/>
          <a:p>
            <a:pPr algn="ctr"/>
            <a:r>
              <a:rPr lang="en-US" sz="800" dirty="0">
                <a:solidFill>
                  <a:schemeClr val="bg1"/>
                </a:solidFill>
              </a:rPr>
              <a:t>Hourglass</a:t>
            </a:r>
          </a:p>
        </p:txBody>
      </p:sp>
      <p:sp>
        <p:nvSpPr>
          <p:cNvPr id="329" name="TextBox 328">
            <a:extLst>
              <a:ext uri="{FF2B5EF4-FFF2-40B4-BE49-F238E27FC236}">
                <a16:creationId xmlns:a16="http://schemas.microsoft.com/office/drawing/2014/main" id="{099BACDB-7E38-4EC7-9A2F-74E7990270D4}"/>
              </a:ext>
            </a:extLst>
          </p:cNvPr>
          <p:cNvSpPr txBox="1"/>
          <p:nvPr userDrawn="1"/>
        </p:nvSpPr>
        <p:spPr>
          <a:xfrm>
            <a:off x="4667488" y="3367961"/>
            <a:ext cx="709636" cy="215444"/>
          </a:xfrm>
          <a:prstGeom prst="rect">
            <a:avLst/>
          </a:prstGeom>
          <a:noFill/>
        </p:spPr>
        <p:txBody>
          <a:bodyPr wrap="square" lIns="0" rIns="0">
            <a:noAutofit/>
          </a:bodyPr>
          <a:lstStyle/>
          <a:p>
            <a:pPr algn="ctr"/>
            <a:r>
              <a:rPr lang="en-US" sz="800" dirty="0">
                <a:solidFill>
                  <a:schemeClr val="bg1"/>
                </a:solidFill>
              </a:rPr>
              <a:t>Code</a:t>
            </a:r>
          </a:p>
        </p:txBody>
      </p:sp>
      <p:sp>
        <p:nvSpPr>
          <p:cNvPr id="331" name="TextBox 330">
            <a:extLst>
              <a:ext uri="{FF2B5EF4-FFF2-40B4-BE49-F238E27FC236}">
                <a16:creationId xmlns:a16="http://schemas.microsoft.com/office/drawing/2014/main" id="{6478CC05-91C7-4A8B-B7B4-DF054BFF97C3}"/>
              </a:ext>
            </a:extLst>
          </p:cNvPr>
          <p:cNvSpPr txBox="1"/>
          <p:nvPr userDrawn="1"/>
        </p:nvSpPr>
        <p:spPr>
          <a:xfrm>
            <a:off x="4667488" y="4216498"/>
            <a:ext cx="709636" cy="338554"/>
          </a:xfrm>
          <a:prstGeom prst="rect">
            <a:avLst/>
          </a:prstGeom>
          <a:noFill/>
        </p:spPr>
        <p:txBody>
          <a:bodyPr wrap="square" lIns="0" rIns="0">
            <a:noAutofit/>
          </a:bodyPr>
          <a:lstStyle/>
          <a:p>
            <a:pPr algn="ctr"/>
            <a:r>
              <a:rPr lang="en-US" sz="800" dirty="0">
                <a:solidFill>
                  <a:schemeClr val="bg1"/>
                </a:solidFill>
              </a:rPr>
              <a:t>Desktop program</a:t>
            </a:r>
          </a:p>
        </p:txBody>
      </p:sp>
      <p:sp>
        <p:nvSpPr>
          <p:cNvPr id="333" name="TextBox 332">
            <a:extLst>
              <a:ext uri="{FF2B5EF4-FFF2-40B4-BE49-F238E27FC236}">
                <a16:creationId xmlns:a16="http://schemas.microsoft.com/office/drawing/2014/main" id="{848E7C20-B646-4CFA-92B8-687B61AD50DD}"/>
              </a:ext>
            </a:extLst>
          </p:cNvPr>
          <p:cNvSpPr txBox="1"/>
          <p:nvPr userDrawn="1"/>
        </p:nvSpPr>
        <p:spPr>
          <a:xfrm>
            <a:off x="5381899" y="5053521"/>
            <a:ext cx="709636" cy="215444"/>
          </a:xfrm>
          <a:prstGeom prst="rect">
            <a:avLst/>
          </a:prstGeom>
          <a:noFill/>
        </p:spPr>
        <p:txBody>
          <a:bodyPr wrap="square" lIns="0" rIns="0">
            <a:noAutofit/>
          </a:bodyPr>
          <a:lstStyle/>
          <a:p>
            <a:pPr algn="ctr"/>
            <a:r>
              <a:rPr lang="en-US" sz="800" dirty="0">
                <a:solidFill>
                  <a:schemeClr val="bg1"/>
                </a:solidFill>
              </a:rPr>
              <a:t>First-link</a:t>
            </a:r>
          </a:p>
        </p:txBody>
      </p:sp>
      <p:sp>
        <p:nvSpPr>
          <p:cNvPr id="335" name="TextBox 334">
            <a:extLst>
              <a:ext uri="{FF2B5EF4-FFF2-40B4-BE49-F238E27FC236}">
                <a16:creationId xmlns:a16="http://schemas.microsoft.com/office/drawing/2014/main" id="{445C01EC-D8F3-4912-A74D-9B81139B6ADA}"/>
              </a:ext>
            </a:extLst>
          </p:cNvPr>
          <p:cNvSpPr txBox="1"/>
          <p:nvPr userDrawn="1"/>
        </p:nvSpPr>
        <p:spPr>
          <a:xfrm>
            <a:off x="4667488" y="2580873"/>
            <a:ext cx="709636" cy="338554"/>
          </a:xfrm>
          <a:prstGeom prst="rect">
            <a:avLst/>
          </a:prstGeom>
          <a:noFill/>
        </p:spPr>
        <p:txBody>
          <a:bodyPr wrap="square" lIns="0" rIns="0">
            <a:noAutofit/>
          </a:bodyPr>
          <a:lstStyle/>
          <a:p>
            <a:pPr algn="ctr"/>
            <a:r>
              <a:rPr lang="en-US" sz="800" dirty="0">
                <a:solidFill>
                  <a:schemeClr val="bg1"/>
                </a:solidFill>
              </a:rPr>
              <a:t>Automated data entry</a:t>
            </a:r>
          </a:p>
        </p:txBody>
      </p:sp>
      <p:sp>
        <p:nvSpPr>
          <p:cNvPr id="337" name="TextBox 336">
            <a:extLst>
              <a:ext uri="{FF2B5EF4-FFF2-40B4-BE49-F238E27FC236}">
                <a16:creationId xmlns:a16="http://schemas.microsoft.com/office/drawing/2014/main" id="{8EEC322D-C3BF-49A8-AA5C-E355315A967C}"/>
              </a:ext>
            </a:extLst>
          </p:cNvPr>
          <p:cNvSpPr txBox="1"/>
          <p:nvPr userDrawn="1"/>
        </p:nvSpPr>
        <p:spPr>
          <a:xfrm>
            <a:off x="5381899" y="1753079"/>
            <a:ext cx="709636" cy="215444"/>
          </a:xfrm>
          <a:prstGeom prst="rect">
            <a:avLst/>
          </a:prstGeom>
          <a:noFill/>
        </p:spPr>
        <p:txBody>
          <a:bodyPr wrap="square" lIns="0" rIns="0">
            <a:noAutofit/>
          </a:bodyPr>
          <a:lstStyle/>
          <a:p>
            <a:pPr algn="ctr"/>
            <a:r>
              <a:rPr lang="en-US" sz="800" dirty="0">
                <a:solidFill>
                  <a:schemeClr val="bg1"/>
                </a:solidFill>
              </a:rPr>
              <a:t>AI </a:t>
            </a:r>
          </a:p>
        </p:txBody>
      </p:sp>
      <p:sp>
        <p:nvSpPr>
          <p:cNvPr id="339" name="TextBox 338">
            <a:extLst>
              <a:ext uri="{FF2B5EF4-FFF2-40B4-BE49-F238E27FC236}">
                <a16:creationId xmlns:a16="http://schemas.microsoft.com/office/drawing/2014/main" id="{32C70CF3-0806-44CA-8B40-0890D945FA9B}"/>
              </a:ext>
            </a:extLst>
          </p:cNvPr>
          <p:cNvSpPr txBox="1"/>
          <p:nvPr userDrawn="1"/>
        </p:nvSpPr>
        <p:spPr>
          <a:xfrm>
            <a:off x="5381899" y="5877738"/>
            <a:ext cx="709636" cy="215444"/>
          </a:xfrm>
          <a:prstGeom prst="rect">
            <a:avLst/>
          </a:prstGeom>
          <a:noFill/>
        </p:spPr>
        <p:txBody>
          <a:bodyPr wrap="square" lIns="0" rIns="0">
            <a:noAutofit/>
          </a:bodyPr>
          <a:lstStyle/>
          <a:p>
            <a:pPr algn="ctr"/>
            <a:r>
              <a:rPr lang="en-US" sz="800" dirty="0">
                <a:solidFill>
                  <a:schemeClr val="bg1"/>
                </a:solidFill>
              </a:rPr>
              <a:t>Keyboard</a:t>
            </a:r>
          </a:p>
        </p:txBody>
      </p:sp>
      <p:sp>
        <p:nvSpPr>
          <p:cNvPr id="341" name="TextBox 340">
            <a:extLst>
              <a:ext uri="{FF2B5EF4-FFF2-40B4-BE49-F238E27FC236}">
                <a16:creationId xmlns:a16="http://schemas.microsoft.com/office/drawing/2014/main" id="{F6DB3435-C3F7-47FD-8D54-A4A936F9488C}"/>
              </a:ext>
            </a:extLst>
          </p:cNvPr>
          <p:cNvSpPr txBox="1"/>
          <p:nvPr userDrawn="1"/>
        </p:nvSpPr>
        <p:spPr>
          <a:xfrm>
            <a:off x="5381899" y="3367961"/>
            <a:ext cx="709636" cy="338554"/>
          </a:xfrm>
          <a:prstGeom prst="rect">
            <a:avLst/>
          </a:prstGeom>
          <a:noFill/>
        </p:spPr>
        <p:txBody>
          <a:bodyPr wrap="square" lIns="0" rIns="0">
            <a:noAutofit/>
          </a:bodyPr>
          <a:lstStyle/>
          <a:p>
            <a:pPr algn="ctr"/>
            <a:r>
              <a:rPr lang="en-US" sz="800" dirty="0">
                <a:solidFill>
                  <a:schemeClr val="bg1"/>
                </a:solidFill>
              </a:rPr>
              <a:t>Complete </a:t>
            </a:r>
          </a:p>
          <a:p>
            <a:pPr algn="ctr"/>
            <a:r>
              <a:rPr lang="en-US" sz="800" dirty="0">
                <a:solidFill>
                  <a:schemeClr val="bg1"/>
                </a:solidFill>
              </a:rPr>
              <a:t>audit</a:t>
            </a:r>
          </a:p>
        </p:txBody>
      </p:sp>
      <p:sp>
        <p:nvSpPr>
          <p:cNvPr id="343" name="TextBox 342">
            <a:extLst>
              <a:ext uri="{FF2B5EF4-FFF2-40B4-BE49-F238E27FC236}">
                <a16:creationId xmlns:a16="http://schemas.microsoft.com/office/drawing/2014/main" id="{B7F76A57-2609-4FC0-9405-93FF52E326C2}"/>
              </a:ext>
            </a:extLst>
          </p:cNvPr>
          <p:cNvSpPr txBox="1"/>
          <p:nvPr userDrawn="1"/>
        </p:nvSpPr>
        <p:spPr>
          <a:xfrm>
            <a:off x="5381899" y="4216498"/>
            <a:ext cx="709636" cy="338554"/>
          </a:xfrm>
          <a:prstGeom prst="rect">
            <a:avLst/>
          </a:prstGeom>
          <a:noFill/>
        </p:spPr>
        <p:txBody>
          <a:bodyPr wrap="square" lIns="0" rIns="0">
            <a:noAutofit/>
          </a:bodyPr>
          <a:lstStyle/>
          <a:p>
            <a:pPr algn="ctr"/>
            <a:r>
              <a:rPr lang="en-US" sz="800" dirty="0">
                <a:solidFill>
                  <a:schemeClr val="bg1"/>
                </a:solidFill>
              </a:rPr>
              <a:t>Document </a:t>
            </a:r>
            <a:br>
              <a:rPr lang="en-US" sz="800" dirty="0">
                <a:solidFill>
                  <a:schemeClr val="bg1"/>
                </a:solidFill>
              </a:rPr>
            </a:br>
            <a:endParaRPr lang="en-US" sz="800" dirty="0">
              <a:solidFill>
                <a:schemeClr val="bg1"/>
              </a:solidFill>
            </a:endParaRPr>
          </a:p>
        </p:txBody>
      </p:sp>
      <p:sp>
        <p:nvSpPr>
          <p:cNvPr id="345" name="TextBox 344">
            <a:extLst>
              <a:ext uri="{FF2B5EF4-FFF2-40B4-BE49-F238E27FC236}">
                <a16:creationId xmlns:a16="http://schemas.microsoft.com/office/drawing/2014/main" id="{6EFB18A7-0C14-44D2-9DAF-73D7A49A8DAD}"/>
              </a:ext>
            </a:extLst>
          </p:cNvPr>
          <p:cNvSpPr txBox="1"/>
          <p:nvPr userDrawn="1"/>
        </p:nvSpPr>
        <p:spPr>
          <a:xfrm>
            <a:off x="6096309" y="5053521"/>
            <a:ext cx="709636" cy="215444"/>
          </a:xfrm>
          <a:prstGeom prst="rect">
            <a:avLst/>
          </a:prstGeom>
          <a:noFill/>
        </p:spPr>
        <p:txBody>
          <a:bodyPr wrap="square" lIns="0" rIns="0">
            <a:noAutofit/>
          </a:bodyPr>
          <a:lstStyle/>
          <a:p>
            <a:pPr algn="ctr"/>
            <a:r>
              <a:rPr lang="en-US" sz="800" dirty="0">
                <a:solidFill>
                  <a:schemeClr val="bg1"/>
                </a:solidFill>
              </a:rPr>
              <a:t>First-mention</a:t>
            </a:r>
          </a:p>
        </p:txBody>
      </p:sp>
      <p:sp>
        <p:nvSpPr>
          <p:cNvPr id="347" name="TextBox 346">
            <a:extLst>
              <a:ext uri="{FF2B5EF4-FFF2-40B4-BE49-F238E27FC236}">
                <a16:creationId xmlns:a16="http://schemas.microsoft.com/office/drawing/2014/main" id="{BF3EA2B1-FD7B-4013-A489-136CBC5B4C43}"/>
              </a:ext>
            </a:extLst>
          </p:cNvPr>
          <p:cNvSpPr txBox="1"/>
          <p:nvPr userDrawn="1"/>
        </p:nvSpPr>
        <p:spPr>
          <a:xfrm>
            <a:off x="5381899" y="2580873"/>
            <a:ext cx="709636" cy="215444"/>
          </a:xfrm>
          <a:prstGeom prst="rect">
            <a:avLst/>
          </a:prstGeom>
          <a:noFill/>
        </p:spPr>
        <p:txBody>
          <a:bodyPr wrap="square" lIns="0" rIns="0">
            <a:noAutofit/>
          </a:bodyPr>
          <a:lstStyle/>
          <a:p>
            <a:pPr algn="ctr"/>
            <a:r>
              <a:rPr lang="en-US" sz="800" dirty="0">
                <a:solidFill>
                  <a:schemeClr val="bg1"/>
                </a:solidFill>
              </a:rPr>
              <a:t>Automation</a:t>
            </a:r>
          </a:p>
        </p:txBody>
      </p:sp>
      <p:sp>
        <p:nvSpPr>
          <p:cNvPr id="349" name="TextBox 348">
            <a:extLst>
              <a:ext uri="{FF2B5EF4-FFF2-40B4-BE49-F238E27FC236}">
                <a16:creationId xmlns:a16="http://schemas.microsoft.com/office/drawing/2014/main" id="{70DB2E18-E083-4F34-BA59-8AC444422822}"/>
              </a:ext>
            </a:extLst>
          </p:cNvPr>
          <p:cNvSpPr txBox="1"/>
          <p:nvPr userDrawn="1"/>
        </p:nvSpPr>
        <p:spPr>
          <a:xfrm>
            <a:off x="6096309" y="1753079"/>
            <a:ext cx="709636" cy="215444"/>
          </a:xfrm>
          <a:prstGeom prst="rect">
            <a:avLst/>
          </a:prstGeom>
          <a:noFill/>
        </p:spPr>
        <p:txBody>
          <a:bodyPr wrap="square" lIns="0" rIns="0">
            <a:noAutofit/>
          </a:bodyPr>
          <a:lstStyle/>
          <a:p>
            <a:pPr algn="ctr"/>
            <a:r>
              <a:rPr lang="en-US" sz="800" dirty="0">
                <a:solidFill>
                  <a:schemeClr val="bg1"/>
                </a:solidFill>
              </a:rPr>
              <a:t>AI Alt</a:t>
            </a:r>
          </a:p>
        </p:txBody>
      </p:sp>
      <p:sp>
        <p:nvSpPr>
          <p:cNvPr id="351" name="TextBox 350">
            <a:extLst>
              <a:ext uri="{FF2B5EF4-FFF2-40B4-BE49-F238E27FC236}">
                <a16:creationId xmlns:a16="http://schemas.microsoft.com/office/drawing/2014/main" id="{4E733983-4B84-4206-9B4C-1326E9C07CAE}"/>
              </a:ext>
            </a:extLst>
          </p:cNvPr>
          <p:cNvSpPr txBox="1"/>
          <p:nvPr userDrawn="1"/>
        </p:nvSpPr>
        <p:spPr>
          <a:xfrm>
            <a:off x="6096309" y="5877738"/>
            <a:ext cx="709636" cy="215444"/>
          </a:xfrm>
          <a:prstGeom prst="rect">
            <a:avLst/>
          </a:prstGeom>
          <a:noFill/>
        </p:spPr>
        <p:txBody>
          <a:bodyPr wrap="square" lIns="0" rIns="0">
            <a:noAutofit/>
          </a:bodyPr>
          <a:lstStyle/>
          <a:p>
            <a:pPr algn="ctr"/>
            <a:r>
              <a:rPr lang="en-US" sz="800" dirty="0">
                <a:solidFill>
                  <a:schemeClr val="bg1"/>
                </a:solidFill>
              </a:rPr>
              <a:t>Label</a:t>
            </a:r>
          </a:p>
        </p:txBody>
      </p:sp>
      <p:sp>
        <p:nvSpPr>
          <p:cNvPr id="353" name="TextBox 352">
            <a:extLst>
              <a:ext uri="{FF2B5EF4-FFF2-40B4-BE49-F238E27FC236}">
                <a16:creationId xmlns:a16="http://schemas.microsoft.com/office/drawing/2014/main" id="{13AFA605-90CB-4AC7-87F1-07FD8EF7F929}"/>
              </a:ext>
            </a:extLst>
          </p:cNvPr>
          <p:cNvSpPr txBox="1"/>
          <p:nvPr userDrawn="1"/>
        </p:nvSpPr>
        <p:spPr>
          <a:xfrm>
            <a:off x="6096309" y="3367961"/>
            <a:ext cx="709636" cy="338554"/>
          </a:xfrm>
          <a:prstGeom prst="rect">
            <a:avLst/>
          </a:prstGeom>
          <a:noFill/>
        </p:spPr>
        <p:txBody>
          <a:bodyPr wrap="square" lIns="0" rIns="0">
            <a:noAutofit/>
          </a:bodyPr>
          <a:lstStyle/>
          <a:p>
            <a:pPr algn="ctr"/>
            <a:r>
              <a:rPr lang="en-US" sz="800" dirty="0">
                <a:solidFill>
                  <a:schemeClr val="bg1"/>
                </a:solidFill>
              </a:rPr>
              <a:t>Contact</a:t>
            </a:r>
          </a:p>
          <a:p>
            <a:pPr algn="ctr"/>
            <a:r>
              <a:rPr lang="en-US" sz="800" dirty="0">
                <a:solidFill>
                  <a:schemeClr val="bg1"/>
                </a:solidFill>
              </a:rPr>
              <a:t>email</a:t>
            </a:r>
          </a:p>
        </p:txBody>
      </p:sp>
      <p:sp>
        <p:nvSpPr>
          <p:cNvPr id="355" name="TextBox 354">
            <a:extLst>
              <a:ext uri="{FF2B5EF4-FFF2-40B4-BE49-F238E27FC236}">
                <a16:creationId xmlns:a16="http://schemas.microsoft.com/office/drawing/2014/main" id="{01E610FF-04CC-480F-AC21-B1F5E1610624}"/>
              </a:ext>
            </a:extLst>
          </p:cNvPr>
          <p:cNvSpPr txBox="1"/>
          <p:nvPr userDrawn="1"/>
        </p:nvSpPr>
        <p:spPr>
          <a:xfrm>
            <a:off x="6096309" y="4216498"/>
            <a:ext cx="709636" cy="215444"/>
          </a:xfrm>
          <a:prstGeom prst="rect">
            <a:avLst/>
          </a:prstGeom>
          <a:noFill/>
        </p:spPr>
        <p:txBody>
          <a:bodyPr wrap="square" lIns="0" rIns="0">
            <a:noAutofit/>
          </a:bodyPr>
          <a:lstStyle/>
          <a:p>
            <a:pPr algn="ctr"/>
            <a:r>
              <a:rPr lang="en-US" sz="800" dirty="0">
                <a:solidFill>
                  <a:schemeClr val="bg1"/>
                </a:solidFill>
              </a:rPr>
              <a:t>Done</a:t>
            </a:r>
          </a:p>
        </p:txBody>
      </p:sp>
      <p:sp>
        <p:nvSpPr>
          <p:cNvPr id="357" name="TextBox 356">
            <a:extLst>
              <a:ext uri="{FF2B5EF4-FFF2-40B4-BE49-F238E27FC236}">
                <a16:creationId xmlns:a16="http://schemas.microsoft.com/office/drawing/2014/main" id="{FF55EBF2-EF4B-4F98-A36D-780219BBC4EB}"/>
              </a:ext>
            </a:extLst>
          </p:cNvPr>
          <p:cNvSpPr txBox="1"/>
          <p:nvPr userDrawn="1"/>
        </p:nvSpPr>
        <p:spPr>
          <a:xfrm>
            <a:off x="6810720" y="5053521"/>
            <a:ext cx="709636" cy="215444"/>
          </a:xfrm>
          <a:prstGeom prst="rect">
            <a:avLst/>
          </a:prstGeom>
          <a:noFill/>
        </p:spPr>
        <p:txBody>
          <a:bodyPr wrap="square" lIns="0" rIns="0">
            <a:noAutofit/>
          </a:bodyPr>
          <a:lstStyle/>
          <a:p>
            <a:pPr algn="ctr"/>
            <a:r>
              <a:rPr lang="en-US" sz="800" dirty="0">
                <a:solidFill>
                  <a:schemeClr val="bg1"/>
                </a:solidFill>
              </a:rPr>
              <a:t>First-</a:t>
            </a:r>
            <a:r>
              <a:rPr lang="en-US" sz="800" dirty="0" err="1">
                <a:solidFill>
                  <a:schemeClr val="bg1"/>
                </a:solidFill>
              </a:rPr>
              <a:t>onebox</a:t>
            </a:r>
            <a:endParaRPr lang="en-US" sz="800" dirty="0">
              <a:solidFill>
                <a:schemeClr val="bg1"/>
              </a:solidFill>
            </a:endParaRPr>
          </a:p>
        </p:txBody>
      </p:sp>
      <p:sp>
        <p:nvSpPr>
          <p:cNvPr id="359" name="TextBox 358">
            <a:extLst>
              <a:ext uri="{FF2B5EF4-FFF2-40B4-BE49-F238E27FC236}">
                <a16:creationId xmlns:a16="http://schemas.microsoft.com/office/drawing/2014/main" id="{227BC9DF-042F-4718-A11B-7C80BFEB231E}"/>
              </a:ext>
            </a:extLst>
          </p:cNvPr>
          <p:cNvSpPr txBox="1"/>
          <p:nvPr userDrawn="1"/>
        </p:nvSpPr>
        <p:spPr>
          <a:xfrm>
            <a:off x="6096309" y="2580873"/>
            <a:ext cx="709636" cy="338554"/>
          </a:xfrm>
          <a:prstGeom prst="rect">
            <a:avLst/>
          </a:prstGeom>
          <a:noFill/>
        </p:spPr>
        <p:txBody>
          <a:bodyPr wrap="square" lIns="0" rIns="0">
            <a:noAutofit/>
          </a:bodyPr>
          <a:lstStyle/>
          <a:p>
            <a:pPr algn="ctr"/>
            <a:r>
              <a:rPr lang="en-US" sz="800" dirty="0">
                <a:solidFill>
                  <a:schemeClr val="bg1"/>
                </a:solidFill>
              </a:rPr>
              <a:t>Background automation</a:t>
            </a:r>
          </a:p>
        </p:txBody>
      </p:sp>
      <p:sp>
        <p:nvSpPr>
          <p:cNvPr id="361" name="TextBox 360">
            <a:extLst>
              <a:ext uri="{FF2B5EF4-FFF2-40B4-BE49-F238E27FC236}">
                <a16:creationId xmlns:a16="http://schemas.microsoft.com/office/drawing/2014/main" id="{02932810-D34E-44B5-A09C-8502BF7848D4}"/>
              </a:ext>
            </a:extLst>
          </p:cNvPr>
          <p:cNvSpPr txBox="1"/>
          <p:nvPr userDrawn="1"/>
        </p:nvSpPr>
        <p:spPr>
          <a:xfrm>
            <a:off x="6810720" y="1753079"/>
            <a:ext cx="709636" cy="215444"/>
          </a:xfrm>
          <a:prstGeom prst="rect">
            <a:avLst/>
          </a:prstGeom>
          <a:noFill/>
        </p:spPr>
        <p:txBody>
          <a:bodyPr wrap="square" lIns="0" rIns="0">
            <a:noAutofit/>
          </a:bodyPr>
          <a:lstStyle/>
          <a:p>
            <a:pPr algn="ctr"/>
            <a:r>
              <a:rPr lang="en-US" sz="800" dirty="0">
                <a:solidFill>
                  <a:schemeClr val="bg1"/>
                </a:solidFill>
              </a:rPr>
              <a:t>AI Enabled</a:t>
            </a:r>
          </a:p>
        </p:txBody>
      </p:sp>
      <p:sp>
        <p:nvSpPr>
          <p:cNvPr id="363" name="TextBox 362">
            <a:extLst>
              <a:ext uri="{FF2B5EF4-FFF2-40B4-BE49-F238E27FC236}">
                <a16:creationId xmlns:a16="http://schemas.microsoft.com/office/drawing/2014/main" id="{A88ED0E5-4A3E-48C8-850F-CFF2D74ACADF}"/>
              </a:ext>
            </a:extLst>
          </p:cNvPr>
          <p:cNvSpPr txBox="1"/>
          <p:nvPr userDrawn="1"/>
        </p:nvSpPr>
        <p:spPr>
          <a:xfrm>
            <a:off x="6810720" y="5877738"/>
            <a:ext cx="709636" cy="215444"/>
          </a:xfrm>
          <a:prstGeom prst="rect">
            <a:avLst/>
          </a:prstGeom>
          <a:noFill/>
        </p:spPr>
        <p:txBody>
          <a:bodyPr wrap="square" lIns="0" rIns="0">
            <a:noAutofit/>
          </a:bodyPr>
          <a:lstStyle/>
          <a:p>
            <a:pPr algn="ctr"/>
            <a:r>
              <a:rPr lang="en-US" sz="800" dirty="0">
                <a:solidFill>
                  <a:schemeClr val="bg1"/>
                </a:solidFill>
              </a:rPr>
              <a:t>Label alt</a:t>
            </a:r>
          </a:p>
        </p:txBody>
      </p:sp>
      <p:sp>
        <p:nvSpPr>
          <p:cNvPr id="365" name="TextBox 364">
            <a:extLst>
              <a:ext uri="{FF2B5EF4-FFF2-40B4-BE49-F238E27FC236}">
                <a16:creationId xmlns:a16="http://schemas.microsoft.com/office/drawing/2014/main" id="{7B8203C8-F4A3-4AFF-B288-92169C7747F9}"/>
              </a:ext>
            </a:extLst>
          </p:cNvPr>
          <p:cNvSpPr txBox="1"/>
          <p:nvPr userDrawn="1"/>
        </p:nvSpPr>
        <p:spPr>
          <a:xfrm>
            <a:off x="8959652" y="3367961"/>
            <a:ext cx="709636" cy="215444"/>
          </a:xfrm>
          <a:prstGeom prst="rect">
            <a:avLst/>
          </a:prstGeom>
          <a:noFill/>
        </p:spPr>
        <p:txBody>
          <a:bodyPr wrap="square" lIns="0" rIns="0">
            <a:noAutofit/>
          </a:bodyPr>
          <a:lstStyle/>
          <a:p>
            <a:pPr algn="ctr"/>
            <a:r>
              <a:rPr lang="en-US" sz="800" dirty="0">
                <a:solidFill>
                  <a:schemeClr val="bg1"/>
                </a:solidFill>
              </a:rPr>
              <a:t>Cost low</a:t>
            </a:r>
          </a:p>
        </p:txBody>
      </p:sp>
      <p:sp>
        <p:nvSpPr>
          <p:cNvPr id="367" name="TextBox 366">
            <a:extLst>
              <a:ext uri="{FF2B5EF4-FFF2-40B4-BE49-F238E27FC236}">
                <a16:creationId xmlns:a16="http://schemas.microsoft.com/office/drawing/2014/main" id="{26507E6B-1C2B-4A60-9A07-3D525B32BE9D}"/>
              </a:ext>
            </a:extLst>
          </p:cNvPr>
          <p:cNvSpPr txBox="1"/>
          <p:nvPr userDrawn="1"/>
        </p:nvSpPr>
        <p:spPr>
          <a:xfrm>
            <a:off x="8959652" y="4216498"/>
            <a:ext cx="709636" cy="215444"/>
          </a:xfrm>
          <a:prstGeom prst="rect">
            <a:avLst/>
          </a:prstGeom>
          <a:noFill/>
        </p:spPr>
        <p:txBody>
          <a:bodyPr wrap="square" lIns="0" rIns="0">
            <a:noAutofit/>
          </a:bodyPr>
          <a:lstStyle/>
          <a:p>
            <a:pPr algn="ctr"/>
            <a:r>
              <a:rPr lang="en-US" sz="800" dirty="0">
                <a:solidFill>
                  <a:schemeClr val="bg1"/>
                </a:solidFill>
              </a:rPr>
              <a:t>Editor</a:t>
            </a:r>
          </a:p>
        </p:txBody>
      </p:sp>
      <p:sp>
        <p:nvSpPr>
          <p:cNvPr id="369" name="TextBox 368">
            <a:extLst>
              <a:ext uri="{FF2B5EF4-FFF2-40B4-BE49-F238E27FC236}">
                <a16:creationId xmlns:a16="http://schemas.microsoft.com/office/drawing/2014/main" id="{373AB452-BC5E-4E48-A8F0-B6E1ACDDB33C}"/>
              </a:ext>
            </a:extLst>
          </p:cNvPr>
          <p:cNvSpPr txBox="1"/>
          <p:nvPr userDrawn="1"/>
        </p:nvSpPr>
        <p:spPr>
          <a:xfrm>
            <a:off x="9672676" y="5053521"/>
            <a:ext cx="709636" cy="215444"/>
          </a:xfrm>
          <a:prstGeom prst="rect">
            <a:avLst/>
          </a:prstGeom>
          <a:noFill/>
        </p:spPr>
        <p:txBody>
          <a:bodyPr wrap="square" lIns="0" rIns="0">
            <a:noAutofit/>
          </a:bodyPr>
          <a:lstStyle/>
          <a:p>
            <a:pPr algn="ctr"/>
            <a:r>
              <a:rPr lang="en-US" sz="800" dirty="0">
                <a:solidFill>
                  <a:schemeClr val="bg1"/>
                </a:solidFill>
              </a:rPr>
              <a:t>Goals</a:t>
            </a:r>
          </a:p>
        </p:txBody>
      </p:sp>
      <p:sp>
        <p:nvSpPr>
          <p:cNvPr id="371" name="TextBox 370">
            <a:extLst>
              <a:ext uri="{FF2B5EF4-FFF2-40B4-BE49-F238E27FC236}">
                <a16:creationId xmlns:a16="http://schemas.microsoft.com/office/drawing/2014/main" id="{02469338-110D-47CC-9317-6A4426BFA917}"/>
              </a:ext>
            </a:extLst>
          </p:cNvPr>
          <p:cNvSpPr txBox="1"/>
          <p:nvPr userDrawn="1"/>
        </p:nvSpPr>
        <p:spPr>
          <a:xfrm>
            <a:off x="8959652" y="2580873"/>
            <a:ext cx="709636" cy="338554"/>
          </a:xfrm>
          <a:prstGeom prst="rect">
            <a:avLst/>
          </a:prstGeom>
          <a:noFill/>
        </p:spPr>
        <p:txBody>
          <a:bodyPr wrap="square" lIns="0" rIns="0">
            <a:noAutofit/>
          </a:bodyPr>
          <a:lstStyle/>
          <a:p>
            <a:pPr algn="ctr"/>
            <a:r>
              <a:rPr lang="en-US" sz="800" dirty="0">
                <a:solidFill>
                  <a:schemeClr val="bg1"/>
                </a:solidFill>
              </a:rPr>
              <a:t>Business partner-up alt</a:t>
            </a:r>
          </a:p>
        </p:txBody>
      </p:sp>
      <p:sp>
        <p:nvSpPr>
          <p:cNvPr id="373" name="TextBox 372">
            <a:extLst>
              <a:ext uri="{FF2B5EF4-FFF2-40B4-BE49-F238E27FC236}">
                <a16:creationId xmlns:a16="http://schemas.microsoft.com/office/drawing/2014/main" id="{BC8ABBD0-8FAE-4B8C-B89D-4BA3454D801C}"/>
              </a:ext>
            </a:extLst>
          </p:cNvPr>
          <p:cNvSpPr txBox="1"/>
          <p:nvPr userDrawn="1"/>
        </p:nvSpPr>
        <p:spPr>
          <a:xfrm>
            <a:off x="9672676" y="1753079"/>
            <a:ext cx="709636" cy="338554"/>
          </a:xfrm>
          <a:prstGeom prst="rect">
            <a:avLst/>
          </a:prstGeom>
          <a:noFill/>
        </p:spPr>
        <p:txBody>
          <a:bodyPr wrap="square" lIns="0" rIns="0">
            <a:noAutofit/>
          </a:bodyPr>
          <a:lstStyle/>
          <a:p>
            <a:pPr algn="ctr"/>
            <a:r>
              <a:rPr lang="en-US" sz="800" dirty="0">
                <a:solidFill>
                  <a:schemeClr val="bg1"/>
                </a:solidFill>
              </a:rPr>
              <a:t>App-3rd-party  2</a:t>
            </a:r>
          </a:p>
        </p:txBody>
      </p:sp>
      <p:sp>
        <p:nvSpPr>
          <p:cNvPr id="375" name="TextBox 374">
            <a:extLst>
              <a:ext uri="{FF2B5EF4-FFF2-40B4-BE49-F238E27FC236}">
                <a16:creationId xmlns:a16="http://schemas.microsoft.com/office/drawing/2014/main" id="{C5C19617-191C-43CD-88A9-C993E496AE51}"/>
              </a:ext>
            </a:extLst>
          </p:cNvPr>
          <p:cNvSpPr txBox="1"/>
          <p:nvPr userDrawn="1"/>
        </p:nvSpPr>
        <p:spPr>
          <a:xfrm>
            <a:off x="10387591" y="5877738"/>
            <a:ext cx="709636" cy="338554"/>
          </a:xfrm>
          <a:prstGeom prst="rect">
            <a:avLst/>
          </a:prstGeom>
          <a:noFill/>
        </p:spPr>
        <p:txBody>
          <a:bodyPr wrap="square" lIns="0" rIns="0">
            <a:noAutofit/>
          </a:bodyPr>
          <a:lstStyle/>
          <a:p>
            <a:pPr algn="ctr"/>
            <a:r>
              <a:rPr lang="en-US" sz="800" dirty="0">
                <a:solidFill>
                  <a:schemeClr val="bg1"/>
                </a:solidFill>
              </a:rPr>
              <a:t>Link </a:t>
            </a:r>
          </a:p>
          <a:p>
            <a:pPr algn="ctr"/>
            <a:r>
              <a:rPr lang="en-US" sz="800" dirty="0">
                <a:solidFill>
                  <a:schemeClr val="bg1"/>
                </a:solidFill>
              </a:rPr>
              <a:t>special</a:t>
            </a:r>
          </a:p>
        </p:txBody>
      </p:sp>
      <p:sp>
        <p:nvSpPr>
          <p:cNvPr id="377" name="TextBox 376">
            <a:extLst>
              <a:ext uri="{FF2B5EF4-FFF2-40B4-BE49-F238E27FC236}">
                <a16:creationId xmlns:a16="http://schemas.microsoft.com/office/drawing/2014/main" id="{74CC0254-9713-4D1E-9792-B0499E96D642}"/>
              </a:ext>
            </a:extLst>
          </p:cNvPr>
          <p:cNvSpPr txBox="1"/>
          <p:nvPr userDrawn="1"/>
        </p:nvSpPr>
        <p:spPr>
          <a:xfrm>
            <a:off x="2524257" y="3367961"/>
            <a:ext cx="709636" cy="338554"/>
          </a:xfrm>
          <a:prstGeom prst="rect">
            <a:avLst/>
          </a:prstGeom>
          <a:noFill/>
        </p:spPr>
        <p:txBody>
          <a:bodyPr wrap="square" lIns="0" rIns="0">
            <a:noAutofit/>
          </a:bodyPr>
          <a:lstStyle/>
          <a:p>
            <a:pPr algn="ctr"/>
            <a:r>
              <a:rPr lang="en-US" sz="800" dirty="0">
                <a:solidFill>
                  <a:schemeClr val="bg1"/>
                </a:solidFill>
              </a:rPr>
              <a:t>Cloud download</a:t>
            </a:r>
          </a:p>
        </p:txBody>
      </p:sp>
      <p:sp>
        <p:nvSpPr>
          <p:cNvPr id="379" name="TextBox 378">
            <a:extLst>
              <a:ext uri="{FF2B5EF4-FFF2-40B4-BE49-F238E27FC236}">
                <a16:creationId xmlns:a16="http://schemas.microsoft.com/office/drawing/2014/main" id="{90367A62-FCD8-4536-B482-C6985DE57C6D}"/>
              </a:ext>
            </a:extLst>
          </p:cNvPr>
          <p:cNvSpPr txBox="1"/>
          <p:nvPr userDrawn="1"/>
        </p:nvSpPr>
        <p:spPr>
          <a:xfrm>
            <a:off x="2524257" y="4216498"/>
            <a:ext cx="709636" cy="215444"/>
          </a:xfrm>
          <a:prstGeom prst="rect">
            <a:avLst/>
          </a:prstGeom>
          <a:noFill/>
        </p:spPr>
        <p:txBody>
          <a:bodyPr wrap="square" lIns="0" rIns="0">
            <a:noAutofit/>
          </a:bodyPr>
          <a:lstStyle/>
          <a:p>
            <a:pPr algn="ctr"/>
            <a:r>
              <a:rPr lang="en-US" sz="800" dirty="0">
                <a:solidFill>
                  <a:schemeClr val="bg1"/>
                </a:solidFill>
              </a:rPr>
              <a:t>Crown</a:t>
            </a:r>
          </a:p>
        </p:txBody>
      </p:sp>
      <p:sp>
        <p:nvSpPr>
          <p:cNvPr id="381" name="TextBox 380">
            <a:extLst>
              <a:ext uri="{FF2B5EF4-FFF2-40B4-BE49-F238E27FC236}">
                <a16:creationId xmlns:a16="http://schemas.microsoft.com/office/drawing/2014/main" id="{E9DA5E44-198B-4EA0-8862-01B80AD26BFB}"/>
              </a:ext>
            </a:extLst>
          </p:cNvPr>
          <p:cNvSpPr txBox="1"/>
          <p:nvPr userDrawn="1"/>
        </p:nvSpPr>
        <p:spPr>
          <a:xfrm>
            <a:off x="3241239" y="5053521"/>
            <a:ext cx="709636" cy="215444"/>
          </a:xfrm>
          <a:prstGeom prst="rect">
            <a:avLst/>
          </a:prstGeom>
          <a:noFill/>
        </p:spPr>
        <p:txBody>
          <a:bodyPr wrap="square" lIns="0" rIns="0">
            <a:noAutofit/>
          </a:bodyPr>
          <a:lstStyle/>
          <a:p>
            <a:pPr algn="ctr"/>
            <a:r>
              <a:rPr lang="en-US" sz="800" dirty="0">
                <a:solidFill>
                  <a:schemeClr val="bg1"/>
                </a:solidFill>
              </a:rPr>
              <a:t>First Emoji</a:t>
            </a:r>
          </a:p>
        </p:txBody>
      </p:sp>
      <p:sp>
        <p:nvSpPr>
          <p:cNvPr id="383" name="TextBox 382">
            <a:extLst>
              <a:ext uri="{FF2B5EF4-FFF2-40B4-BE49-F238E27FC236}">
                <a16:creationId xmlns:a16="http://schemas.microsoft.com/office/drawing/2014/main" id="{2DF569CF-FFFA-4E39-B9D6-B772947C8F66}"/>
              </a:ext>
            </a:extLst>
          </p:cNvPr>
          <p:cNvSpPr txBox="1"/>
          <p:nvPr userDrawn="1"/>
        </p:nvSpPr>
        <p:spPr>
          <a:xfrm>
            <a:off x="11099777" y="1753079"/>
            <a:ext cx="709636" cy="215444"/>
          </a:xfrm>
          <a:prstGeom prst="rect">
            <a:avLst/>
          </a:prstGeom>
          <a:noFill/>
        </p:spPr>
        <p:txBody>
          <a:bodyPr wrap="square" lIns="0" rIns="0">
            <a:noAutofit/>
          </a:bodyPr>
          <a:lstStyle/>
          <a:p>
            <a:pPr algn="ctr"/>
            <a:r>
              <a:rPr lang="en-US" sz="800" dirty="0">
                <a:solidFill>
                  <a:schemeClr val="bg1"/>
                </a:solidFill>
              </a:rPr>
              <a:t>Assessment</a:t>
            </a:r>
          </a:p>
        </p:txBody>
      </p:sp>
      <p:sp>
        <p:nvSpPr>
          <p:cNvPr id="385" name="TextBox 384">
            <a:extLst>
              <a:ext uri="{FF2B5EF4-FFF2-40B4-BE49-F238E27FC236}">
                <a16:creationId xmlns:a16="http://schemas.microsoft.com/office/drawing/2014/main" id="{9C819BE3-A96F-4379-9B22-D0296A58E75A}"/>
              </a:ext>
            </a:extLst>
          </p:cNvPr>
          <p:cNvSpPr txBox="1"/>
          <p:nvPr userDrawn="1"/>
        </p:nvSpPr>
        <p:spPr>
          <a:xfrm>
            <a:off x="3241239" y="1753079"/>
            <a:ext cx="709636" cy="215444"/>
          </a:xfrm>
          <a:prstGeom prst="rect">
            <a:avLst/>
          </a:prstGeom>
          <a:noFill/>
        </p:spPr>
        <p:txBody>
          <a:bodyPr wrap="square" lIns="0" rIns="0">
            <a:noAutofit/>
          </a:bodyPr>
          <a:lstStyle/>
          <a:p>
            <a:pPr algn="ctr"/>
            <a:r>
              <a:rPr lang="en-US" sz="800" dirty="0">
                <a:solidFill>
                  <a:schemeClr val="bg1"/>
                </a:solidFill>
              </a:rPr>
              <a:t>Abstract</a:t>
            </a:r>
          </a:p>
        </p:txBody>
      </p:sp>
      <p:sp>
        <p:nvSpPr>
          <p:cNvPr id="387" name="TextBox 386">
            <a:extLst>
              <a:ext uri="{FF2B5EF4-FFF2-40B4-BE49-F238E27FC236}">
                <a16:creationId xmlns:a16="http://schemas.microsoft.com/office/drawing/2014/main" id="{760E27AD-12EF-4C09-93C0-31471C7AF0E3}"/>
              </a:ext>
            </a:extLst>
          </p:cNvPr>
          <p:cNvSpPr txBox="1"/>
          <p:nvPr userDrawn="1"/>
        </p:nvSpPr>
        <p:spPr>
          <a:xfrm>
            <a:off x="3241239" y="5877738"/>
            <a:ext cx="709636" cy="215444"/>
          </a:xfrm>
          <a:prstGeom prst="rect">
            <a:avLst/>
          </a:prstGeom>
          <a:noFill/>
        </p:spPr>
        <p:txBody>
          <a:bodyPr wrap="square" lIns="0" rIns="0">
            <a:noAutofit/>
          </a:bodyPr>
          <a:lstStyle/>
          <a:p>
            <a:pPr algn="ctr"/>
            <a:r>
              <a:rPr lang="en-US" sz="800" dirty="0">
                <a:solidFill>
                  <a:schemeClr val="bg1"/>
                </a:solidFill>
              </a:rPr>
              <a:t>Information</a:t>
            </a:r>
          </a:p>
        </p:txBody>
      </p:sp>
      <p:sp>
        <p:nvSpPr>
          <p:cNvPr id="389" name="TextBox 388">
            <a:extLst>
              <a:ext uri="{FF2B5EF4-FFF2-40B4-BE49-F238E27FC236}">
                <a16:creationId xmlns:a16="http://schemas.microsoft.com/office/drawing/2014/main" id="{CAC0382A-B148-4523-B831-DBE4771D7B00}"/>
              </a:ext>
            </a:extLst>
          </p:cNvPr>
          <p:cNvSpPr txBox="1"/>
          <p:nvPr userDrawn="1"/>
        </p:nvSpPr>
        <p:spPr>
          <a:xfrm>
            <a:off x="3932072" y="3367961"/>
            <a:ext cx="709636" cy="338554"/>
          </a:xfrm>
          <a:prstGeom prst="rect">
            <a:avLst/>
          </a:prstGeom>
          <a:noFill/>
        </p:spPr>
        <p:txBody>
          <a:bodyPr wrap="square" lIns="0" rIns="0">
            <a:noAutofit/>
          </a:bodyPr>
          <a:lstStyle/>
          <a:p>
            <a:pPr algn="ctr"/>
            <a:r>
              <a:rPr lang="en-US" sz="800" dirty="0">
                <a:solidFill>
                  <a:schemeClr val="bg1"/>
                </a:solidFill>
              </a:rPr>
              <a:t>Cloud </a:t>
            </a:r>
          </a:p>
          <a:p>
            <a:pPr algn="ctr"/>
            <a:r>
              <a:rPr lang="en-US" sz="800" dirty="0">
                <a:solidFill>
                  <a:schemeClr val="bg1"/>
                </a:solidFill>
              </a:rPr>
              <a:t>upload</a:t>
            </a:r>
          </a:p>
        </p:txBody>
      </p:sp>
      <p:sp>
        <p:nvSpPr>
          <p:cNvPr id="391" name="TextBox 390">
            <a:extLst>
              <a:ext uri="{FF2B5EF4-FFF2-40B4-BE49-F238E27FC236}">
                <a16:creationId xmlns:a16="http://schemas.microsoft.com/office/drawing/2014/main" id="{03B1F479-1CEB-4427-A8CC-DAB95EBDB3AA}"/>
              </a:ext>
            </a:extLst>
          </p:cNvPr>
          <p:cNvSpPr txBox="1"/>
          <p:nvPr userDrawn="1"/>
        </p:nvSpPr>
        <p:spPr>
          <a:xfrm>
            <a:off x="3932072" y="4216498"/>
            <a:ext cx="709636" cy="215444"/>
          </a:xfrm>
          <a:prstGeom prst="rect">
            <a:avLst/>
          </a:prstGeom>
          <a:noFill/>
        </p:spPr>
        <p:txBody>
          <a:bodyPr wrap="square" lIns="0" rIns="0">
            <a:noAutofit/>
          </a:bodyPr>
          <a:lstStyle/>
          <a:p>
            <a:pPr algn="ctr"/>
            <a:r>
              <a:rPr lang="en-US" sz="800" dirty="0">
                <a:solidFill>
                  <a:schemeClr val="bg1"/>
                </a:solidFill>
              </a:rPr>
              <a:t>Decrease</a:t>
            </a:r>
          </a:p>
        </p:txBody>
      </p:sp>
      <p:sp>
        <p:nvSpPr>
          <p:cNvPr id="393" name="TextBox 392">
            <a:extLst>
              <a:ext uri="{FF2B5EF4-FFF2-40B4-BE49-F238E27FC236}">
                <a16:creationId xmlns:a16="http://schemas.microsoft.com/office/drawing/2014/main" id="{4C6538F6-318C-4897-8FB1-ECDB51724407}"/>
              </a:ext>
            </a:extLst>
          </p:cNvPr>
          <p:cNvSpPr txBox="1"/>
          <p:nvPr userDrawn="1"/>
        </p:nvSpPr>
        <p:spPr>
          <a:xfrm>
            <a:off x="4667488" y="5053521"/>
            <a:ext cx="709636" cy="215444"/>
          </a:xfrm>
          <a:prstGeom prst="rect">
            <a:avLst/>
          </a:prstGeom>
          <a:noFill/>
        </p:spPr>
        <p:txBody>
          <a:bodyPr wrap="square" lIns="0" rIns="0">
            <a:noAutofit/>
          </a:bodyPr>
          <a:lstStyle/>
          <a:p>
            <a:pPr algn="ctr"/>
            <a:r>
              <a:rPr lang="en-US" sz="800" dirty="0">
                <a:solidFill>
                  <a:schemeClr val="bg1"/>
                </a:solidFill>
              </a:rPr>
              <a:t>First-like</a:t>
            </a:r>
          </a:p>
        </p:txBody>
      </p:sp>
      <p:sp>
        <p:nvSpPr>
          <p:cNvPr id="395" name="TextBox 394">
            <a:extLst>
              <a:ext uri="{FF2B5EF4-FFF2-40B4-BE49-F238E27FC236}">
                <a16:creationId xmlns:a16="http://schemas.microsoft.com/office/drawing/2014/main" id="{21DE5928-FF83-4400-BE86-DBA42D3EEBD4}"/>
              </a:ext>
            </a:extLst>
          </p:cNvPr>
          <p:cNvSpPr txBox="1"/>
          <p:nvPr userDrawn="1"/>
        </p:nvSpPr>
        <p:spPr>
          <a:xfrm>
            <a:off x="3932072" y="2580873"/>
            <a:ext cx="709636" cy="215444"/>
          </a:xfrm>
          <a:prstGeom prst="rect">
            <a:avLst/>
          </a:prstGeom>
          <a:noFill/>
        </p:spPr>
        <p:txBody>
          <a:bodyPr wrap="square" lIns="0" rIns="0">
            <a:noAutofit/>
          </a:bodyPr>
          <a:lstStyle/>
          <a:p>
            <a:pPr algn="ctr"/>
            <a:r>
              <a:rPr lang="en-US" sz="800" dirty="0">
                <a:solidFill>
                  <a:schemeClr val="bg1"/>
                </a:solidFill>
              </a:rPr>
              <a:t>Autobiographer</a:t>
            </a:r>
          </a:p>
        </p:txBody>
      </p:sp>
      <p:sp>
        <p:nvSpPr>
          <p:cNvPr id="397" name="TextBox 396">
            <a:extLst>
              <a:ext uri="{FF2B5EF4-FFF2-40B4-BE49-F238E27FC236}">
                <a16:creationId xmlns:a16="http://schemas.microsoft.com/office/drawing/2014/main" id="{95496E97-9B73-477B-B766-41C4515FFC03}"/>
              </a:ext>
            </a:extLst>
          </p:cNvPr>
          <p:cNvSpPr txBox="1"/>
          <p:nvPr userDrawn="1"/>
        </p:nvSpPr>
        <p:spPr>
          <a:xfrm>
            <a:off x="4667488" y="1753079"/>
            <a:ext cx="709636" cy="338554"/>
          </a:xfrm>
          <a:prstGeom prst="rect">
            <a:avLst/>
          </a:prstGeom>
          <a:noFill/>
        </p:spPr>
        <p:txBody>
          <a:bodyPr wrap="square" lIns="0" rIns="0">
            <a:noAutofit/>
          </a:bodyPr>
          <a:lstStyle/>
          <a:p>
            <a:pPr algn="ctr"/>
            <a:r>
              <a:rPr lang="en-US" sz="800" dirty="0">
                <a:solidFill>
                  <a:schemeClr val="bg1"/>
                </a:solidFill>
              </a:rPr>
              <a:t>Advanced </a:t>
            </a:r>
          </a:p>
          <a:p>
            <a:pPr algn="ctr"/>
            <a:r>
              <a:rPr lang="en-US" sz="800" dirty="0">
                <a:solidFill>
                  <a:schemeClr val="bg1"/>
                </a:solidFill>
              </a:rPr>
              <a:t>OCR</a:t>
            </a:r>
          </a:p>
        </p:txBody>
      </p:sp>
      <p:sp>
        <p:nvSpPr>
          <p:cNvPr id="399" name="TextBox 398">
            <a:extLst>
              <a:ext uri="{FF2B5EF4-FFF2-40B4-BE49-F238E27FC236}">
                <a16:creationId xmlns:a16="http://schemas.microsoft.com/office/drawing/2014/main" id="{FDE70475-47F8-43D0-A774-BF626208DEF3}"/>
              </a:ext>
            </a:extLst>
          </p:cNvPr>
          <p:cNvSpPr txBox="1"/>
          <p:nvPr userDrawn="1"/>
        </p:nvSpPr>
        <p:spPr>
          <a:xfrm>
            <a:off x="4667488" y="5877738"/>
            <a:ext cx="709636" cy="215444"/>
          </a:xfrm>
          <a:prstGeom prst="rect">
            <a:avLst/>
          </a:prstGeom>
          <a:noFill/>
        </p:spPr>
        <p:txBody>
          <a:bodyPr wrap="square" lIns="0" rIns="0">
            <a:noAutofit/>
          </a:bodyPr>
          <a:lstStyle/>
          <a:p>
            <a:pPr algn="ctr"/>
            <a:r>
              <a:rPr lang="en-US" sz="800" dirty="0">
                <a:solidFill>
                  <a:schemeClr val="bg1"/>
                </a:solidFill>
              </a:rPr>
              <a:t>Institutionalize</a:t>
            </a:r>
          </a:p>
        </p:txBody>
      </p:sp>
      <p:sp>
        <p:nvSpPr>
          <p:cNvPr id="401" name="TextBox 400">
            <a:extLst>
              <a:ext uri="{FF2B5EF4-FFF2-40B4-BE49-F238E27FC236}">
                <a16:creationId xmlns:a16="http://schemas.microsoft.com/office/drawing/2014/main" id="{88CBAD70-9703-44D9-830A-EC106E6059C6}"/>
              </a:ext>
            </a:extLst>
          </p:cNvPr>
          <p:cNvSpPr txBox="1"/>
          <p:nvPr userDrawn="1"/>
        </p:nvSpPr>
        <p:spPr>
          <a:xfrm>
            <a:off x="3241239" y="3367961"/>
            <a:ext cx="709636" cy="338554"/>
          </a:xfrm>
          <a:prstGeom prst="rect">
            <a:avLst/>
          </a:prstGeom>
          <a:noFill/>
        </p:spPr>
        <p:txBody>
          <a:bodyPr wrap="square" lIns="0" rIns="0">
            <a:noAutofit/>
          </a:bodyPr>
          <a:lstStyle/>
          <a:p>
            <a:pPr algn="ctr"/>
            <a:r>
              <a:rPr lang="en-US" sz="800" dirty="0">
                <a:solidFill>
                  <a:schemeClr val="bg1"/>
                </a:solidFill>
              </a:rPr>
              <a:t>Cloud </a:t>
            </a:r>
          </a:p>
          <a:p>
            <a:pPr algn="ctr"/>
            <a:r>
              <a:rPr lang="en-US" sz="800" dirty="0">
                <a:solidFill>
                  <a:schemeClr val="bg1"/>
                </a:solidFill>
              </a:rPr>
              <a:t>secure</a:t>
            </a:r>
          </a:p>
        </p:txBody>
      </p:sp>
      <p:sp>
        <p:nvSpPr>
          <p:cNvPr id="403" name="TextBox 402">
            <a:extLst>
              <a:ext uri="{FF2B5EF4-FFF2-40B4-BE49-F238E27FC236}">
                <a16:creationId xmlns:a16="http://schemas.microsoft.com/office/drawing/2014/main" id="{E7C14DC3-20E0-4858-A382-52D3C29865EF}"/>
              </a:ext>
            </a:extLst>
          </p:cNvPr>
          <p:cNvSpPr txBox="1"/>
          <p:nvPr userDrawn="1"/>
        </p:nvSpPr>
        <p:spPr>
          <a:xfrm>
            <a:off x="3241239" y="4216498"/>
            <a:ext cx="709636" cy="338554"/>
          </a:xfrm>
          <a:prstGeom prst="rect">
            <a:avLst/>
          </a:prstGeom>
          <a:noFill/>
        </p:spPr>
        <p:txBody>
          <a:bodyPr wrap="square" lIns="0" rIns="0">
            <a:noAutofit/>
          </a:bodyPr>
          <a:lstStyle/>
          <a:p>
            <a:pPr algn="ctr"/>
            <a:r>
              <a:rPr lang="en-US" sz="800" dirty="0">
                <a:solidFill>
                  <a:schemeClr val="bg1"/>
                </a:solidFill>
              </a:rPr>
              <a:t>Cultural acceptance</a:t>
            </a:r>
          </a:p>
        </p:txBody>
      </p:sp>
      <p:sp>
        <p:nvSpPr>
          <p:cNvPr id="405" name="TextBox 404">
            <a:extLst>
              <a:ext uri="{FF2B5EF4-FFF2-40B4-BE49-F238E27FC236}">
                <a16:creationId xmlns:a16="http://schemas.microsoft.com/office/drawing/2014/main" id="{0CC4D9FB-D022-461D-9366-C8CD74612039}"/>
              </a:ext>
            </a:extLst>
          </p:cNvPr>
          <p:cNvSpPr txBox="1"/>
          <p:nvPr userDrawn="1"/>
        </p:nvSpPr>
        <p:spPr>
          <a:xfrm>
            <a:off x="3932072" y="5053521"/>
            <a:ext cx="709636" cy="215444"/>
          </a:xfrm>
          <a:prstGeom prst="rect">
            <a:avLst/>
          </a:prstGeom>
          <a:noFill/>
        </p:spPr>
        <p:txBody>
          <a:bodyPr wrap="square" lIns="0" rIns="0">
            <a:noAutofit/>
          </a:bodyPr>
          <a:lstStyle/>
          <a:p>
            <a:pPr algn="ctr"/>
            <a:r>
              <a:rPr lang="en-US" sz="800" dirty="0">
                <a:solidFill>
                  <a:schemeClr val="bg1"/>
                </a:solidFill>
              </a:rPr>
              <a:t>First Flag</a:t>
            </a:r>
          </a:p>
        </p:txBody>
      </p:sp>
      <p:sp>
        <p:nvSpPr>
          <p:cNvPr id="407" name="TextBox 406">
            <a:extLst>
              <a:ext uri="{FF2B5EF4-FFF2-40B4-BE49-F238E27FC236}">
                <a16:creationId xmlns:a16="http://schemas.microsoft.com/office/drawing/2014/main" id="{8716872F-F885-4AA4-A216-14ECBF712486}"/>
              </a:ext>
            </a:extLst>
          </p:cNvPr>
          <p:cNvSpPr txBox="1"/>
          <p:nvPr userDrawn="1"/>
        </p:nvSpPr>
        <p:spPr>
          <a:xfrm>
            <a:off x="3241239" y="2580873"/>
            <a:ext cx="709636" cy="215444"/>
          </a:xfrm>
          <a:prstGeom prst="rect">
            <a:avLst/>
          </a:prstGeom>
          <a:noFill/>
        </p:spPr>
        <p:txBody>
          <a:bodyPr wrap="square" lIns="0" rIns="0">
            <a:noAutofit/>
          </a:bodyPr>
          <a:lstStyle/>
          <a:p>
            <a:pPr algn="ctr"/>
            <a:r>
              <a:rPr lang="en-US" sz="800" dirty="0">
                <a:solidFill>
                  <a:schemeClr val="bg1"/>
                </a:solidFill>
              </a:rPr>
              <a:t>Atom</a:t>
            </a:r>
          </a:p>
        </p:txBody>
      </p:sp>
      <p:sp>
        <p:nvSpPr>
          <p:cNvPr id="409" name="TextBox 408">
            <a:extLst>
              <a:ext uri="{FF2B5EF4-FFF2-40B4-BE49-F238E27FC236}">
                <a16:creationId xmlns:a16="http://schemas.microsoft.com/office/drawing/2014/main" id="{98D2CF27-1C39-4069-82E0-5F7B5054EC9E}"/>
              </a:ext>
            </a:extLst>
          </p:cNvPr>
          <p:cNvSpPr txBox="1"/>
          <p:nvPr userDrawn="1"/>
        </p:nvSpPr>
        <p:spPr>
          <a:xfrm>
            <a:off x="3932072" y="1753079"/>
            <a:ext cx="709636" cy="215444"/>
          </a:xfrm>
          <a:prstGeom prst="rect">
            <a:avLst/>
          </a:prstGeom>
          <a:noFill/>
        </p:spPr>
        <p:txBody>
          <a:bodyPr wrap="square" lIns="0" rIns="0">
            <a:noAutofit/>
          </a:bodyPr>
          <a:lstStyle/>
          <a:p>
            <a:pPr algn="ctr"/>
            <a:r>
              <a:rPr lang="en-US" sz="800" dirty="0">
                <a:solidFill>
                  <a:schemeClr val="bg1"/>
                </a:solidFill>
              </a:rPr>
              <a:t>Add</a:t>
            </a:r>
          </a:p>
        </p:txBody>
      </p:sp>
      <p:sp>
        <p:nvSpPr>
          <p:cNvPr id="411" name="TextBox 410">
            <a:extLst>
              <a:ext uri="{FF2B5EF4-FFF2-40B4-BE49-F238E27FC236}">
                <a16:creationId xmlns:a16="http://schemas.microsoft.com/office/drawing/2014/main" id="{038B9D5C-4EF3-414D-97D8-EB33CA1F6357}"/>
              </a:ext>
            </a:extLst>
          </p:cNvPr>
          <p:cNvSpPr txBox="1"/>
          <p:nvPr userDrawn="1"/>
        </p:nvSpPr>
        <p:spPr>
          <a:xfrm>
            <a:off x="3932072" y="5877738"/>
            <a:ext cx="709636" cy="215444"/>
          </a:xfrm>
          <a:prstGeom prst="rect">
            <a:avLst/>
          </a:prstGeom>
          <a:noFill/>
        </p:spPr>
        <p:txBody>
          <a:bodyPr wrap="square" lIns="0" rIns="0">
            <a:noAutofit/>
          </a:bodyPr>
          <a:lstStyle/>
          <a:p>
            <a:pPr algn="ctr"/>
            <a:r>
              <a:rPr lang="en-US" sz="800" dirty="0">
                <a:solidFill>
                  <a:schemeClr val="bg1"/>
                </a:solidFill>
              </a:rPr>
              <a:t>Input</a:t>
            </a:r>
          </a:p>
        </p:txBody>
      </p:sp>
      <p:sp>
        <p:nvSpPr>
          <p:cNvPr id="413" name="TextBox 412">
            <a:extLst>
              <a:ext uri="{FF2B5EF4-FFF2-40B4-BE49-F238E27FC236}">
                <a16:creationId xmlns:a16="http://schemas.microsoft.com/office/drawing/2014/main" id="{C47B2501-DEF0-485E-9DC7-635935BAA2E2}"/>
              </a:ext>
            </a:extLst>
          </p:cNvPr>
          <p:cNvSpPr txBox="1"/>
          <p:nvPr userDrawn="1"/>
        </p:nvSpPr>
        <p:spPr>
          <a:xfrm>
            <a:off x="6810720" y="3367961"/>
            <a:ext cx="709636" cy="338554"/>
          </a:xfrm>
          <a:prstGeom prst="rect">
            <a:avLst/>
          </a:prstGeom>
          <a:noFill/>
        </p:spPr>
        <p:txBody>
          <a:bodyPr wrap="square" lIns="0" rIns="0">
            <a:noAutofit/>
          </a:bodyPr>
          <a:lstStyle/>
          <a:p>
            <a:pPr algn="ctr"/>
            <a:r>
              <a:rPr lang="en-US" sz="800" dirty="0">
                <a:solidFill>
                  <a:schemeClr val="bg1"/>
                </a:solidFill>
              </a:rPr>
              <a:t>Contact </a:t>
            </a:r>
          </a:p>
          <a:p>
            <a:pPr algn="ctr"/>
            <a:r>
              <a:rPr lang="en-US" sz="800" dirty="0">
                <a:solidFill>
                  <a:schemeClr val="bg1"/>
                </a:solidFill>
              </a:rPr>
              <a:t>email alt</a:t>
            </a:r>
          </a:p>
        </p:txBody>
      </p:sp>
      <p:sp>
        <p:nvSpPr>
          <p:cNvPr id="415" name="TextBox 414">
            <a:extLst>
              <a:ext uri="{FF2B5EF4-FFF2-40B4-BE49-F238E27FC236}">
                <a16:creationId xmlns:a16="http://schemas.microsoft.com/office/drawing/2014/main" id="{277328AC-2E13-4879-B539-87781F9467D9}"/>
              </a:ext>
            </a:extLst>
          </p:cNvPr>
          <p:cNvSpPr txBox="1"/>
          <p:nvPr userDrawn="1"/>
        </p:nvSpPr>
        <p:spPr>
          <a:xfrm>
            <a:off x="6810720" y="4216498"/>
            <a:ext cx="709636" cy="338554"/>
          </a:xfrm>
          <a:prstGeom prst="rect">
            <a:avLst/>
          </a:prstGeom>
          <a:noFill/>
        </p:spPr>
        <p:txBody>
          <a:bodyPr wrap="square" lIns="0" rIns="0">
            <a:noAutofit/>
          </a:bodyPr>
          <a:lstStyle/>
          <a:p>
            <a:pPr algn="ctr"/>
            <a:r>
              <a:rPr lang="en-US" sz="800" dirty="0">
                <a:solidFill>
                  <a:schemeClr val="bg1"/>
                </a:solidFill>
              </a:rPr>
              <a:t>Ease </a:t>
            </a:r>
          </a:p>
          <a:p>
            <a:pPr algn="ctr"/>
            <a:r>
              <a:rPr lang="en-US" sz="800" dirty="0">
                <a:solidFill>
                  <a:schemeClr val="bg1"/>
                </a:solidFill>
              </a:rPr>
              <a:t>of use</a:t>
            </a:r>
          </a:p>
        </p:txBody>
      </p:sp>
      <p:sp>
        <p:nvSpPr>
          <p:cNvPr id="417" name="TextBox 416">
            <a:extLst>
              <a:ext uri="{FF2B5EF4-FFF2-40B4-BE49-F238E27FC236}">
                <a16:creationId xmlns:a16="http://schemas.microsoft.com/office/drawing/2014/main" id="{5DB71552-F798-4CE8-8F5D-11ED55CED894}"/>
              </a:ext>
            </a:extLst>
          </p:cNvPr>
          <p:cNvSpPr txBox="1"/>
          <p:nvPr userDrawn="1"/>
        </p:nvSpPr>
        <p:spPr>
          <a:xfrm>
            <a:off x="7525130" y="5053521"/>
            <a:ext cx="709636" cy="215444"/>
          </a:xfrm>
          <a:prstGeom prst="rect">
            <a:avLst/>
          </a:prstGeom>
          <a:noFill/>
        </p:spPr>
        <p:txBody>
          <a:bodyPr wrap="square" lIns="0" rIns="0">
            <a:noAutofit/>
          </a:bodyPr>
          <a:lstStyle/>
          <a:p>
            <a:pPr algn="ctr"/>
            <a:r>
              <a:rPr lang="en-US" sz="800" dirty="0">
                <a:solidFill>
                  <a:schemeClr val="bg1"/>
                </a:solidFill>
              </a:rPr>
              <a:t>First-quote</a:t>
            </a:r>
          </a:p>
        </p:txBody>
      </p:sp>
      <p:sp>
        <p:nvSpPr>
          <p:cNvPr id="419" name="TextBox 418">
            <a:extLst>
              <a:ext uri="{FF2B5EF4-FFF2-40B4-BE49-F238E27FC236}">
                <a16:creationId xmlns:a16="http://schemas.microsoft.com/office/drawing/2014/main" id="{8F017A92-C891-4F09-81AE-0B07602332F1}"/>
              </a:ext>
            </a:extLst>
          </p:cNvPr>
          <p:cNvSpPr txBox="1"/>
          <p:nvPr userDrawn="1"/>
        </p:nvSpPr>
        <p:spPr>
          <a:xfrm>
            <a:off x="6810720" y="2580873"/>
            <a:ext cx="709636" cy="215444"/>
          </a:xfrm>
          <a:prstGeom prst="rect">
            <a:avLst/>
          </a:prstGeom>
          <a:noFill/>
        </p:spPr>
        <p:txBody>
          <a:bodyPr wrap="square" lIns="0" rIns="0">
            <a:noAutofit/>
          </a:bodyPr>
          <a:lstStyle/>
          <a:p>
            <a:pPr algn="ctr"/>
            <a:r>
              <a:rPr lang="en-US" sz="800" dirty="0">
                <a:solidFill>
                  <a:schemeClr val="bg1"/>
                </a:solidFill>
              </a:rPr>
              <a:t>Big scale</a:t>
            </a:r>
          </a:p>
        </p:txBody>
      </p:sp>
      <p:sp>
        <p:nvSpPr>
          <p:cNvPr id="421" name="TextBox 420">
            <a:extLst>
              <a:ext uri="{FF2B5EF4-FFF2-40B4-BE49-F238E27FC236}">
                <a16:creationId xmlns:a16="http://schemas.microsoft.com/office/drawing/2014/main" id="{BE80C217-590F-4866-AB75-5D2EF5680C94}"/>
              </a:ext>
            </a:extLst>
          </p:cNvPr>
          <p:cNvSpPr txBox="1"/>
          <p:nvPr userDrawn="1"/>
        </p:nvSpPr>
        <p:spPr>
          <a:xfrm>
            <a:off x="7525130" y="1753079"/>
            <a:ext cx="709636" cy="338554"/>
          </a:xfrm>
          <a:prstGeom prst="rect">
            <a:avLst/>
          </a:prstGeom>
          <a:noFill/>
        </p:spPr>
        <p:txBody>
          <a:bodyPr wrap="square" lIns="0" rIns="0">
            <a:noAutofit/>
          </a:bodyPr>
          <a:lstStyle/>
          <a:p>
            <a:pPr algn="ctr"/>
            <a:r>
              <a:rPr lang="en-US" sz="800" dirty="0">
                <a:solidFill>
                  <a:schemeClr val="bg1"/>
                </a:solidFill>
              </a:rPr>
              <a:t>Alert </a:t>
            </a:r>
          </a:p>
          <a:p>
            <a:pPr algn="ctr"/>
            <a:r>
              <a:rPr lang="en-US" sz="800" dirty="0">
                <a:solidFill>
                  <a:schemeClr val="bg1"/>
                </a:solidFill>
              </a:rPr>
              <a:t>Alarm</a:t>
            </a:r>
          </a:p>
        </p:txBody>
      </p:sp>
      <p:sp>
        <p:nvSpPr>
          <p:cNvPr id="423" name="TextBox 422">
            <a:extLst>
              <a:ext uri="{FF2B5EF4-FFF2-40B4-BE49-F238E27FC236}">
                <a16:creationId xmlns:a16="http://schemas.microsoft.com/office/drawing/2014/main" id="{93BF7EB0-604B-428B-A5D3-36F01291DB67}"/>
              </a:ext>
            </a:extLst>
          </p:cNvPr>
          <p:cNvSpPr txBox="1"/>
          <p:nvPr userDrawn="1"/>
        </p:nvSpPr>
        <p:spPr>
          <a:xfrm>
            <a:off x="7525130" y="5877738"/>
            <a:ext cx="709636" cy="215444"/>
          </a:xfrm>
          <a:prstGeom prst="rect">
            <a:avLst/>
          </a:prstGeom>
          <a:noFill/>
        </p:spPr>
        <p:txBody>
          <a:bodyPr wrap="square" lIns="0" rIns="0">
            <a:noAutofit/>
          </a:bodyPr>
          <a:lstStyle/>
          <a:p>
            <a:pPr algn="ctr"/>
            <a:r>
              <a:rPr lang="en-US" sz="800" dirty="0">
                <a:solidFill>
                  <a:schemeClr val="bg1"/>
                </a:solidFill>
              </a:rPr>
              <a:t>Leader</a:t>
            </a:r>
          </a:p>
        </p:txBody>
      </p:sp>
      <p:sp>
        <p:nvSpPr>
          <p:cNvPr id="425" name="TextBox 424">
            <a:extLst>
              <a:ext uri="{FF2B5EF4-FFF2-40B4-BE49-F238E27FC236}">
                <a16:creationId xmlns:a16="http://schemas.microsoft.com/office/drawing/2014/main" id="{6620A372-13FD-482E-8BF9-37C5DE45EAA3}"/>
              </a:ext>
            </a:extLst>
          </p:cNvPr>
          <p:cNvSpPr txBox="1"/>
          <p:nvPr userDrawn="1"/>
        </p:nvSpPr>
        <p:spPr>
          <a:xfrm>
            <a:off x="8239541" y="3367961"/>
            <a:ext cx="709636" cy="215444"/>
          </a:xfrm>
          <a:prstGeom prst="rect">
            <a:avLst/>
          </a:prstGeom>
          <a:noFill/>
        </p:spPr>
        <p:txBody>
          <a:bodyPr wrap="square" lIns="0" rIns="0">
            <a:noAutofit/>
          </a:bodyPr>
          <a:lstStyle/>
          <a:p>
            <a:pPr algn="ctr"/>
            <a:r>
              <a:rPr lang="en-US" sz="800" dirty="0">
                <a:solidFill>
                  <a:schemeClr val="bg1"/>
                </a:solidFill>
              </a:rPr>
              <a:t>Cost high</a:t>
            </a:r>
          </a:p>
        </p:txBody>
      </p:sp>
      <p:sp>
        <p:nvSpPr>
          <p:cNvPr id="427" name="TextBox 426">
            <a:extLst>
              <a:ext uri="{FF2B5EF4-FFF2-40B4-BE49-F238E27FC236}">
                <a16:creationId xmlns:a16="http://schemas.microsoft.com/office/drawing/2014/main" id="{351204F3-F0CD-4DFC-9DBB-ACA0F810EC8A}"/>
              </a:ext>
            </a:extLst>
          </p:cNvPr>
          <p:cNvSpPr txBox="1"/>
          <p:nvPr userDrawn="1"/>
        </p:nvSpPr>
        <p:spPr>
          <a:xfrm>
            <a:off x="8239541" y="4216498"/>
            <a:ext cx="709636" cy="215444"/>
          </a:xfrm>
          <a:prstGeom prst="rect">
            <a:avLst/>
          </a:prstGeom>
          <a:noFill/>
        </p:spPr>
        <p:txBody>
          <a:bodyPr wrap="square" lIns="0" rIns="0">
            <a:noAutofit/>
          </a:bodyPr>
          <a:lstStyle/>
          <a:p>
            <a:pPr algn="ctr"/>
            <a:r>
              <a:rPr lang="en-US" sz="800" dirty="0">
                <a:solidFill>
                  <a:schemeClr val="bg1"/>
                </a:solidFill>
              </a:rPr>
              <a:t>Edit</a:t>
            </a:r>
          </a:p>
        </p:txBody>
      </p:sp>
      <p:sp>
        <p:nvSpPr>
          <p:cNvPr id="429" name="TextBox 428">
            <a:extLst>
              <a:ext uri="{FF2B5EF4-FFF2-40B4-BE49-F238E27FC236}">
                <a16:creationId xmlns:a16="http://schemas.microsoft.com/office/drawing/2014/main" id="{E91D9B54-7E28-44B3-B020-2A65D044E175}"/>
              </a:ext>
            </a:extLst>
          </p:cNvPr>
          <p:cNvSpPr txBox="1"/>
          <p:nvPr userDrawn="1"/>
        </p:nvSpPr>
        <p:spPr>
          <a:xfrm>
            <a:off x="8959652" y="5053521"/>
            <a:ext cx="709636" cy="215444"/>
          </a:xfrm>
          <a:prstGeom prst="rect">
            <a:avLst/>
          </a:prstGeom>
          <a:noFill/>
        </p:spPr>
        <p:txBody>
          <a:bodyPr wrap="square" lIns="0" rIns="0">
            <a:noAutofit/>
          </a:bodyPr>
          <a:lstStyle/>
          <a:p>
            <a:pPr algn="ctr"/>
            <a:r>
              <a:rPr lang="en-US" sz="800" dirty="0">
                <a:solidFill>
                  <a:schemeClr val="bg1"/>
                </a:solidFill>
              </a:rPr>
              <a:t>Flexibility</a:t>
            </a:r>
          </a:p>
        </p:txBody>
      </p:sp>
      <p:sp>
        <p:nvSpPr>
          <p:cNvPr id="431" name="TextBox 430">
            <a:extLst>
              <a:ext uri="{FF2B5EF4-FFF2-40B4-BE49-F238E27FC236}">
                <a16:creationId xmlns:a16="http://schemas.microsoft.com/office/drawing/2014/main" id="{AD643864-9FF4-4A8C-8CB1-B7BCFBE3E250}"/>
              </a:ext>
            </a:extLst>
          </p:cNvPr>
          <p:cNvSpPr txBox="1"/>
          <p:nvPr userDrawn="1"/>
        </p:nvSpPr>
        <p:spPr>
          <a:xfrm>
            <a:off x="8239541" y="2580873"/>
            <a:ext cx="709636" cy="338554"/>
          </a:xfrm>
          <a:prstGeom prst="rect">
            <a:avLst/>
          </a:prstGeom>
          <a:noFill/>
        </p:spPr>
        <p:txBody>
          <a:bodyPr wrap="square" lIns="0" rIns="0">
            <a:noAutofit/>
          </a:bodyPr>
          <a:lstStyle/>
          <a:p>
            <a:pPr algn="ctr"/>
            <a:r>
              <a:rPr lang="en-US" sz="800" dirty="0">
                <a:solidFill>
                  <a:schemeClr val="bg1"/>
                </a:solidFill>
              </a:rPr>
              <a:t>Business partner-up</a:t>
            </a:r>
          </a:p>
        </p:txBody>
      </p:sp>
      <p:sp>
        <p:nvSpPr>
          <p:cNvPr id="433" name="TextBox 432">
            <a:extLst>
              <a:ext uri="{FF2B5EF4-FFF2-40B4-BE49-F238E27FC236}">
                <a16:creationId xmlns:a16="http://schemas.microsoft.com/office/drawing/2014/main" id="{BCEF4B94-E763-4437-AB2C-BD2227611692}"/>
              </a:ext>
            </a:extLst>
          </p:cNvPr>
          <p:cNvSpPr txBox="1"/>
          <p:nvPr userDrawn="1"/>
        </p:nvSpPr>
        <p:spPr>
          <a:xfrm>
            <a:off x="8959652" y="1753079"/>
            <a:ext cx="709636" cy="215444"/>
          </a:xfrm>
          <a:prstGeom prst="rect">
            <a:avLst/>
          </a:prstGeom>
          <a:noFill/>
        </p:spPr>
        <p:txBody>
          <a:bodyPr wrap="square" lIns="0" rIns="0">
            <a:noAutofit/>
          </a:bodyPr>
          <a:lstStyle/>
          <a:p>
            <a:pPr algn="ctr"/>
            <a:r>
              <a:rPr lang="en-US" sz="800" dirty="0">
                <a:solidFill>
                  <a:schemeClr val="bg1"/>
                </a:solidFill>
              </a:rPr>
              <a:t>App-3rd-party</a:t>
            </a:r>
          </a:p>
        </p:txBody>
      </p:sp>
      <p:sp>
        <p:nvSpPr>
          <p:cNvPr id="435" name="TextBox 434">
            <a:extLst>
              <a:ext uri="{FF2B5EF4-FFF2-40B4-BE49-F238E27FC236}">
                <a16:creationId xmlns:a16="http://schemas.microsoft.com/office/drawing/2014/main" id="{3C4FC071-C9F6-41EB-9D2C-063F8ABDB1B6}"/>
              </a:ext>
            </a:extLst>
          </p:cNvPr>
          <p:cNvSpPr txBox="1"/>
          <p:nvPr userDrawn="1"/>
        </p:nvSpPr>
        <p:spPr>
          <a:xfrm>
            <a:off x="9672676" y="5877738"/>
            <a:ext cx="709636" cy="215444"/>
          </a:xfrm>
          <a:prstGeom prst="rect">
            <a:avLst/>
          </a:prstGeom>
          <a:noFill/>
        </p:spPr>
        <p:txBody>
          <a:bodyPr wrap="square" lIns="0" rIns="0">
            <a:noAutofit/>
          </a:bodyPr>
          <a:lstStyle/>
          <a:p>
            <a:pPr algn="ctr"/>
            <a:r>
              <a:rPr lang="en-US" sz="800" dirty="0">
                <a:solidFill>
                  <a:schemeClr val="bg1"/>
                </a:solidFill>
              </a:rPr>
              <a:t>Link alt</a:t>
            </a:r>
          </a:p>
        </p:txBody>
      </p:sp>
      <p:sp>
        <p:nvSpPr>
          <p:cNvPr id="437" name="TextBox 436">
            <a:extLst>
              <a:ext uri="{FF2B5EF4-FFF2-40B4-BE49-F238E27FC236}">
                <a16:creationId xmlns:a16="http://schemas.microsoft.com/office/drawing/2014/main" id="{BEAF721F-5FC3-4CC6-8583-4C6AC3963D30}"/>
              </a:ext>
            </a:extLst>
          </p:cNvPr>
          <p:cNvSpPr txBox="1"/>
          <p:nvPr userDrawn="1"/>
        </p:nvSpPr>
        <p:spPr>
          <a:xfrm>
            <a:off x="7525130" y="3367961"/>
            <a:ext cx="709636" cy="215444"/>
          </a:xfrm>
          <a:prstGeom prst="rect">
            <a:avLst/>
          </a:prstGeom>
          <a:noFill/>
        </p:spPr>
        <p:txBody>
          <a:bodyPr wrap="square" lIns="0" rIns="0">
            <a:noAutofit/>
          </a:bodyPr>
          <a:lstStyle/>
          <a:p>
            <a:pPr algn="ctr"/>
            <a:r>
              <a:rPr lang="en-US" sz="800" dirty="0">
                <a:solidFill>
                  <a:schemeClr val="bg1"/>
                </a:solidFill>
              </a:rPr>
              <a:t>Corporation</a:t>
            </a:r>
          </a:p>
        </p:txBody>
      </p:sp>
      <p:sp>
        <p:nvSpPr>
          <p:cNvPr id="439" name="TextBox 438">
            <a:extLst>
              <a:ext uri="{FF2B5EF4-FFF2-40B4-BE49-F238E27FC236}">
                <a16:creationId xmlns:a16="http://schemas.microsoft.com/office/drawing/2014/main" id="{44533EA0-9DAF-4773-AF82-B9B6C1AC9304}"/>
              </a:ext>
            </a:extLst>
          </p:cNvPr>
          <p:cNvSpPr txBox="1"/>
          <p:nvPr userDrawn="1"/>
        </p:nvSpPr>
        <p:spPr>
          <a:xfrm>
            <a:off x="7525130" y="4216498"/>
            <a:ext cx="709636" cy="215444"/>
          </a:xfrm>
          <a:prstGeom prst="rect">
            <a:avLst/>
          </a:prstGeom>
          <a:noFill/>
        </p:spPr>
        <p:txBody>
          <a:bodyPr wrap="square" lIns="0" rIns="0">
            <a:noAutofit/>
          </a:bodyPr>
          <a:lstStyle/>
          <a:p>
            <a:pPr algn="ctr"/>
            <a:r>
              <a:rPr lang="en-US" sz="800" dirty="0">
                <a:solidFill>
                  <a:schemeClr val="bg1"/>
                </a:solidFill>
              </a:rPr>
              <a:t>Ecosystem</a:t>
            </a:r>
          </a:p>
        </p:txBody>
      </p:sp>
      <p:sp>
        <p:nvSpPr>
          <p:cNvPr id="441" name="TextBox 440">
            <a:extLst>
              <a:ext uri="{FF2B5EF4-FFF2-40B4-BE49-F238E27FC236}">
                <a16:creationId xmlns:a16="http://schemas.microsoft.com/office/drawing/2014/main" id="{152E9F76-F332-48D5-83D5-B75ED947C883}"/>
              </a:ext>
            </a:extLst>
          </p:cNvPr>
          <p:cNvSpPr txBox="1"/>
          <p:nvPr userDrawn="1"/>
        </p:nvSpPr>
        <p:spPr>
          <a:xfrm>
            <a:off x="8239541" y="5053521"/>
            <a:ext cx="709636" cy="338554"/>
          </a:xfrm>
          <a:prstGeom prst="rect">
            <a:avLst/>
          </a:prstGeom>
          <a:noFill/>
        </p:spPr>
        <p:txBody>
          <a:bodyPr wrap="square" lIns="0" rIns="0">
            <a:noAutofit/>
          </a:bodyPr>
          <a:lstStyle/>
          <a:p>
            <a:pPr algn="ctr"/>
            <a:r>
              <a:rPr lang="en-US" sz="800" dirty="0">
                <a:solidFill>
                  <a:schemeClr val="bg1"/>
                </a:solidFill>
              </a:rPr>
              <a:t>First-reply-</a:t>
            </a:r>
          </a:p>
          <a:p>
            <a:pPr algn="ctr"/>
            <a:r>
              <a:rPr lang="en-US" sz="800" dirty="0">
                <a:solidFill>
                  <a:schemeClr val="bg1"/>
                </a:solidFill>
              </a:rPr>
              <a:t>by-email</a:t>
            </a:r>
          </a:p>
        </p:txBody>
      </p:sp>
      <p:sp>
        <p:nvSpPr>
          <p:cNvPr id="443" name="TextBox 442">
            <a:extLst>
              <a:ext uri="{FF2B5EF4-FFF2-40B4-BE49-F238E27FC236}">
                <a16:creationId xmlns:a16="http://schemas.microsoft.com/office/drawing/2014/main" id="{F2A3B974-746B-4A03-AFD2-5B8FBA526BF8}"/>
              </a:ext>
            </a:extLst>
          </p:cNvPr>
          <p:cNvSpPr txBox="1"/>
          <p:nvPr userDrawn="1"/>
        </p:nvSpPr>
        <p:spPr>
          <a:xfrm>
            <a:off x="7525130" y="2580873"/>
            <a:ext cx="709636" cy="215444"/>
          </a:xfrm>
          <a:prstGeom prst="rect">
            <a:avLst/>
          </a:prstGeom>
          <a:noFill/>
        </p:spPr>
        <p:txBody>
          <a:bodyPr wrap="square" lIns="0" rIns="0">
            <a:noAutofit/>
          </a:bodyPr>
          <a:lstStyle/>
          <a:p>
            <a:pPr algn="ctr"/>
            <a:r>
              <a:rPr lang="en-US" sz="800" dirty="0">
                <a:solidFill>
                  <a:schemeClr val="bg1"/>
                </a:solidFill>
              </a:rPr>
              <a:t>Bookmark</a:t>
            </a:r>
          </a:p>
        </p:txBody>
      </p:sp>
      <p:sp>
        <p:nvSpPr>
          <p:cNvPr id="445" name="TextBox 444">
            <a:extLst>
              <a:ext uri="{FF2B5EF4-FFF2-40B4-BE49-F238E27FC236}">
                <a16:creationId xmlns:a16="http://schemas.microsoft.com/office/drawing/2014/main" id="{8D5ECFC4-704C-4A8C-9DF3-942A637E9B12}"/>
              </a:ext>
            </a:extLst>
          </p:cNvPr>
          <p:cNvSpPr txBox="1"/>
          <p:nvPr userDrawn="1"/>
        </p:nvSpPr>
        <p:spPr>
          <a:xfrm>
            <a:off x="8239541" y="1753079"/>
            <a:ext cx="709636" cy="215444"/>
          </a:xfrm>
          <a:prstGeom prst="rect">
            <a:avLst/>
          </a:prstGeom>
          <a:noFill/>
        </p:spPr>
        <p:txBody>
          <a:bodyPr wrap="square" lIns="0" rIns="0">
            <a:noAutofit/>
          </a:bodyPr>
          <a:lstStyle/>
          <a:p>
            <a:pPr algn="ctr"/>
            <a:r>
              <a:rPr lang="en-US" sz="800" dirty="0">
                <a:solidFill>
                  <a:schemeClr val="bg1"/>
                </a:solidFill>
              </a:rPr>
              <a:t>Anniversary</a:t>
            </a:r>
          </a:p>
        </p:txBody>
      </p:sp>
      <p:sp>
        <p:nvSpPr>
          <p:cNvPr id="447" name="TextBox 446">
            <a:extLst>
              <a:ext uri="{FF2B5EF4-FFF2-40B4-BE49-F238E27FC236}">
                <a16:creationId xmlns:a16="http://schemas.microsoft.com/office/drawing/2014/main" id="{49DCB5EE-583E-463F-AB92-D7BA788107E3}"/>
              </a:ext>
            </a:extLst>
          </p:cNvPr>
          <p:cNvSpPr txBox="1"/>
          <p:nvPr userDrawn="1"/>
        </p:nvSpPr>
        <p:spPr>
          <a:xfrm>
            <a:off x="8959652" y="5877738"/>
            <a:ext cx="709636" cy="215444"/>
          </a:xfrm>
          <a:prstGeom prst="rect">
            <a:avLst/>
          </a:prstGeom>
          <a:noFill/>
        </p:spPr>
        <p:txBody>
          <a:bodyPr wrap="square" lIns="0" rIns="0">
            <a:noAutofit/>
          </a:bodyPr>
          <a:lstStyle/>
          <a:p>
            <a:pPr algn="ctr"/>
            <a:r>
              <a:rPr lang="en-US" sz="800" dirty="0">
                <a:solidFill>
                  <a:schemeClr val="bg1"/>
                </a:solidFill>
              </a:rPr>
              <a:t>Link</a:t>
            </a:r>
          </a:p>
        </p:txBody>
      </p:sp>
      <p:sp>
        <p:nvSpPr>
          <p:cNvPr id="449" name="TextBox 448">
            <a:extLst>
              <a:ext uri="{FF2B5EF4-FFF2-40B4-BE49-F238E27FC236}">
                <a16:creationId xmlns:a16="http://schemas.microsoft.com/office/drawing/2014/main" id="{872A9E9E-223F-41CD-8EB4-BDB4D0F70240}"/>
              </a:ext>
            </a:extLst>
          </p:cNvPr>
          <p:cNvSpPr txBox="1"/>
          <p:nvPr userDrawn="1"/>
        </p:nvSpPr>
        <p:spPr>
          <a:xfrm>
            <a:off x="9672676" y="3367961"/>
            <a:ext cx="709636" cy="338554"/>
          </a:xfrm>
          <a:prstGeom prst="rect">
            <a:avLst/>
          </a:prstGeom>
          <a:noFill/>
        </p:spPr>
        <p:txBody>
          <a:bodyPr wrap="square" lIns="0" rIns="0">
            <a:noAutofit/>
          </a:bodyPr>
          <a:lstStyle/>
          <a:p>
            <a:pPr algn="ctr"/>
            <a:r>
              <a:rPr lang="en-US" sz="800" dirty="0">
                <a:solidFill>
                  <a:schemeClr val="bg1"/>
                </a:solidFill>
              </a:rPr>
              <a:t>Course-advanced</a:t>
            </a:r>
          </a:p>
        </p:txBody>
      </p:sp>
      <p:sp>
        <p:nvSpPr>
          <p:cNvPr id="451" name="TextBox 450">
            <a:extLst>
              <a:ext uri="{FF2B5EF4-FFF2-40B4-BE49-F238E27FC236}">
                <a16:creationId xmlns:a16="http://schemas.microsoft.com/office/drawing/2014/main" id="{9155E6CB-64DE-46B8-A8DB-3D4C72FADCFF}"/>
              </a:ext>
            </a:extLst>
          </p:cNvPr>
          <p:cNvSpPr txBox="1"/>
          <p:nvPr userDrawn="1"/>
        </p:nvSpPr>
        <p:spPr>
          <a:xfrm>
            <a:off x="10387591" y="4216498"/>
            <a:ext cx="709636" cy="338554"/>
          </a:xfrm>
          <a:prstGeom prst="rect">
            <a:avLst/>
          </a:prstGeom>
          <a:noFill/>
        </p:spPr>
        <p:txBody>
          <a:bodyPr wrap="square" lIns="0" rIns="0">
            <a:noAutofit/>
          </a:bodyPr>
          <a:lstStyle/>
          <a:p>
            <a:pPr algn="ctr"/>
            <a:r>
              <a:rPr lang="en-US" sz="800" dirty="0">
                <a:solidFill>
                  <a:schemeClr val="bg1"/>
                </a:solidFill>
              </a:rPr>
              <a:t>Enterprise competency</a:t>
            </a:r>
          </a:p>
        </p:txBody>
      </p:sp>
      <p:sp>
        <p:nvSpPr>
          <p:cNvPr id="453" name="TextBox 452">
            <a:extLst>
              <a:ext uri="{FF2B5EF4-FFF2-40B4-BE49-F238E27FC236}">
                <a16:creationId xmlns:a16="http://schemas.microsoft.com/office/drawing/2014/main" id="{0B4FAC28-771A-4CA8-8DE5-E0230A54992F}"/>
              </a:ext>
            </a:extLst>
          </p:cNvPr>
          <p:cNvSpPr txBox="1"/>
          <p:nvPr userDrawn="1"/>
        </p:nvSpPr>
        <p:spPr>
          <a:xfrm>
            <a:off x="10387591" y="5053521"/>
            <a:ext cx="709636" cy="338554"/>
          </a:xfrm>
          <a:prstGeom prst="rect">
            <a:avLst/>
          </a:prstGeom>
          <a:noFill/>
        </p:spPr>
        <p:txBody>
          <a:bodyPr wrap="square" lIns="0" rIns="0">
            <a:noAutofit/>
          </a:bodyPr>
          <a:lstStyle/>
          <a:p>
            <a:pPr algn="ctr"/>
            <a:r>
              <a:rPr lang="en-US" sz="800" dirty="0">
                <a:solidFill>
                  <a:schemeClr val="bg1"/>
                </a:solidFill>
              </a:rPr>
              <a:t>Group </a:t>
            </a:r>
          </a:p>
          <a:p>
            <a:pPr algn="ctr"/>
            <a:r>
              <a:rPr lang="en-US" sz="800" dirty="0">
                <a:solidFill>
                  <a:schemeClr val="bg1"/>
                </a:solidFill>
              </a:rPr>
              <a:t>of users</a:t>
            </a:r>
          </a:p>
        </p:txBody>
      </p:sp>
      <p:sp>
        <p:nvSpPr>
          <p:cNvPr id="455" name="TextBox 454">
            <a:extLst>
              <a:ext uri="{FF2B5EF4-FFF2-40B4-BE49-F238E27FC236}">
                <a16:creationId xmlns:a16="http://schemas.microsoft.com/office/drawing/2014/main" id="{B7743FBA-C57C-4AD9-8354-59144CB360A0}"/>
              </a:ext>
            </a:extLst>
          </p:cNvPr>
          <p:cNvSpPr txBox="1"/>
          <p:nvPr userDrawn="1"/>
        </p:nvSpPr>
        <p:spPr>
          <a:xfrm>
            <a:off x="9672676" y="2580873"/>
            <a:ext cx="709636" cy="338554"/>
          </a:xfrm>
          <a:prstGeom prst="rect">
            <a:avLst/>
          </a:prstGeom>
          <a:noFill/>
        </p:spPr>
        <p:txBody>
          <a:bodyPr wrap="square" lIns="0" rIns="0">
            <a:noAutofit/>
          </a:bodyPr>
          <a:lstStyle/>
          <a:p>
            <a:pPr algn="ctr"/>
            <a:r>
              <a:rPr lang="en-US" sz="800" dirty="0">
                <a:solidFill>
                  <a:schemeClr val="bg1"/>
                </a:solidFill>
              </a:rPr>
              <a:t>Business partner alt 2</a:t>
            </a:r>
          </a:p>
        </p:txBody>
      </p:sp>
      <p:sp>
        <p:nvSpPr>
          <p:cNvPr id="457" name="TextBox 456">
            <a:extLst>
              <a:ext uri="{FF2B5EF4-FFF2-40B4-BE49-F238E27FC236}">
                <a16:creationId xmlns:a16="http://schemas.microsoft.com/office/drawing/2014/main" id="{F0B55C7F-1169-48C1-B64C-0EEC8FE8E590}"/>
              </a:ext>
            </a:extLst>
          </p:cNvPr>
          <p:cNvSpPr txBox="1"/>
          <p:nvPr userDrawn="1"/>
        </p:nvSpPr>
        <p:spPr>
          <a:xfrm>
            <a:off x="10387591" y="1753079"/>
            <a:ext cx="709636" cy="338554"/>
          </a:xfrm>
          <a:prstGeom prst="rect">
            <a:avLst/>
          </a:prstGeom>
          <a:noFill/>
        </p:spPr>
        <p:txBody>
          <a:bodyPr wrap="square" lIns="0" rIns="0">
            <a:noAutofit/>
          </a:bodyPr>
          <a:lstStyle/>
          <a:p>
            <a:pPr algn="ctr"/>
            <a:r>
              <a:rPr lang="en-US" sz="800" dirty="0">
                <a:solidFill>
                  <a:schemeClr val="bg1"/>
                </a:solidFill>
              </a:rPr>
              <a:t>App-3rd-party  3</a:t>
            </a:r>
          </a:p>
        </p:txBody>
      </p:sp>
      <p:sp>
        <p:nvSpPr>
          <p:cNvPr id="459" name="TextBox 458">
            <a:extLst>
              <a:ext uri="{FF2B5EF4-FFF2-40B4-BE49-F238E27FC236}">
                <a16:creationId xmlns:a16="http://schemas.microsoft.com/office/drawing/2014/main" id="{25DCE611-6B45-49DB-8496-04DC98F8F103}"/>
              </a:ext>
            </a:extLst>
          </p:cNvPr>
          <p:cNvSpPr txBox="1"/>
          <p:nvPr userDrawn="1"/>
        </p:nvSpPr>
        <p:spPr>
          <a:xfrm>
            <a:off x="8239541" y="5871746"/>
            <a:ext cx="709636" cy="338554"/>
          </a:xfrm>
          <a:prstGeom prst="rect">
            <a:avLst/>
          </a:prstGeom>
          <a:noFill/>
        </p:spPr>
        <p:txBody>
          <a:bodyPr wrap="square" lIns="0" rIns="0">
            <a:noAutofit/>
          </a:bodyPr>
          <a:lstStyle/>
          <a:p>
            <a:pPr algn="ctr"/>
            <a:r>
              <a:rPr lang="en-US" sz="800" dirty="0">
                <a:solidFill>
                  <a:schemeClr val="bg1"/>
                </a:solidFill>
              </a:rPr>
              <a:t>Light bulb</a:t>
            </a:r>
          </a:p>
        </p:txBody>
      </p:sp>
      <p:sp>
        <p:nvSpPr>
          <p:cNvPr id="461" name="TextBox 460">
            <a:extLst>
              <a:ext uri="{FF2B5EF4-FFF2-40B4-BE49-F238E27FC236}">
                <a16:creationId xmlns:a16="http://schemas.microsoft.com/office/drawing/2014/main" id="{4BE5FBF7-CE27-4403-A481-86EC9E22585A}"/>
              </a:ext>
            </a:extLst>
          </p:cNvPr>
          <p:cNvSpPr txBox="1"/>
          <p:nvPr userDrawn="1"/>
        </p:nvSpPr>
        <p:spPr>
          <a:xfrm>
            <a:off x="9672676" y="4216498"/>
            <a:ext cx="709636" cy="215444"/>
          </a:xfrm>
          <a:prstGeom prst="rect">
            <a:avLst/>
          </a:prstGeom>
          <a:noFill/>
        </p:spPr>
        <p:txBody>
          <a:bodyPr wrap="square" lIns="0" rIns="0">
            <a:noAutofit/>
          </a:bodyPr>
          <a:lstStyle/>
          <a:p>
            <a:pPr algn="ctr"/>
            <a:r>
              <a:rPr lang="en-US" sz="800" dirty="0">
                <a:solidFill>
                  <a:schemeClr val="bg1"/>
                </a:solidFill>
              </a:rPr>
              <a:t>Emoji</a:t>
            </a:r>
          </a:p>
        </p:txBody>
      </p:sp>
      <p:sp>
        <p:nvSpPr>
          <p:cNvPr id="463" name="TextBox 462">
            <a:extLst>
              <a:ext uri="{FF2B5EF4-FFF2-40B4-BE49-F238E27FC236}">
                <a16:creationId xmlns:a16="http://schemas.microsoft.com/office/drawing/2014/main" id="{7FCB3897-8EA2-4241-A06D-7E7D1169656F}"/>
              </a:ext>
            </a:extLst>
          </p:cNvPr>
          <p:cNvSpPr txBox="1"/>
          <p:nvPr userDrawn="1"/>
        </p:nvSpPr>
        <p:spPr>
          <a:xfrm>
            <a:off x="11099777" y="5871457"/>
            <a:ext cx="709636" cy="338328"/>
          </a:xfrm>
          <a:prstGeom prst="rect">
            <a:avLst/>
          </a:prstGeom>
          <a:noFill/>
        </p:spPr>
        <p:txBody>
          <a:bodyPr wrap="square" lIns="0" rIns="0">
            <a:noAutofit/>
          </a:bodyPr>
          <a:lstStyle/>
          <a:p>
            <a:pPr algn="ctr"/>
            <a:r>
              <a:rPr lang="en-US" sz="800" dirty="0">
                <a:solidFill>
                  <a:schemeClr val="bg1"/>
                </a:solidFill>
              </a:rPr>
              <a:t>Link </a:t>
            </a:r>
          </a:p>
          <a:p>
            <a:pPr algn="ctr"/>
            <a:r>
              <a:rPr lang="en-US" sz="800" dirty="0">
                <a:solidFill>
                  <a:schemeClr val="bg1"/>
                </a:solidFill>
              </a:rPr>
              <a:t>special alt</a:t>
            </a:r>
          </a:p>
        </p:txBody>
      </p:sp>
    </p:spTree>
    <p:extLst>
      <p:ext uri="{BB962C8B-B14F-4D97-AF65-F5344CB8AC3E}">
        <p14:creationId xmlns:p14="http://schemas.microsoft.com/office/powerpoint/2010/main" val="194026397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Icons 2">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57B0019-D30C-4B94-87CD-554B877C691D}"/>
              </a:ext>
            </a:extLst>
          </p:cNvPr>
          <p:cNvSpPr/>
          <p:nvPr userDrawn="1"/>
        </p:nvSpPr>
        <p:spPr>
          <a:xfrm>
            <a:off x="0" y="1143000"/>
            <a:ext cx="12188825" cy="5671457"/>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dirty="0" err="1">
              <a:latin typeface="Arial"/>
              <a:cs typeface="Arial"/>
            </a:endParaRPr>
          </a:p>
        </p:txBody>
      </p:sp>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18" name="TextBox 17">
            <a:extLst>
              <a:ext uri="{FF2B5EF4-FFF2-40B4-BE49-F238E27FC236}">
                <a16:creationId xmlns:a16="http://schemas.microsoft.com/office/drawing/2014/main" id="{90CF7BEC-2ABE-4EF6-A184-360BC0F0353C}"/>
              </a:ext>
            </a:extLst>
          </p:cNvPr>
          <p:cNvSpPr txBox="1"/>
          <p:nvPr userDrawn="1"/>
        </p:nvSpPr>
        <p:spPr>
          <a:xfrm>
            <a:off x="11099777" y="3402693"/>
            <a:ext cx="713232" cy="338328"/>
          </a:xfrm>
          <a:prstGeom prst="rect">
            <a:avLst/>
          </a:prstGeom>
          <a:noFill/>
        </p:spPr>
        <p:txBody>
          <a:bodyPr wrap="square" lIns="0" rIns="0">
            <a:noAutofit/>
          </a:bodyPr>
          <a:lstStyle/>
          <a:p>
            <a:pPr algn="ctr"/>
            <a:r>
              <a:rPr lang="en-US" sz="800" dirty="0">
                <a:solidFill>
                  <a:schemeClr val="bg1"/>
                </a:solidFill>
              </a:rPr>
              <a:t>RPA </a:t>
            </a:r>
          </a:p>
          <a:p>
            <a:pPr algn="ctr"/>
            <a:r>
              <a:rPr lang="en-US" sz="800" dirty="0">
                <a:solidFill>
                  <a:schemeClr val="bg1"/>
                </a:solidFill>
              </a:rPr>
              <a:t>champion</a:t>
            </a:r>
          </a:p>
        </p:txBody>
      </p:sp>
      <p:sp>
        <p:nvSpPr>
          <p:cNvPr id="20" name="TextBox 19">
            <a:extLst>
              <a:ext uri="{FF2B5EF4-FFF2-40B4-BE49-F238E27FC236}">
                <a16:creationId xmlns:a16="http://schemas.microsoft.com/office/drawing/2014/main" id="{39F87A46-2624-4F14-B15B-CF454F756CB1}"/>
              </a:ext>
            </a:extLst>
          </p:cNvPr>
          <p:cNvSpPr txBox="1"/>
          <p:nvPr userDrawn="1"/>
        </p:nvSpPr>
        <p:spPr>
          <a:xfrm>
            <a:off x="387912" y="3402693"/>
            <a:ext cx="713232" cy="338328"/>
          </a:xfrm>
          <a:prstGeom prst="rect">
            <a:avLst/>
          </a:prstGeom>
          <a:noFill/>
        </p:spPr>
        <p:txBody>
          <a:bodyPr wrap="square" lIns="0" rIns="0">
            <a:noAutofit/>
          </a:bodyPr>
          <a:lstStyle/>
          <a:p>
            <a:pPr algn="ctr"/>
            <a:r>
              <a:rPr lang="en-US" sz="800" dirty="0">
                <a:solidFill>
                  <a:schemeClr val="bg1"/>
                </a:solidFill>
              </a:rPr>
              <a:t>Question and answer</a:t>
            </a:r>
          </a:p>
        </p:txBody>
      </p:sp>
      <p:sp>
        <p:nvSpPr>
          <p:cNvPr id="22" name="TextBox 21">
            <a:extLst>
              <a:ext uri="{FF2B5EF4-FFF2-40B4-BE49-F238E27FC236}">
                <a16:creationId xmlns:a16="http://schemas.microsoft.com/office/drawing/2014/main" id="{780E9DC0-3B87-4641-BEC8-B6B9077757A8}"/>
              </a:ext>
            </a:extLst>
          </p:cNvPr>
          <p:cNvSpPr txBox="1"/>
          <p:nvPr userDrawn="1"/>
        </p:nvSpPr>
        <p:spPr>
          <a:xfrm>
            <a:off x="1102036" y="3402693"/>
            <a:ext cx="713232" cy="338328"/>
          </a:xfrm>
          <a:prstGeom prst="rect">
            <a:avLst/>
          </a:prstGeom>
          <a:noFill/>
        </p:spPr>
        <p:txBody>
          <a:bodyPr wrap="square" lIns="0" rIns="0">
            <a:noAutofit/>
          </a:bodyPr>
          <a:lstStyle/>
          <a:p>
            <a:pPr algn="ctr"/>
            <a:r>
              <a:rPr lang="en-US" sz="800" dirty="0">
                <a:solidFill>
                  <a:schemeClr val="bg1"/>
                </a:solidFill>
              </a:rPr>
              <a:t>Question and answer 2</a:t>
            </a:r>
          </a:p>
        </p:txBody>
      </p:sp>
      <p:sp>
        <p:nvSpPr>
          <p:cNvPr id="24" name="TextBox 23">
            <a:extLst>
              <a:ext uri="{FF2B5EF4-FFF2-40B4-BE49-F238E27FC236}">
                <a16:creationId xmlns:a16="http://schemas.microsoft.com/office/drawing/2014/main" id="{763A8086-34B3-44A6-9D68-24F07695DFD1}"/>
              </a:ext>
            </a:extLst>
          </p:cNvPr>
          <p:cNvSpPr txBox="1"/>
          <p:nvPr userDrawn="1"/>
        </p:nvSpPr>
        <p:spPr>
          <a:xfrm>
            <a:off x="1816160" y="3402693"/>
            <a:ext cx="713232" cy="338328"/>
          </a:xfrm>
          <a:prstGeom prst="rect">
            <a:avLst/>
          </a:prstGeom>
          <a:noFill/>
        </p:spPr>
        <p:txBody>
          <a:bodyPr wrap="square" lIns="0" rIns="0">
            <a:noAutofit/>
          </a:bodyPr>
          <a:lstStyle/>
          <a:p>
            <a:pPr algn="ctr"/>
            <a:r>
              <a:rPr lang="en-US" sz="800" dirty="0">
                <a:solidFill>
                  <a:schemeClr val="bg1"/>
                </a:solidFill>
              </a:rPr>
              <a:t>Ramp up</a:t>
            </a:r>
          </a:p>
        </p:txBody>
      </p:sp>
      <p:sp>
        <p:nvSpPr>
          <p:cNvPr id="25" name="TextBox 24">
            <a:extLst>
              <a:ext uri="{FF2B5EF4-FFF2-40B4-BE49-F238E27FC236}">
                <a16:creationId xmlns:a16="http://schemas.microsoft.com/office/drawing/2014/main" id="{01D88B68-108F-4A1A-A364-E3582FDD14CD}"/>
              </a:ext>
            </a:extLst>
          </p:cNvPr>
          <p:cNvSpPr txBox="1"/>
          <p:nvPr userDrawn="1"/>
        </p:nvSpPr>
        <p:spPr>
          <a:xfrm>
            <a:off x="2530284" y="3402693"/>
            <a:ext cx="713232" cy="338328"/>
          </a:xfrm>
          <a:prstGeom prst="rect">
            <a:avLst/>
          </a:prstGeom>
          <a:noFill/>
        </p:spPr>
        <p:txBody>
          <a:bodyPr wrap="square" lIns="0" rIns="0">
            <a:noAutofit/>
          </a:bodyPr>
          <a:lstStyle/>
          <a:p>
            <a:pPr algn="ctr"/>
            <a:r>
              <a:rPr lang="en-US" sz="800" dirty="0">
                <a:solidFill>
                  <a:schemeClr val="bg1"/>
                </a:solidFill>
              </a:rPr>
              <a:t>Ramp up alt</a:t>
            </a:r>
          </a:p>
        </p:txBody>
      </p:sp>
      <p:sp>
        <p:nvSpPr>
          <p:cNvPr id="27" name="TextBox 26">
            <a:extLst>
              <a:ext uri="{FF2B5EF4-FFF2-40B4-BE49-F238E27FC236}">
                <a16:creationId xmlns:a16="http://schemas.microsoft.com/office/drawing/2014/main" id="{A04CD87A-5EA0-4344-90B8-4D8A53FF99FE}"/>
              </a:ext>
            </a:extLst>
          </p:cNvPr>
          <p:cNvSpPr txBox="1"/>
          <p:nvPr userDrawn="1"/>
        </p:nvSpPr>
        <p:spPr>
          <a:xfrm>
            <a:off x="3958532" y="3402693"/>
            <a:ext cx="713232" cy="338328"/>
          </a:xfrm>
          <a:prstGeom prst="rect">
            <a:avLst/>
          </a:prstGeom>
          <a:noFill/>
        </p:spPr>
        <p:txBody>
          <a:bodyPr wrap="square" lIns="0" rIns="0">
            <a:noAutofit/>
          </a:bodyPr>
          <a:lstStyle/>
          <a:p>
            <a:pPr algn="ctr"/>
            <a:r>
              <a:rPr lang="en-US" sz="800" dirty="0">
                <a:solidFill>
                  <a:schemeClr val="bg1"/>
                </a:solidFill>
              </a:rPr>
              <a:t>Read guidelines</a:t>
            </a:r>
          </a:p>
        </p:txBody>
      </p:sp>
      <p:sp>
        <p:nvSpPr>
          <p:cNvPr id="29" name="TextBox 28">
            <a:extLst>
              <a:ext uri="{FF2B5EF4-FFF2-40B4-BE49-F238E27FC236}">
                <a16:creationId xmlns:a16="http://schemas.microsoft.com/office/drawing/2014/main" id="{9F711ED1-7950-46AE-BD91-DA71677ECB0C}"/>
              </a:ext>
            </a:extLst>
          </p:cNvPr>
          <p:cNvSpPr txBox="1"/>
          <p:nvPr userDrawn="1"/>
        </p:nvSpPr>
        <p:spPr>
          <a:xfrm>
            <a:off x="8957400" y="3402693"/>
            <a:ext cx="713232" cy="338328"/>
          </a:xfrm>
          <a:prstGeom prst="rect">
            <a:avLst/>
          </a:prstGeom>
          <a:noFill/>
        </p:spPr>
        <p:txBody>
          <a:bodyPr wrap="square" lIns="0" rIns="0">
            <a:noAutofit/>
          </a:bodyPr>
          <a:lstStyle/>
          <a:p>
            <a:pPr algn="ctr"/>
            <a:r>
              <a:rPr lang="en-US" sz="800" dirty="0">
                <a:solidFill>
                  <a:schemeClr val="bg1"/>
                </a:solidFill>
              </a:rPr>
              <a:t>Reply</a:t>
            </a:r>
          </a:p>
        </p:txBody>
      </p:sp>
      <p:sp>
        <p:nvSpPr>
          <p:cNvPr id="31" name="TextBox 30">
            <a:extLst>
              <a:ext uri="{FF2B5EF4-FFF2-40B4-BE49-F238E27FC236}">
                <a16:creationId xmlns:a16="http://schemas.microsoft.com/office/drawing/2014/main" id="{05E03A70-E7B9-4F4E-9B94-59F759BE79B2}"/>
              </a:ext>
            </a:extLst>
          </p:cNvPr>
          <p:cNvSpPr txBox="1"/>
          <p:nvPr userDrawn="1"/>
        </p:nvSpPr>
        <p:spPr>
          <a:xfrm>
            <a:off x="9671524" y="3402693"/>
            <a:ext cx="713232" cy="338328"/>
          </a:xfrm>
          <a:prstGeom prst="rect">
            <a:avLst/>
          </a:prstGeom>
          <a:noFill/>
        </p:spPr>
        <p:txBody>
          <a:bodyPr wrap="square" lIns="0" rIns="0">
            <a:noAutofit/>
          </a:bodyPr>
          <a:lstStyle/>
          <a:p>
            <a:pPr algn="ctr"/>
            <a:r>
              <a:rPr lang="en-US" sz="800" dirty="0">
                <a:solidFill>
                  <a:schemeClr val="bg1"/>
                </a:solidFill>
              </a:rPr>
              <a:t>Resource</a:t>
            </a:r>
          </a:p>
        </p:txBody>
      </p:sp>
      <p:sp>
        <p:nvSpPr>
          <p:cNvPr id="33" name="TextBox 32">
            <a:extLst>
              <a:ext uri="{FF2B5EF4-FFF2-40B4-BE49-F238E27FC236}">
                <a16:creationId xmlns:a16="http://schemas.microsoft.com/office/drawing/2014/main" id="{AA5B1D6A-D929-44AF-8958-C0D70F8CFA4C}"/>
              </a:ext>
            </a:extLst>
          </p:cNvPr>
          <p:cNvSpPr txBox="1"/>
          <p:nvPr userDrawn="1"/>
        </p:nvSpPr>
        <p:spPr>
          <a:xfrm>
            <a:off x="4672656" y="3402693"/>
            <a:ext cx="713232" cy="338328"/>
          </a:xfrm>
          <a:prstGeom prst="rect">
            <a:avLst/>
          </a:prstGeom>
          <a:noFill/>
        </p:spPr>
        <p:txBody>
          <a:bodyPr wrap="square" lIns="0" rIns="0">
            <a:noAutofit/>
          </a:bodyPr>
          <a:lstStyle/>
          <a:p>
            <a:pPr algn="ctr"/>
            <a:r>
              <a:rPr lang="en-US" sz="800" dirty="0">
                <a:solidFill>
                  <a:schemeClr val="bg1"/>
                </a:solidFill>
              </a:rPr>
              <a:t>Redesign</a:t>
            </a:r>
          </a:p>
        </p:txBody>
      </p:sp>
      <p:sp>
        <p:nvSpPr>
          <p:cNvPr id="34" name="TextBox 33">
            <a:extLst>
              <a:ext uri="{FF2B5EF4-FFF2-40B4-BE49-F238E27FC236}">
                <a16:creationId xmlns:a16="http://schemas.microsoft.com/office/drawing/2014/main" id="{BB90B05D-3E58-40E3-93DD-6F4A143282D3}"/>
              </a:ext>
            </a:extLst>
          </p:cNvPr>
          <p:cNvSpPr txBox="1"/>
          <p:nvPr userDrawn="1"/>
        </p:nvSpPr>
        <p:spPr>
          <a:xfrm>
            <a:off x="5386780" y="3402693"/>
            <a:ext cx="713232" cy="338328"/>
          </a:xfrm>
          <a:prstGeom prst="rect">
            <a:avLst/>
          </a:prstGeom>
          <a:noFill/>
        </p:spPr>
        <p:txBody>
          <a:bodyPr wrap="square" lIns="0" rIns="0">
            <a:noAutofit/>
          </a:bodyPr>
          <a:lstStyle/>
          <a:p>
            <a:pPr algn="ctr"/>
            <a:r>
              <a:rPr lang="en-US" sz="800" dirty="0">
                <a:solidFill>
                  <a:schemeClr val="bg1"/>
                </a:solidFill>
              </a:rPr>
              <a:t>Redesign alt</a:t>
            </a:r>
          </a:p>
        </p:txBody>
      </p:sp>
      <p:sp>
        <p:nvSpPr>
          <p:cNvPr id="35" name="TextBox 34">
            <a:extLst>
              <a:ext uri="{FF2B5EF4-FFF2-40B4-BE49-F238E27FC236}">
                <a16:creationId xmlns:a16="http://schemas.microsoft.com/office/drawing/2014/main" id="{C4C194D1-4ABA-4A5E-9DF6-2029CE6306C5}"/>
              </a:ext>
            </a:extLst>
          </p:cNvPr>
          <p:cNvSpPr txBox="1"/>
          <p:nvPr userDrawn="1"/>
        </p:nvSpPr>
        <p:spPr>
          <a:xfrm>
            <a:off x="6100904" y="3402693"/>
            <a:ext cx="713232" cy="338328"/>
          </a:xfrm>
          <a:prstGeom prst="rect">
            <a:avLst/>
          </a:prstGeom>
          <a:noFill/>
        </p:spPr>
        <p:txBody>
          <a:bodyPr wrap="square" lIns="0" rIns="0">
            <a:noAutofit/>
          </a:bodyPr>
          <a:lstStyle/>
          <a:p>
            <a:pPr algn="ctr"/>
            <a:r>
              <a:rPr lang="en-US" sz="800" dirty="0">
                <a:solidFill>
                  <a:schemeClr val="bg1"/>
                </a:solidFill>
              </a:rPr>
              <a:t>Refresh</a:t>
            </a:r>
          </a:p>
        </p:txBody>
      </p:sp>
      <p:sp>
        <p:nvSpPr>
          <p:cNvPr id="36" name="TextBox 35">
            <a:extLst>
              <a:ext uri="{FF2B5EF4-FFF2-40B4-BE49-F238E27FC236}">
                <a16:creationId xmlns:a16="http://schemas.microsoft.com/office/drawing/2014/main" id="{84916C4D-95A1-43CC-9904-49E2F6A0347E}"/>
              </a:ext>
            </a:extLst>
          </p:cNvPr>
          <p:cNvSpPr txBox="1"/>
          <p:nvPr userDrawn="1"/>
        </p:nvSpPr>
        <p:spPr>
          <a:xfrm>
            <a:off x="6815028" y="3402693"/>
            <a:ext cx="713232" cy="338328"/>
          </a:xfrm>
          <a:prstGeom prst="rect">
            <a:avLst/>
          </a:prstGeom>
          <a:noFill/>
        </p:spPr>
        <p:txBody>
          <a:bodyPr wrap="square" lIns="0" rIns="0">
            <a:noAutofit/>
          </a:bodyPr>
          <a:lstStyle/>
          <a:p>
            <a:pPr algn="ctr"/>
            <a:r>
              <a:rPr lang="en-US" sz="800" dirty="0">
                <a:solidFill>
                  <a:schemeClr val="bg1"/>
                </a:solidFill>
              </a:rPr>
              <a:t>Refresh 2</a:t>
            </a:r>
          </a:p>
        </p:txBody>
      </p:sp>
      <p:sp>
        <p:nvSpPr>
          <p:cNvPr id="37" name="TextBox 36">
            <a:extLst>
              <a:ext uri="{FF2B5EF4-FFF2-40B4-BE49-F238E27FC236}">
                <a16:creationId xmlns:a16="http://schemas.microsoft.com/office/drawing/2014/main" id="{18939518-D257-4BA9-AE37-437474BA51D1}"/>
              </a:ext>
            </a:extLst>
          </p:cNvPr>
          <p:cNvSpPr txBox="1"/>
          <p:nvPr userDrawn="1"/>
        </p:nvSpPr>
        <p:spPr>
          <a:xfrm>
            <a:off x="7529152" y="3402693"/>
            <a:ext cx="713232" cy="338328"/>
          </a:xfrm>
          <a:prstGeom prst="rect">
            <a:avLst/>
          </a:prstGeom>
          <a:noFill/>
        </p:spPr>
        <p:txBody>
          <a:bodyPr wrap="square" lIns="0" rIns="0">
            <a:noAutofit/>
          </a:bodyPr>
          <a:lstStyle/>
          <a:p>
            <a:pPr algn="ctr"/>
            <a:r>
              <a:rPr lang="en-US" sz="800" dirty="0">
                <a:solidFill>
                  <a:schemeClr val="bg1"/>
                </a:solidFill>
              </a:rPr>
              <a:t>Remove</a:t>
            </a:r>
          </a:p>
        </p:txBody>
      </p:sp>
      <p:sp>
        <p:nvSpPr>
          <p:cNvPr id="38" name="TextBox 37">
            <a:extLst>
              <a:ext uri="{FF2B5EF4-FFF2-40B4-BE49-F238E27FC236}">
                <a16:creationId xmlns:a16="http://schemas.microsoft.com/office/drawing/2014/main" id="{AE174C2A-BB96-4E19-975A-CC2E6385660C}"/>
              </a:ext>
            </a:extLst>
          </p:cNvPr>
          <p:cNvSpPr txBox="1"/>
          <p:nvPr userDrawn="1"/>
        </p:nvSpPr>
        <p:spPr>
          <a:xfrm>
            <a:off x="8243276" y="3402693"/>
            <a:ext cx="713232" cy="338328"/>
          </a:xfrm>
          <a:prstGeom prst="rect">
            <a:avLst/>
          </a:prstGeom>
          <a:noFill/>
        </p:spPr>
        <p:txBody>
          <a:bodyPr wrap="square" lIns="0" rIns="0">
            <a:noAutofit/>
          </a:bodyPr>
          <a:lstStyle/>
          <a:p>
            <a:pPr algn="ctr"/>
            <a:r>
              <a:rPr lang="en-US" sz="800" dirty="0">
                <a:solidFill>
                  <a:schemeClr val="bg1"/>
                </a:solidFill>
              </a:rPr>
              <a:t>Remove alt</a:t>
            </a:r>
          </a:p>
        </p:txBody>
      </p:sp>
      <p:sp>
        <p:nvSpPr>
          <p:cNvPr id="39" name="TextBox 38">
            <a:extLst>
              <a:ext uri="{FF2B5EF4-FFF2-40B4-BE49-F238E27FC236}">
                <a16:creationId xmlns:a16="http://schemas.microsoft.com/office/drawing/2014/main" id="{9517A348-5A5C-4D78-BE48-CF2F87D6468D}"/>
              </a:ext>
            </a:extLst>
          </p:cNvPr>
          <p:cNvSpPr txBox="1"/>
          <p:nvPr userDrawn="1"/>
        </p:nvSpPr>
        <p:spPr>
          <a:xfrm>
            <a:off x="10385648" y="3402693"/>
            <a:ext cx="713232" cy="338328"/>
          </a:xfrm>
          <a:prstGeom prst="rect">
            <a:avLst/>
          </a:prstGeom>
          <a:noFill/>
        </p:spPr>
        <p:txBody>
          <a:bodyPr wrap="square" lIns="0" rIns="0">
            <a:noAutofit/>
          </a:bodyPr>
          <a:lstStyle/>
          <a:p>
            <a:pPr algn="ctr"/>
            <a:r>
              <a:rPr lang="en-US" sz="800" dirty="0">
                <a:solidFill>
                  <a:schemeClr val="bg1"/>
                </a:solidFill>
              </a:rPr>
              <a:t>RPA business analyst</a:t>
            </a:r>
          </a:p>
        </p:txBody>
      </p:sp>
      <p:sp>
        <p:nvSpPr>
          <p:cNvPr id="41" name="TextBox 40">
            <a:extLst>
              <a:ext uri="{FF2B5EF4-FFF2-40B4-BE49-F238E27FC236}">
                <a16:creationId xmlns:a16="http://schemas.microsoft.com/office/drawing/2014/main" id="{5E213064-FE24-4481-923E-87C3CA7815CD}"/>
              </a:ext>
            </a:extLst>
          </p:cNvPr>
          <p:cNvSpPr txBox="1"/>
          <p:nvPr userDrawn="1"/>
        </p:nvSpPr>
        <p:spPr>
          <a:xfrm>
            <a:off x="3244408" y="3402693"/>
            <a:ext cx="713232" cy="338328"/>
          </a:xfrm>
          <a:prstGeom prst="rect">
            <a:avLst/>
          </a:prstGeom>
          <a:noFill/>
        </p:spPr>
        <p:txBody>
          <a:bodyPr wrap="square" lIns="0" rIns="0">
            <a:noAutofit/>
          </a:bodyPr>
          <a:lstStyle/>
          <a:p>
            <a:pPr algn="ctr"/>
            <a:r>
              <a:rPr lang="en-US" sz="800" dirty="0">
                <a:solidFill>
                  <a:schemeClr val="bg1"/>
                </a:solidFill>
              </a:rPr>
              <a:t>Reader</a:t>
            </a:r>
          </a:p>
        </p:txBody>
      </p:sp>
      <p:sp>
        <p:nvSpPr>
          <p:cNvPr id="43" name="TextBox 42">
            <a:extLst>
              <a:ext uri="{FF2B5EF4-FFF2-40B4-BE49-F238E27FC236}">
                <a16:creationId xmlns:a16="http://schemas.microsoft.com/office/drawing/2014/main" id="{2522F10D-83D1-4480-BC2B-C3FFBD3443A1}"/>
              </a:ext>
            </a:extLst>
          </p:cNvPr>
          <p:cNvSpPr txBox="1"/>
          <p:nvPr userDrawn="1"/>
        </p:nvSpPr>
        <p:spPr>
          <a:xfrm>
            <a:off x="11099777" y="4225711"/>
            <a:ext cx="713232" cy="338328"/>
          </a:xfrm>
          <a:prstGeom prst="rect">
            <a:avLst/>
          </a:prstGeom>
          <a:noFill/>
        </p:spPr>
        <p:txBody>
          <a:bodyPr wrap="square" lIns="0" rIns="0">
            <a:noAutofit/>
          </a:bodyPr>
          <a:lstStyle/>
          <a:p>
            <a:pPr algn="ctr"/>
            <a:r>
              <a:rPr lang="en-US" sz="800" dirty="0">
                <a:solidFill>
                  <a:schemeClr val="bg1"/>
                </a:solidFill>
              </a:rPr>
              <a:t>Solutions 2</a:t>
            </a:r>
          </a:p>
        </p:txBody>
      </p:sp>
      <p:sp>
        <p:nvSpPr>
          <p:cNvPr id="45" name="TextBox 44">
            <a:extLst>
              <a:ext uri="{FF2B5EF4-FFF2-40B4-BE49-F238E27FC236}">
                <a16:creationId xmlns:a16="http://schemas.microsoft.com/office/drawing/2014/main" id="{92AC8B25-FF1B-43CF-B3BA-9C0D657E17CE}"/>
              </a:ext>
            </a:extLst>
          </p:cNvPr>
          <p:cNvSpPr txBox="1"/>
          <p:nvPr userDrawn="1"/>
        </p:nvSpPr>
        <p:spPr>
          <a:xfrm>
            <a:off x="387912" y="4225711"/>
            <a:ext cx="713232" cy="338328"/>
          </a:xfrm>
          <a:prstGeom prst="rect">
            <a:avLst/>
          </a:prstGeom>
          <a:noFill/>
        </p:spPr>
        <p:txBody>
          <a:bodyPr wrap="square" lIns="0" rIns="0">
            <a:noAutofit/>
          </a:bodyPr>
          <a:lstStyle/>
          <a:p>
            <a:pPr algn="ctr"/>
            <a:r>
              <a:rPr lang="en-US" sz="800" dirty="0">
                <a:solidFill>
                  <a:schemeClr val="bg1"/>
                </a:solidFill>
              </a:rPr>
              <a:t>RPA </a:t>
            </a:r>
          </a:p>
          <a:p>
            <a:pPr algn="ctr"/>
            <a:r>
              <a:rPr lang="en-US" sz="800" dirty="0">
                <a:solidFill>
                  <a:schemeClr val="bg1"/>
                </a:solidFill>
              </a:rPr>
              <a:t>developer</a:t>
            </a:r>
          </a:p>
        </p:txBody>
      </p:sp>
      <p:sp>
        <p:nvSpPr>
          <p:cNvPr id="47" name="TextBox 46">
            <a:extLst>
              <a:ext uri="{FF2B5EF4-FFF2-40B4-BE49-F238E27FC236}">
                <a16:creationId xmlns:a16="http://schemas.microsoft.com/office/drawing/2014/main" id="{AECEEDDB-2E54-4E30-A9F4-65C37AE1AE23}"/>
              </a:ext>
            </a:extLst>
          </p:cNvPr>
          <p:cNvSpPr txBox="1"/>
          <p:nvPr userDrawn="1"/>
        </p:nvSpPr>
        <p:spPr>
          <a:xfrm>
            <a:off x="1102036" y="4225711"/>
            <a:ext cx="713232" cy="338328"/>
          </a:xfrm>
          <a:prstGeom prst="rect">
            <a:avLst/>
          </a:prstGeom>
          <a:noFill/>
        </p:spPr>
        <p:txBody>
          <a:bodyPr wrap="square" lIns="0" rIns="0">
            <a:noAutofit/>
          </a:bodyPr>
          <a:lstStyle/>
          <a:p>
            <a:pPr algn="ctr"/>
            <a:r>
              <a:rPr lang="en-US" sz="800" dirty="0">
                <a:solidFill>
                  <a:schemeClr val="bg1"/>
                </a:solidFill>
              </a:rPr>
              <a:t>RPA infrastructure engineer</a:t>
            </a:r>
          </a:p>
        </p:txBody>
      </p:sp>
      <p:sp>
        <p:nvSpPr>
          <p:cNvPr id="49" name="TextBox 48">
            <a:extLst>
              <a:ext uri="{FF2B5EF4-FFF2-40B4-BE49-F238E27FC236}">
                <a16:creationId xmlns:a16="http://schemas.microsoft.com/office/drawing/2014/main" id="{B67306E7-458D-49A6-BBAC-933A18D63A55}"/>
              </a:ext>
            </a:extLst>
          </p:cNvPr>
          <p:cNvSpPr txBox="1"/>
          <p:nvPr userDrawn="1"/>
        </p:nvSpPr>
        <p:spPr>
          <a:xfrm>
            <a:off x="1816160" y="4225711"/>
            <a:ext cx="713232" cy="338328"/>
          </a:xfrm>
          <a:prstGeom prst="rect">
            <a:avLst/>
          </a:prstGeom>
          <a:noFill/>
        </p:spPr>
        <p:txBody>
          <a:bodyPr wrap="square" lIns="0" rIns="0">
            <a:noAutofit/>
          </a:bodyPr>
          <a:lstStyle/>
          <a:p>
            <a:pPr algn="ctr"/>
            <a:r>
              <a:rPr lang="en-US" sz="800" dirty="0">
                <a:solidFill>
                  <a:schemeClr val="bg1"/>
                </a:solidFill>
              </a:rPr>
              <a:t>RPA service support</a:t>
            </a:r>
          </a:p>
        </p:txBody>
      </p:sp>
      <p:sp>
        <p:nvSpPr>
          <p:cNvPr id="51" name="TextBox 50">
            <a:extLst>
              <a:ext uri="{FF2B5EF4-FFF2-40B4-BE49-F238E27FC236}">
                <a16:creationId xmlns:a16="http://schemas.microsoft.com/office/drawing/2014/main" id="{902D68D5-2AC1-4A82-9602-033F406E69FA}"/>
              </a:ext>
            </a:extLst>
          </p:cNvPr>
          <p:cNvSpPr txBox="1"/>
          <p:nvPr userDrawn="1"/>
        </p:nvSpPr>
        <p:spPr>
          <a:xfrm>
            <a:off x="2530284" y="4225711"/>
            <a:ext cx="713232" cy="338328"/>
          </a:xfrm>
          <a:prstGeom prst="rect">
            <a:avLst/>
          </a:prstGeom>
          <a:noFill/>
        </p:spPr>
        <p:txBody>
          <a:bodyPr wrap="square" lIns="0" rIns="0">
            <a:noAutofit/>
          </a:bodyPr>
          <a:lstStyle/>
          <a:p>
            <a:pPr algn="ctr"/>
            <a:r>
              <a:rPr lang="en-US" sz="800" dirty="0">
                <a:solidFill>
                  <a:schemeClr val="bg1"/>
                </a:solidFill>
              </a:rPr>
              <a:t>RPA solution architect</a:t>
            </a:r>
          </a:p>
        </p:txBody>
      </p:sp>
      <p:sp>
        <p:nvSpPr>
          <p:cNvPr id="53" name="TextBox 52">
            <a:extLst>
              <a:ext uri="{FF2B5EF4-FFF2-40B4-BE49-F238E27FC236}">
                <a16:creationId xmlns:a16="http://schemas.microsoft.com/office/drawing/2014/main" id="{5C82730C-D3AC-470F-A110-15092B022273}"/>
              </a:ext>
            </a:extLst>
          </p:cNvPr>
          <p:cNvSpPr txBox="1"/>
          <p:nvPr userDrawn="1"/>
        </p:nvSpPr>
        <p:spPr>
          <a:xfrm>
            <a:off x="3958532" y="4225711"/>
            <a:ext cx="713232" cy="338328"/>
          </a:xfrm>
          <a:prstGeom prst="rect">
            <a:avLst/>
          </a:prstGeom>
          <a:noFill/>
        </p:spPr>
        <p:txBody>
          <a:bodyPr wrap="square" lIns="0" rIns="0">
            <a:noAutofit/>
          </a:bodyPr>
          <a:lstStyle/>
          <a:p>
            <a:pPr algn="ctr"/>
            <a:r>
              <a:rPr lang="en-US" sz="800" dirty="0">
                <a:solidFill>
                  <a:schemeClr val="bg1"/>
                </a:solidFill>
              </a:rPr>
              <a:t>Satellite</a:t>
            </a:r>
          </a:p>
        </p:txBody>
      </p:sp>
      <p:sp>
        <p:nvSpPr>
          <p:cNvPr id="55" name="TextBox 54">
            <a:extLst>
              <a:ext uri="{FF2B5EF4-FFF2-40B4-BE49-F238E27FC236}">
                <a16:creationId xmlns:a16="http://schemas.microsoft.com/office/drawing/2014/main" id="{60C21AB4-BBA4-4650-A765-EA34F568644D}"/>
              </a:ext>
            </a:extLst>
          </p:cNvPr>
          <p:cNvSpPr txBox="1"/>
          <p:nvPr userDrawn="1"/>
        </p:nvSpPr>
        <p:spPr>
          <a:xfrm>
            <a:off x="8957400" y="4225711"/>
            <a:ext cx="713232" cy="338328"/>
          </a:xfrm>
          <a:prstGeom prst="rect">
            <a:avLst/>
          </a:prstGeom>
          <a:noFill/>
        </p:spPr>
        <p:txBody>
          <a:bodyPr wrap="square" lIns="0" rIns="0">
            <a:noAutofit/>
          </a:bodyPr>
          <a:lstStyle/>
          <a:p>
            <a:pPr algn="ctr"/>
            <a:r>
              <a:rPr lang="en-US" sz="800" dirty="0">
                <a:solidFill>
                  <a:schemeClr val="bg1"/>
                </a:solidFill>
              </a:rPr>
              <a:t>Share alt</a:t>
            </a:r>
          </a:p>
        </p:txBody>
      </p:sp>
      <p:sp>
        <p:nvSpPr>
          <p:cNvPr id="57" name="TextBox 56">
            <a:extLst>
              <a:ext uri="{FF2B5EF4-FFF2-40B4-BE49-F238E27FC236}">
                <a16:creationId xmlns:a16="http://schemas.microsoft.com/office/drawing/2014/main" id="{4C66B8EF-2125-451E-93D3-2428E1A7F8FF}"/>
              </a:ext>
            </a:extLst>
          </p:cNvPr>
          <p:cNvSpPr txBox="1"/>
          <p:nvPr userDrawn="1"/>
        </p:nvSpPr>
        <p:spPr>
          <a:xfrm>
            <a:off x="9671524" y="4225711"/>
            <a:ext cx="713232" cy="338328"/>
          </a:xfrm>
          <a:prstGeom prst="rect">
            <a:avLst/>
          </a:prstGeom>
          <a:noFill/>
        </p:spPr>
        <p:txBody>
          <a:bodyPr wrap="square" lIns="0" rIns="0">
            <a:noAutofit/>
          </a:bodyPr>
          <a:lstStyle/>
          <a:p>
            <a:pPr algn="ctr"/>
            <a:r>
              <a:rPr lang="en-US" sz="800" dirty="0">
                <a:solidFill>
                  <a:schemeClr val="bg1"/>
                </a:solidFill>
              </a:rPr>
              <a:t>Slideshow</a:t>
            </a:r>
          </a:p>
        </p:txBody>
      </p:sp>
      <p:sp>
        <p:nvSpPr>
          <p:cNvPr id="59" name="TextBox 58">
            <a:extLst>
              <a:ext uri="{FF2B5EF4-FFF2-40B4-BE49-F238E27FC236}">
                <a16:creationId xmlns:a16="http://schemas.microsoft.com/office/drawing/2014/main" id="{A0D34C36-2B96-493B-907C-B046F9B9E221}"/>
              </a:ext>
            </a:extLst>
          </p:cNvPr>
          <p:cNvSpPr txBox="1"/>
          <p:nvPr userDrawn="1"/>
        </p:nvSpPr>
        <p:spPr>
          <a:xfrm>
            <a:off x="4672656" y="4225711"/>
            <a:ext cx="713232" cy="338328"/>
          </a:xfrm>
          <a:prstGeom prst="rect">
            <a:avLst/>
          </a:prstGeom>
          <a:noFill/>
        </p:spPr>
        <p:txBody>
          <a:bodyPr wrap="square" lIns="0" rIns="0">
            <a:noAutofit/>
          </a:bodyPr>
          <a:lstStyle/>
          <a:p>
            <a:pPr algn="ctr"/>
            <a:r>
              <a:rPr lang="en-US" sz="800" dirty="0">
                <a:solidFill>
                  <a:schemeClr val="bg1"/>
                </a:solidFill>
              </a:rPr>
              <a:t>Seamless integration</a:t>
            </a:r>
          </a:p>
        </p:txBody>
      </p:sp>
      <p:sp>
        <p:nvSpPr>
          <p:cNvPr id="61" name="TextBox 60">
            <a:extLst>
              <a:ext uri="{FF2B5EF4-FFF2-40B4-BE49-F238E27FC236}">
                <a16:creationId xmlns:a16="http://schemas.microsoft.com/office/drawing/2014/main" id="{C4A80DA5-9586-4261-85DB-E9EC4412ABE8}"/>
              </a:ext>
            </a:extLst>
          </p:cNvPr>
          <p:cNvSpPr txBox="1"/>
          <p:nvPr userDrawn="1"/>
        </p:nvSpPr>
        <p:spPr>
          <a:xfrm>
            <a:off x="5386780" y="4225711"/>
            <a:ext cx="713232" cy="338328"/>
          </a:xfrm>
          <a:prstGeom prst="rect">
            <a:avLst/>
          </a:prstGeom>
          <a:noFill/>
        </p:spPr>
        <p:txBody>
          <a:bodyPr wrap="square" lIns="0" rIns="0">
            <a:noAutofit/>
          </a:bodyPr>
          <a:lstStyle/>
          <a:p>
            <a:pPr algn="ctr"/>
            <a:r>
              <a:rPr lang="en-US" sz="800" dirty="0">
                <a:solidFill>
                  <a:schemeClr val="bg1"/>
                </a:solidFill>
              </a:rPr>
              <a:t>Seamless integration alt</a:t>
            </a:r>
          </a:p>
        </p:txBody>
      </p:sp>
      <p:sp>
        <p:nvSpPr>
          <p:cNvPr id="63" name="TextBox 62">
            <a:extLst>
              <a:ext uri="{FF2B5EF4-FFF2-40B4-BE49-F238E27FC236}">
                <a16:creationId xmlns:a16="http://schemas.microsoft.com/office/drawing/2014/main" id="{4DA54841-3694-4B44-B428-0294041F5CCC}"/>
              </a:ext>
            </a:extLst>
          </p:cNvPr>
          <p:cNvSpPr txBox="1"/>
          <p:nvPr userDrawn="1"/>
        </p:nvSpPr>
        <p:spPr>
          <a:xfrm>
            <a:off x="6100904" y="4225711"/>
            <a:ext cx="713232" cy="338328"/>
          </a:xfrm>
          <a:prstGeom prst="rect">
            <a:avLst/>
          </a:prstGeom>
          <a:noFill/>
        </p:spPr>
        <p:txBody>
          <a:bodyPr wrap="square" lIns="0" rIns="0">
            <a:noAutofit/>
          </a:bodyPr>
          <a:lstStyle/>
          <a:p>
            <a:pPr algn="ctr"/>
            <a:r>
              <a:rPr lang="en-US" sz="800" dirty="0">
                <a:solidFill>
                  <a:schemeClr val="bg1"/>
                </a:solidFill>
              </a:rPr>
              <a:t>Search</a:t>
            </a:r>
          </a:p>
        </p:txBody>
      </p:sp>
      <p:sp>
        <p:nvSpPr>
          <p:cNvPr id="64" name="TextBox 63">
            <a:extLst>
              <a:ext uri="{FF2B5EF4-FFF2-40B4-BE49-F238E27FC236}">
                <a16:creationId xmlns:a16="http://schemas.microsoft.com/office/drawing/2014/main" id="{A8A21B57-3B9D-44D8-B259-EE052856F6A1}"/>
              </a:ext>
            </a:extLst>
          </p:cNvPr>
          <p:cNvSpPr txBox="1"/>
          <p:nvPr userDrawn="1"/>
        </p:nvSpPr>
        <p:spPr>
          <a:xfrm>
            <a:off x="6815028" y="4225711"/>
            <a:ext cx="713232" cy="338328"/>
          </a:xfrm>
          <a:prstGeom prst="rect">
            <a:avLst/>
          </a:prstGeom>
          <a:noFill/>
        </p:spPr>
        <p:txBody>
          <a:bodyPr wrap="square" lIns="0" rIns="0">
            <a:noAutofit/>
          </a:bodyPr>
          <a:lstStyle/>
          <a:p>
            <a:pPr algn="ctr"/>
            <a:r>
              <a:rPr lang="en-US" sz="800" dirty="0">
                <a:solidFill>
                  <a:schemeClr val="bg1"/>
                </a:solidFill>
              </a:rPr>
              <a:t>Secure </a:t>
            </a:r>
          </a:p>
          <a:p>
            <a:pPr algn="ctr"/>
            <a:r>
              <a:rPr lang="en-US" sz="800" dirty="0">
                <a:solidFill>
                  <a:schemeClr val="bg1"/>
                </a:solidFill>
              </a:rPr>
              <a:t>team collab</a:t>
            </a:r>
          </a:p>
        </p:txBody>
      </p:sp>
      <p:sp>
        <p:nvSpPr>
          <p:cNvPr id="65" name="TextBox 64">
            <a:extLst>
              <a:ext uri="{FF2B5EF4-FFF2-40B4-BE49-F238E27FC236}">
                <a16:creationId xmlns:a16="http://schemas.microsoft.com/office/drawing/2014/main" id="{46D658C5-DE66-49A9-9D7C-A9F26F42106D}"/>
              </a:ext>
            </a:extLst>
          </p:cNvPr>
          <p:cNvSpPr txBox="1"/>
          <p:nvPr userDrawn="1"/>
        </p:nvSpPr>
        <p:spPr>
          <a:xfrm>
            <a:off x="7529152" y="4225711"/>
            <a:ext cx="713232" cy="338328"/>
          </a:xfrm>
          <a:prstGeom prst="rect">
            <a:avLst/>
          </a:prstGeom>
          <a:noFill/>
        </p:spPr>
        <p:txBody>
          <a:bodyPr wrap="square" lIns="0" rIns="0">
            <a:noAutofit/>
          </a:bodyPr>
          <a:lstStyle/>
          <a:p>
            <a:pPr algn="ctr"/>
            <a:r>
              <a:rPr lang="en-US" sz="800" dirty="0">
                <a:solidFill>
                  <a:schemeClr val="bg1"/>
                </a:solidFill>
              </a:rPr>
              <a:t>Security</a:t>
            </a:r>
          </a:p>
        </p:txBody>
      </p:sp>
      <p:sp>
        <p:nvSpPr>
          <p:cNvPr id="67" name="TextBox 66">
            <a:extLst>
              <a:ext uri="{FF2B5EF4-FFF2-40B4-BE49-F238E27FC236}">
                <a16:creationId xmlns:a16="http://schemas.microsoft.com/office/drawing/2014/main" id="{01B6F18E-B252-42FE-83DD-4A8621AE8EA1}"/>
              </a:ext>
            </a:extLst>
          </p:cNvPr>
          <p:cNvSpPr txBox="1"/>
          <p:nvPr userDrawn="1"/>
        </p:nvSpPr>
        <p:spPr>
          <a:xfrm>
            <a:off x="8243276" y="4225711"/>
            <a:ext cx="713232" cy="338328"/>
          </a:xfrm>
          <a:prstGeom prst="rect">
            <a:avLst/>
          </a:prstGeom>
          <a:noFill/>
        </p:spPr>
        <p:txBody>
          <a:bodyPr wrap="square" lIns="0" rIns="0">
            <a:noAutofit/>
          </a:bodyPr>
          <a:lstStyle/>
          <a:p>
            <a:pPr algn="ctr"/>
            <a:r>
              <a:rPr lang="en-US" sz="800" dirty="0">
                <a:solidFill>
                  <a:schemeClr val="bg1"/>
                </a:solidFill>
              </a:rPr>
              <a:t>Share</a:t>
            </a:r>
          </a:p>
        </p:txBody>
      </p:sp>
      <p:sp>
        <p:nvSpPr>
          <p:cNvPr id="69" name="TextBox 68">
            <a:extLst>
              <a:ext uri="{FF2B5EF4-FFF2-40B4-BE49-F238E27FC236}">
                <a16:creationId xmlns:a16="http://schemas.microsoft.com/office/drawing/2014/main" id="{7B8A564C-73A6-4E1B-B0B2-E60A3875B23A}"/>
              </a:ext>
            </a:extLst>
          </p:cNvPr>
          <p:cNvSpPr txBox="1"/>
          <p:nvPr userDrawn="1"/>
        </p:nvSpPr>
        <p:spPr>
          <a:xfrm>
            <a:off x="10385648" y="4225711"/>
            <a:ext cx="713232" cy="338328"/>
          </a:xfrm>
          <a:prstGeom prst="rect">
            <a:avLst/>
          </a:prstGeom>
          <a:noFill/>
        </p:spPr>
        <p:txBody>
          <a:bodyPr wrap="square" lIns="0" rIns="0">
            <a:noAutofit/>
          </a:bodyPr>
          <a:lstStyle/>
          <a:p>
            <a:pPr algn="ctr"/>
            <a:r>
              <a:rPr lang="en-US" sz="800" dirty="0">
                <a:solidFill>
                  <a:schemeClr val="bg1"/>
                </a:solidFill>
              </a:rPr>
              <a:t>Solutions</a:t>
            </a:r>
          </a:p>
        </p:txBody>
      </p:sp>
      <p:sp>
        <p:nvSpPr>
          <p:cNvPr id="71" name="TextBox 70">
            <a:extLst>
              <a:ext uri="{FF2B5EF4-FFF2-40B4-BE49-F238E27FC236}">
                <a16:creationId xmlns:a16="http://schemas.microsoft.com/office/drawing/2014/main" id="{23322788-B0E8-4810-9F85-099E03294B34}"/>
              </a:ext>
            </a:extLst>
          </p:cNvPr>
          <p:cNvSpPr txBox="1"/>
          <p:nvPr userDrawn="1"/>
        </p:nvSpPr>
        <p:spPr>
          <a:xfrm>
            <a:off x="3244408" y="4225711"/>
            <a:ext cx="713232" cy="338328"/>
          </a:xfrm>
          <a:prstGeom prst="rect">
            <a:avLst/>
          </a:prstGeom>
          <a:noFill/>
        </p:spPr>
        <p:txBody>
          <a:bodyPr wrap="square" lIns="0" rIns="0">
            <a:noAutofit/>
          </a:bodyPr>
          <a:lstStyle/>
          <a:p>
            <a:pPr algn="ctr"/>
            <a:r>
              <a:rPr lang="en-US" sz="800" dirty="0">
                <a:solidFill>
                  <a:schemeClr val="bg1"/>
                </a:solidFill>
              </a:rPr>
              <a:t>RPA </a:t>
            </a:r>
          </a:p>
          <a:p>
            <a:pPr algn="ctr"/>
            <a:r>
              <a:rPr lang="en-US" sz="800" dirty="0">
                <a:solidFill>
                  <a:schemeClr val="bg1"/>
                </a:solidFill>
              </a:rPr>
              <a:t>sponsor</a:t>
            </a:r>
          </a:p>
        </p:txBody>
      </p:sp>
      <p:sp>
        <p:nvSpPr>
          <p:cNvPr id="73" name="TextBox 72">
            <a:extLst>
              <a:ext uri="{FF2B5EF4-FFF2-40B4-BE49-F238E27FC236}">
                <a16:creationId xmlns:a16="http://schemas.microsoft.com/office/drawing/2014/main" id="{D520B1DC-9673-453D-809A-04551CAA7DEB}"/>
              </a:ext>
            </a:extLst>
          </p:cNvPr>
          <p:cNvSpPr txBox="1"/>
          <p:nvPr userDrawn="1"/>
        </p:nvSpPr>
        <p:spPr>
          <a:xfrm>
            <a:off x="11099777" y="5048729"/>
            <a:ext cx="713232" cy="338328"/>
          </a:xfrm>
          <a:prstGeom prst="rect">
            <a:avLst/>
          </a:prstGeom>
          <a:noFill/>
        </p:spPr>
        <p:txBody>
          <a:bodyPr wrap="square" lIns="0" rIns="0">
            <a:noAutofit/>
          </a:bodyPr>
          <a:lstStyle/>
          <a:p>
            <a:pPr algn="ctr"/>
            <a:r>
              <a:rPr lang="en-US" sz="800" dirty="0">
                <a:solidFill>
                  <a:schemeClr val="bg1"/>
                </a:solidFill>
              </a:rPr>
              <a:t>Thank you</a:t>
            </a:r>
          </a:p>
        </p:txBody>
      </p:sp>
      <p:sp>
        <p:nvSpPr>
          <p:cNvPr id="75" name="TextBox 74">
            <a:extLst>
              <a:ext uri="{FF2B5EF4-FFF2-40B4-BE49-F238E27FC236}">
                <a16:creationId xmlns:a16="http://schemas.microsoft.com/office/drawing/2014/main" id="{560E4F95-46A1-4C63-B40C-8AF6F785075E}"/>
              </a:ext>
            </a:extLst>
          </p:cNvPr>
          <p:cNvSpPr txBox="1"/>
          <p:nvPr userDrawn="1"/>
        </p:nvSpPr>
        <p:spPr>
          <a:xfrm>
            <a:off x="387912" y="5048729"/>
            <a:ext cx="713232" cy="338328"/>
          </a:xfrm>
          <a:prstGeom prst="rect">
            <a:avLst/>
          </a:prstGeom>
          <a:noFill/>
        </p:spPr>
        <p:txBody>
          <a:bodyPr wrap="square" lIns="0" rIns="0">
            <a:noAutofit/>
          </a:bodyPr>
          <a:lstStyle/>
          <a:p>
            <a:pPr algn="ctr"/>
            <a:r>
              <a:rPr lang="en-US" sz="800" dirty="0">
                <a:solidFill>
                  <a:schemeClr val="bg1"/>
                </a:solidFill>
              </a:rPr>
              <a:t>Solutions alt</a:t>
            </a:r>
          </a:p>
        </p:txBody>
      </p:sp>
      <p:sp>
        <p:nvSpPr>
          <p:cNvPr id="77" name="TextBox 76">
            <a:extLst>
              <a:ext uri="{FF2B5EF4-FFF2-40B4-BE49-F238E27FC236}">
                <a16:creationId xmlns:a16="http://schemas.microsoft.com/office/drawing/2014/main" id="{F1584057-2144-400C-A3FB-CFF6BD8D7D8F}"/>
              </a:ext>
            </a:extLst>
          </p:cNvPr>
          <p:cNvSpPr txBox="1"/>
          <p:nvPr userDrawn="1"/>
        </p:nvSpPr>
        <p:spPr>
          <a:xfrm>
            <a:off x="1102036" y="5048729"/>
            <a:ext cx="713232" cy="338328"/>
          </a:xfrm>
          <a:prstGeom prst="rect">
            <a:avLst/>
          </a:prstGeom>
          <a:noFill/>
        </p:spPr>
        <p:txBody>
          <a:bodyPr wrap="square" lIns="0" rIns="0">
            <a:noAutofit/>
          </a:bodyPr>
          <a:lstStyle/>
          <a:p>
            <a:pPr algn="ctr"/>
            <a:r>
              <a:rPr lang="en-US" sz="800" dirty="0">
                <a:solidFill>
                  <a:schemeClr val="bg1"/>
                </a:solidFill>
              </a:rPr>
              <a:t>Speed</a:t>
            </a:r>
          </a:p>
        </p:txBody>
      </p:sp>
      <p:sp>
        <p:nvSpPr>
          <p:cNvPr id="79" name="TextBox 78">
            <a:extLst>
              <a:ext uri="{FF2B5EF4-FFF2-40B4-BE49-F238E27FC236}">
                <a16:creationId xmlns:a16="http://schemas.microsoft.com/office/drawing/2014/main" id="{7D991B7F-E7B6-4245-8A0B-1A4B6AD8287C}"/>
              </a:ext>
            </a:extLst>
          </p:cNvPr>
          <p:cNvSpPr txBox="1"/>
          <p:nvPr userDrawn="1"/>
        </p:nvSpPr>
        <p:spPr>
          <a:xfrm>
            <a:off x="1816160" y="5048729"/>
            <a:ext cx="713232" cy="338328"/>
          </a:xfrm>
          <a:prstGeom prst="rect">
            <a:avLst/>
          </a:prstGeom>
          <a:noFill/>
        </p:spPr>
        <p:txBody>
          <a:bodyPr wrap="square" lIns="0" rIns="0">
            <a:noAutofit/>
          </a:bodyPr>
          <a:lstStyle/>
          <a:p>
            <a:pPr algn="ctr"/>
            <a:r>
              <a:rPr lang="en-US" sz="800" dirty="0">
                <a:solidFill>
                  <a:schemeClr val="bg1"/>
                </a:solidFill>
              </a:rPr>
              <a:t>Stopwatch</a:t>
            </a:r>
          </a:p>
        </p:txBody>
      </p:sp>
      <p:sp>
        <p:nvSpPr>
          <p:cNvPr id="81" name="TextBox 80">
            <a:extLst>
              <a:ext uri="{FF2B5EF4-FFF2-40B4-BE49-F238E27FC236}">
                <a16:creationId xmlns:a16="http://schemas.microsoft.com/office/drawing/2014/main" id="{4AB04152-1628-4906-95CB-5201FFDED5AA}"/>
              </a:ext>
            </a:extLst>
          </p:cNvPr>
          <p:cNvSpPr txBox="1"/>
          <p:nvPr userDrawn="1"/>
        </p:nvSpPr>
        <p:spPr>
          <a:xfrm>
            <a:off x="2530284" y="5048729"/>
            <a:ext cx="713232" cy="338328"/>
          </a:xfrm>
          <a:prstGeom prst="rect">
            <a:avLst/>
          </a:prstGeom>
          <a:noFill/>
        </p:spPr>
        <p:txBody>
          <a:bodyPr wrap="square" lIns="0" rIns="0">
            <a:noAutofit/>
          </a:bodyPr>
          <a:lstStyle/>
          <a:p>
            <a:pPr algn="ctr"/>
            <a:r>
              <a:rPr lang="en-US" sz="800" dirty="0">
                <a:solidFill>
                  <a:schemeClr val="bg1"/>
                </a:solidFill>
              </a:rPr>
              <a:t>Stories</a:t>
            </a:r>
          </a:p>
        </p:txBody>
      </p:sp>
      <p:sp>
        <p:nvSpPr>
          <p:cNvPr id="83" name="TextBox 82">
            <a:extLst>
              <a:ext uri="{FF2B5EF4-FFF2-40B4-BE49-F238E27FC236}">
                <a16:creationId xmlns:a16="http://schemas.microsoft.com/office/drawing/2014/main" id="{3345DEDE-57AC-4564-88E4-728209D4D688}"/>
              </a:ext>
            </a:extLst>
          </p:cNvPr>
          <p:cNvSpPr txBox="1"/>
          <p:nvPr userDrawn="1"/>
        </p:nvSpPr>
        <p:spPr>
          <a:xfrm>
            <a:off x="3958532" y="5048729"/>
            <a:ext cx="713232" cy="338328"/>
          </a:xfrm>
          <a:prstGeom prst="rect">
            <a:avLst/>
          </a:prstGeom>
          <a:noFill/>
        </p:spPr>
        <p:txBody>
          <a:bodyPr wrap="square" lIns="0" rIns="0">
            <a:noAutofit/>
          </a:bodyPr>
          <a:lstStyle/>
          <a:p>
            <a:pPr algn="ctr"/>
            <a:r>
              <a:rPr lang="en-US" sz="800" dirty="0">
                <a:solidFill>
                  <a:schemeClr val="bg1"/>
                </a:solidFill>
              </a:rPr>
              <a:t>Success</a:t>
            </a:r>
          </a:p>
        </p:txBody>
      </p:sp>
      <p:sp>
        <p:nvSpPr>
          <p:cNvPr id="85" name="TextBox 84">
            <a:extLst>
              <a:ext uri="{FF2B5EF4-FFF2-40B4-BE49-F238E27FC236}">
                <a16:creationId xmlns:a16="http://schemas.microsoft.com/office/drawing/2014/main" id="{F99FC8D3-31C6-4006-BDED-1A10165E69BB}"/>
              </a:ext>
            </a:extLst>
          </p:cNvPr>
          <p:cNvSpPr txBox="1"/>
          <p:nvPr userDrawn="1"/>
        </p:nvSpPr>
        <p:spPr>
          <a:xfrm>
            <a:off x="8957400" y="5048729"/>
            <a:ext cx="713232"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dirty="0">
                <a:solidFill>
                  <a:schemeClr val="bg1"/>
                </a:solidFill>
              </a:rPr>
              <a:t>Technology</a:t>
            </a:r>
          </a:p>
          <a:p>
            <a:pPr algn="ctr"/>
            <a:r>
              <a:rPr lang="en-US" sz="800" dirty="0">
                <a:solidFill>
                  <a:schemeClr val="bg1"/>
                </a:solidFill>
              </a:rPr>
              <a:t>alt 2</a:t>
            </a:r>
          </a:p>
        </p:txBody>
      </p:sp>
      <p:sp>
        <p:nvSpPr>
          <p:cNvPr id="87" name="TextBox 86">
            <a:extLst>
              <a:ext uri="{FF2B5EF4-FFF2-40B4-BE49-F238E27FC236}">
                <a16:creationId xmlns:a16="http://schemas.microsoft.com/office/drawing/2014/main" id="{0EB8FC8D-0A79-4319-9261-CD36B4ABB97D}"/>
              </a:ext>
            </a:extLst>
          </p:cNvPr>
          <p:cNvSpPr txBox="1"/>
          <p:nvPr userDrawn="1"/>
        </p:nvSpPr>
        <p:spPr>
          <a:xfrm>
            <a:off x="9671524" y="5048729"/>
            <a:ext cx="713232"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dirty="0">
                <a:solidFill>
                  <a:schemeClr val="bg1"/>
                </a:solidFill>
              </a:rPr>
              <a:t>Technology</a:t>
            </a:r>
          </a:p>
          <a:p>
            <a:pPr algn="ctr"/>
            <a:r>
              <a:rPr lang="en-US" sz="800" dirty="0">
                <a:solidFill>
                  <a:schemeClr val="bg1"/>
                </a:solidFill>
              </a:rPr>
              <a:t>alt 3</a:t>
            </a:r>
          </a:p>
        </p:txBody>
      </p:sp>
      <p:sp>
        <p:nvSpPr>
          <p:cNvPr id="89" name="TextBox 88">
            <a:extLst>
              <a:ext uri="{FF2B5EF4-FFF2-40B4-BE49-F238E27FC236}">
                <a16:creationId xmlns:a16="http://schemas.microsoft.com/office/drawing/2014/main" id="{16B83C2F-B73D-4004-8DC2-17B0D1C49484}"/>
              </a:ext>
            </a:extLst>
          </p:cNvPr>
          <p:cNvSpPr txBox="1"/>
          <p:nvPr userDrawn="1"/>
        </p:nvSpPr>
        <p:spPr>
          <a:xfrm>
            <a:off x="4672656" y="5048729"/>
            <a:ext cx="713232" cy="338328"/>
          </a:xfrm>
          <a:prstGeom prst="rect">
            <a:avLst/>
          </a:prstGeom>
          <a:noFill/>
        </p:spPr>
        <p:txBody>
          <a:bodyPr wrap="square" lIns="0" rIns="0">
            <a:noAutofit/>
          </a:bodyPr>
          <a:lstStyle/>
          <a:p>
            <a:pPr algn="ctr"/>
            <a:r>
              <a:rPr lang="en-US" sz="800" dirty="0">
                <a:solidFill>
                  <a:schemeClr val="bg1"/>
                </a:solidFill>
              </a:rPr>
              <a:t>Support</a:t>
            </a:r>
          </a:p>
        </p:txBody>
      </p:sp>
      <p:sp>
        <p:nvSpPr>
          <p:cNvPr id="91" name="TextBox 90">
            <a:extLst>
              <a:ext uri="{FF2B5EF4-FFF2-40B4-BE49-F238E27FC236}">
                <a16:creationId xmlns:a16="http://schemas.microsoft.com/office/drawing/2014/main" id="{30196A34-1DAA-4E1C-BBDB-E2F5837A315D}"/>
              </a:ext>
            </a:extLst>
          </p:cNvPr>
          <p:cNvSpPr txBox="1"/>
          <p:nvPr userDrawn="1"/>
        </p:nvSpPr>
        <p:spPr>
          <a:xfrm>
            <a:off x="5386780" y="5048729"/>
            <a:ext cx="713232" cy="338328"/>
          </a:xfrm>
          <a:prstGeom prst="rect">
            <a:avLst/>
          </a:prstGeom>
          <a:noFill/>
        </p:spPr>
        <p:txBody>
          <a:bodyPr wrap="square" lIns="0" rIns="0">
            <a:noAutofit/>
          </a:bodyPr>
          <a:lstStyle/>
          <a:p>
            <a:pPr algn="ctr"/>
            <a:r>
              <a:rPr lang="en-US" sz="800" dirty="0">
                <a:solidFill>
                  <a:schemeClr val="bg1"/>
                </a:solidFill>
              </a:rPr>
              <a:t>Survey</a:t>
            </a:r>
          </a:p>
        </p:txBody>
      </p:sp>
      <p:sp>
        <p:nvSpPr>
          <p:cNvPr id="93" name="TextBox 92">
            <a:extLst>
              <a:ext uri="{FF2B5EF4-FFF2-40B4-BE49-F238E27FC236}">
                <a16:creationId xmlns:a16="http://schemas.microsoft.com/office/drawing/2014/main" id="{0C514B26-407F-4715-BFD2-7CDDED791699}"/>
              </a:ext>
            </a:extLst>
          </p:cNvPr>
          <p:cNvSpPr txBox="1"/>
          <p:nvPr userDrawn="1"/>
        </p:nvSpPr>
        <p:spPr>
          <a:xfrm>
            <a:off x="6100904" y="5048729"/>
            <a:ext cx="713232" cy="338328"/>
          </a:xfrm>
          <a:prstGeom prst="rect">
            <a:avLst/>
          </a:prstGeom>
          <a:noFill/>
        </p:spPr>
        <p:txBody>
          <a:bodyPr wrap="square" lIns="0" rIns="0">
            <a:noAutofit/>
          </a:bodyPr>
          <a:lstStyle/>
          <a:p>
            <a:pPr algn="ctr"/>
            <a:r>
              <a:rPr lang="en-US" sz="800" dirty="0">
                <a:solidFill>
                  <a:schemeClr val="bg1"/>
                </a:solidFill>
              </a:rPr>
              <a:t>Tap Touch</a:t>
            </a:r>
          </a:p>
        </p:txBody>
      </p:sp>
      <p:sp>
        <p:nvSpPr>
          <p:cNvPr id="95" name="TextBox 94">
            <a:extLst>
              <a:ext uri="{FF2B5EF4-FFF2-40B4-BE49-F238E27FC236}">
                <a16:creationId xmlns:a16="http://schemas.microsoft.com/office/drawing/2014/main" id="{D95D0E53-FB20-4E57-B9AE-D44137D79D2C}"/>
              </a:ext>
            </a:extLst>
          </p:cNvPr>
          <p:cNvSpPr txBox="1"/>
          <p:nvPr userDrawn="1"/>
        </p:nvSpPr>
        <p:spPr>
          <a:xfrm>
            <a:off x="6815028" y="5048729"/>
            <a:ext cx="713232" cy="338328"/>
          </a:xfrm>
          <a:prstGeom prst="rect">
            <a:avLst/>
          </a:prstGeom>
          <a:noFill/>
        </p:spPr>
        <p:txBody>
          <a:bodyPr wrap="square" lIns="0" rIns="0">
            <a:noAutofit/>
          </a:bodyPr>
          <a:lstStyle/>
          <a:p>
            <a:pPr algn="ctr"/>
            <a:r>
              <a:rPr lang="en-US" sz="800" dirty="0">
                <a:solidFill>
                  <a:schemeClr val="bg1"/>
                </a:solidFill>
              </a:rPr>
              <a:t>Target</a:t>
            </a:r>
          </a:p>
        </p:txBody>
      </p:sp>
      <p:sp>
        <p:nvSpPr>
          <p:cNvPr id="97" name="TextBox 96">
            <a:extLst>
              <a:ext uri="{FF2B5EF4-FFF2-40B4-BE49-F238E27FC236}">
                <a16:creationId xmlns:a16="http://schemas.microsoft.com/office/drawing/2014/main" id="{512526B0-C75B-49BD-A318-2D3A5990D94A}"/>
              </a:ext>
            </a:extLst>
          </p:cNvPr>
          <p:cNvSpPr txBox="1"/>
          <p:nvPr userDrawn="1"/>
        </p:nvSpPr>
        <p:spPr>
          <a:xfrm>
            <a:off x="7529152" y="5048729"/>
            <a:ext cx="713232" cy="338328"/>
          </a:xfrm>
          <a:prstGeom prst="rect">
            <a:avLst/>
          </a:prstGeom>
          <a:noFill/>
        </p:spPr>
        <p:txBody>
          <a:bodyPr wrap="square" lIns="0" rIns="0">
            <a:noAutofit/>
          </a:bodyPr>
          <a:lstStyle/>
          <a:p>
            <a:pPr algn="ctr"/>
            <a:r>
              <a:rPr lang="en-US" sz="800" dirty="0">
                <a:solidFill>
                  <a:schemeClr val="bg1"/>
                </a:solidFill>
              </a:rPr>
              <a:t>Technology</a:t>
            </a:r>
          </a:p>
        </p:txBody>
      </p:sp>
      <p:sp>
        <p:nvSpPr>
          <p:cNvPr id="132" name="TextBox 131">
            <a:extLst>
              <a:ext uri="{FF2B5EF4-FFF2-40B4-BE49-F238E27FC236}">
                <a16:creationId xmlns:a16="http://schemas.microsoft.com/office/drawing/2014/main" id="{3E6A5E6B-F338-4C46-AF63-8A5DF28B0486}"/>
              </a:ext>
            </a:extLst>
          </p:cNvPr>
          <p:cNvSpPr txBox="1"/>
          <p:nvPr userDrawn="1"/>
        </p:nvSpPr>
        <p:spPr>
          <a:xfrm>
            <a:off x="8243276" y="5048729"/>
            <a:ext cx="713232" cy="338328"/>
          </a:xfrm>
          <a:prstGeom prst="rect">
            <a:avLst/>
          </a:prstGeom>
          <a:noFill/>
        </p:spPr>
        <p:txBody>
          <a:bodyPr wrap="square" lIns="0" rIns="0">
            <a:noAutofit/>
          </a:bodyPr>
          <a:lstStyle/>
          <a:p>
            <a:pPr algn="ctr"/>
            <a:r>
              <a:rPr lang="en-US" sz="800" dirty="0">
                <a:solidFill>
                  <a:schemeClr val="bg1"/>
                </a:solidFill>
              </a:rPr>
              <a:t>Technology </a:t>
            </a:r>
          </a:p>
          <a:p>
            <a:pPr algn="ctr"/>
            <a:r>
              <a:rPr lang="en-US" sz="800" dirty="0">
                <a:solidFill>
                  <a:schemeClr val="bg1"/>
                </a:solidFill>
              </a:rPr>
              <a:t>alt</a:t>
            </a:r>
          </a:p>
        </p:txBody>
      </p:sp>
      <p:sp>
        <p:nvSpPr>
          <p:cNvPr id="134" name="TextBox 133">
            <a:extLst>
              <a:ext uri="{FF2B5EF4-FFF2-40B4-BE49-F238E27FC236}">
                <a16:creationId xmlns:a16="http://schemas.microsoft.com/office/drawing/2014/main" id="{0DCCDCF5-E8D7-4E41-BEC8-0334D020EFFA}"/>
              </a:ext>
            </a:extLst>
          </p:cNvPr>
          <p:cNvSpPr txBox="1"/>
          <p:nvPr userDrawn="1"/>
        </p:nvSpPr>
        <p:spPr>
          <a:xfrm>
            <a:off x="10385648" y="5048729"/>
            <a:ext cx="713232" cy="338328"/>
          </a:xfrm>
          <a:prstGeom prst="rect">
            <a:avLst/>
          </a:prstGeom>
          <a:noFill/>
        </p:spPr>
        <p:txBody>
          <a:bodyPr wrap="square" lIns="0" rIns="0">
            <a:noAutofit/>
          </a:bodyPr>
          <a:lstStyle/>
          <a:p>
            <a:pPr algn="ctr"/>
            <a:r>
              <a:rPr lang="en-US" sz="800" dirty="0">
                <a:solidFill>
                  <a:schemeClr val="bg1"/>
                </a:solidFill>
              </a:rPr>
              <a:t>Tent</a:t>
            </a:r>
          </a:p>
        </p:txBody>
      </p:sp>
      <p:sp>
        <p:nvSpPr>
          <p:cNvPr id="136" name="TextBox 135">
            <a:extLst>
              <a:ext uri="{FF2B5EF4-FFF2-40B4-BE49-F238E27FC236}">
                <a16:creationId xmlns:a16="http://schemas.microsoft.com/office/drawing/2014/main" id="{21BFBAFB-C564-42F2-B053-F6DCF22C9194}"/>
              </a:ext>
            </a:extLst>
          </p:cNvPr>
          <p:cNvSpPr txBox="1"/>
          <p:nvPr userDrawn="1"/>
        </p:nvSpPr>
        <p:spPr>
          <a:xfrm>
            <a:off x="3244408" y="5048729"/>
            <a:ext cx="713232" cy="338328"/>
          </a:xfrm>
          <a:prstGeom prst="rect">
            <a:avLst/>
          </a:prstGeom>
          <a:noFill/>
        </p:spPr>
        <p:txBody>
          <a:bodyPr wrap="square" lIns="0" rIns="0">
            <a:noAutofit/>
          </a:bodyPr>
          <a:lstStyle/>
          <a:p>
            <a:pPr algn="ctr"/>
            <a:r>
              <a:rPr lang="en-US" sz="800" dirty="0">
                <a:solidFill>
                  <a:schemeClr val="bg1"/>
                </a:solidFill>
              </a:rPr>
              <a:t>Student</a:t>
            </a:r>
          </a:p>
        </p:txBody>
      </p:sp>
      <p:sp>
        <p:nvSpPr>
          <p:cNvPr id="138" name="TextBox 137">
            <a:extLst>
              <a:ext uri="{FF2B5EF4-FFF2-40B4-BE49-F238E27FC236}">
                <a16:creationId xmlns:a16="http://schemas.microsoft.com/office/drawing/2014/main" id="{1CBE3880-04C9-47AE-8296-7D814D2476F0}"/>
              </a:ext>
            </a:extLst>
          </p:cNvPr>
          <p:cNvSpPr txBox="1"/>
          <p:nvPr userDrawn="1"/>
        </p:nvSpPr>
        <p:spPr>
          <a:xfrm>
            <a:off x="387912" y="5871746"/>
            <a:ext cx="713232" cy="338328"/>
          </a:xfrm>
          <a:prstGeom prst="rect">
            <a:avLst/>
          </a:prstGeom>
          <a:noFill/>
        </p:spPr>
        <p:txBody>
          <a:bodyPr wrap="square" lIns="0" rIns="0">
            <a:noAutofit/>
          </a:bodyPr>
          <a:lstStyle/>
          <a:p>
            <a:pPr algn="ctr"/>
            <a:r>
              <a:rPr lang="en-US" sz="800" dirty="0">
                <a:solidFill>
                  <a:schemeClr val="bg1"/>
                </a:solidFill>
              </a:rPr>
              <a:t>Time saver</a:t>
            </a:r>
          </a:p>
        </p:txBody>
      </p:sp>
      <p:sp>
        <p:nvSpPr>
          <p:cNvPr id="140" name="TextBox 139">
            <a:extLst>
              <a:ext uri="{FF2B5EF4-FFF2-40B4-BE49-F238E27FC236}">
                <a16:creationId xmlns:a16="http://schemas.microsoft.com/office/drawing/2014/main" id="{AEADC09C-0D4F-41A1-938E-4BA5DD932790}"/>
              </a:ext>
            </a:extLst>
          </p:cNvPr>
          <p:cNvSpPr txBox="1"/>
          <p:nvPr userDrawn="1"/>
        </p:nvSpPr>
        <p:spPr>
          <a:xfrm>
            <a:off x="1102963" y="5871746"/>
            <a:ext cx="713232" cy="338328"/>
          </a:xfrm>
          <a:prstGeom prst="rect">
            <a:avLst/>
          </a:prstGeom>
          <a:noFill/>
        </p:spPr>
        <p:txBody>
          <a:bodyPr wrap="square" lIns="0" rIns="0">
            <a:noAutofit/>
          </a:bodyPr>
          <a:lstStyle/>
          <a:p>
            <a:pPr algn="ctr"/>
            <a:r>
              <a:rPr lang="en-US" sz="800" dirty="0">
                <a:solidFill>
                  <a:schemeClr val="bg1"/>
                </a:solidFill>
              </a:rPr>
              <a:t>User</a:t>
            </a:r>
          </a:p>
        </p:txBody>
      </p:sp>
      <p:sp>
        <p:nvSpPr>
          <p:cNvPr id="142" name="TextBox 141">
            <a:extLst>
              <a:ext uri="{FF2B5EF4-FFF2-40B4-BE49-F238E27FC236}">
                <a16:creationId xmlns:a16="http://schemas.microsoft.com/office/drawing/2014/main" id="{C2BF9C2F-2C11-4BE5-9679-7ED3B905BD95}"/>
              </a:ext>
            </a:extLst>
          </p:cNvPr>
          <p:cNvSpPr txBox="1"/>
          <p:nvPr userDrawn="1"/>
        </p:nvSpPr>
        <p:spPr>
          <a:xfrm>
            <a:off x="1818014" y="5871746"/>
            <a:ext cx="713232" cy="338328"/>
          </a:xfrm>
          <a:prstGeom prst="rect">
            <a:avLst/>
          </a:prstGeom>
          <a:noFill/>
        </p:spPr>
        <p:txBody>
          <a:bodyPr wrap="square" lIns="0" rIns="0">
            <a:noAutofit/>
          </a:bodyPr>
          <a:lstStyle/>
          <a:p>
            <a:pPr algn="ctr"/>
            <a:r>
              <a:rPr lang="en-US" sz="800" dirty="0">
                <a:solidFill>
                  <a:schemeClr val="bg1"/>
                </a:solidFill>
              </a:rPr>
              <a:t>User-OTM</a:t>
            </a:r>
          </a:p>
        </p:txBody>
      </p:sp>
      <p:sp>
        <p:nvSpPr>
          <p:cNvPr id="144" name="TextBox 143">
            <a:extLst>
              <a:ext uri="{FF2B5EF4-FFF2-40B4-BE49-F238E27FC236}">
                <a16:creationId xmlns:a16="http://schemas.microsoft.com/office/drawing/2014/main" id="{A2CCD9FD-B36B-4E9A-9E86-5FA76D828702}"/>
              </a:ext>
            </a:extLst>
          </p:cNvPr>
          <p:cNvSpPr txBox="1"/>
          <p:nvPr userDrawn="1"/>
        </p:nvSpPr>
        <p:spPr>
          <a:xfrm>
            <a:off x="2533065" y="5871746"/>
            <a:ext cx="713232" cy="338328"/>
          </a:xfrm>
          <a:prstGeom prst="rect">
            <a:avLst/>
          </a:prstGeom>
          <a:noFill/>
        </p:spPr>
        <p:txBody>
          <a:bodyPr wrap="square" lIns="0" rIns="0">
            <a:noAutofit/>
          </a:bodyPr>
          <a:lstStyle/>
          <a:p>
            <a:pPr algn="ctr"/>
            <a:r>
              <a:rPr lang="en-US" sz="800" dirty="0">
                <a:solidFill>
                  <a:schemeClr val="bg1"/>
                </a:solidFill>
              </a:rPr>
              <a:t>Validate</a:t>
            </a:r>
          </a:p>
        </p:txBody>
      </p:sp>
      <p:sp>
        <p:nvSpPr>
          <p:cNvPr id="146" name="TextBox 145">
            <a:extLst>
              <a:ext uri="{FF2B5EF4-FFF2-40B4-BE49-F238E27FC236}">
                <a16:creationId xmlns:a16="http://schemas.microsoft.com/office/drawing/2014/main" id="{D27B6B10-EB62-41F8-A5E5-2132B65EF807}"/>
              </a:ext>
            </a:extLst>
          </p:cNvPr>
          <p:cNvSpPr txBox="1"/>
          <p:nvPr userDrawn="1"/>
        </p:nvSpPr>
        <p:spPr>
          <a:xfrm>
            <a:off x="3963167" y="5871746"/>
            <a:ext cx="713232" cy="338328"/>
          </a:xfrm>
          <a:prstGeom prst="rect">
            <a:avLst/>
          </a:prstGeom>
          <a:noFill/>
        </p:spPr>
        <p:txBody>
          <a:bodyPr wrap="square" lIns="0" rIns="0">
            <a:noAutofit/>
          </a:bodyPr>
          <a:lstStyle/>
          <a:p>
            <a:pPr algn="ctr"/>
            <a:r>
              <a:rPr lang="en-US" sz="800" dirty="0">
                <a:solidFill>
                  <a:schemeClr val="bg1"/>
                </a:solidFill>
              </a:rPr>
              <a:t>Vendor</a:t>
            </a:r>
          </a:p>
        </p:txBody>
      </p:sp>
      <p:sp>
        <p:nvSpPr>
          <p:cNvPr id="148" name="TextBox 147">
            <a:extLst>
              <a:ext uri="{FF2B5EF4-FFF2-40B4-BE49-F238E27FC236}">
                <a16:creationId xmlns:a16="http://schemas.microsoft.com/office/drawing/2014/main" id="{47237AC3-0089-46CF-8AB5-24E9AC06306C}"/>
              </a:ext>
            </a:extLst>
          </p:cNvPr>
          <p:cNvSpPr txBox="1"/>
          <p:nvPr userDrawn="1"/>
        </p:nvSpPr>
        <p:spPr>
          <a:xfrm>
            <a:off x="8968524" y="5871746"/>
            <a:ext cx="713232" cy="338328"/>
          </a:xfrm>
          <a:prstGeom prst="rect">
            <a:avLst/>
          </a:prstGeom>
          <a:noFill/>
        </p:spPr>
        <p:txBody>
          <a:bodyPr wrap="square" lIns="0" rIns="0">
            <a:noAutofit/>
          </a:bodyPr>
          <a:lstStyle/>
          <a:p>
            <a:pPr algn="ctr"/>
            <a:r>
              <a:rPr lang="en-US" sz="800" dirty="0">
                <a:solidFill>
                  <a:schemeClr val="bg1"/>
                </a:solidFill>
              </a:rPr>
              <a:t>Welcome</a:t>
            </a:r>
          </a:p>
        </p:txBody>
      </p:sp>
      <p:sp>
        <p:nvSpPr>
          <p:cNvPr id="150" name="TextBox 149">
            <a:extLst>
              <a:ext uri="{FF2B5EF4-FFF2-40B4-BE49-F238E27FC236}">
                <a16:creationId xmlns:a16="http://schemas.microsoft.com/office/drawing/2014/main" id="{11626867-B4FE-4CC2-B478-8953FA7E0F8F}"/>
              </a:ext>
            </a:extLst>
          </p:cNvPr>
          <p:cNvSpPr txBox="1"/>
          <p:nvPr userDrawn="1"/>
        </p:nvSpPr>
        <p:spPr>
          <a:xfrm>
            <a:off x="9683575" y="5871746"/>
            <a:ext cx="713232" cy="338328"/>
          </a:xfrm>
          <a:prstGeom prst="rect">
            <a:avLst/>
          </a:prstGeom>
          <a:noFill/>
        </p:spPr>
        <p:txBody>
          <a:bodyPr wrap="square" lIns="0" rIns="0">
            <a:noAutofit/>
          </a:bodyPr>
          <a:lstStyle/>
          <a:p>
            <a:pPr algn="ctr"/>
            <a:r>
              <a:rPr lang="en-US" sz="800" dirty="0">
                <a:solidFill>
                  <a:schemeClr val="bg1"/>
                </a:solidFill>
              </a:rPr>
              <a:t>Zoom in</a:t>
            </a:r>
          </a:p>
        </p:txBody>
      </p:sp>
      <p:sp>
        <p:nvSpPr>
          <p:cNvPr id="152" name="TextBox 151">
            <a:extLst>
              <a:ext uri="{FF2B5EF4-FFF2-40B4-BE49-F238E27FC236}">
                <a16:creationId xmlns:a16="http://schemas.microsoft.com/office/drawing/2014/main" id="{E54DA6C6-2A86-4E90-A670-8F55A2BE8EC3}"/>
              </a:ext>
            </a:extLst>
          </p:cNvPr>
          <p:cNvSpPr txBox="1"/>
          <p:nvPr userDrawn="1"/>
        </p:nvSpPr>
        <p:spPr>
          <a:xfrm>
            <a:off x="4678218" y="5871746"/>
            <a:ext cx="713232" cy="338328"/>
          </a:xfrm>
          <a:prstGeom prst="rect">
            <a:avLst/>
          </a:prstGeom>
          <a:noFill/>
        </p:spPr>
        <p:txBody>
          <a:bodyPr wrap="square" lIns="0" rIns="0">
            <a:noAutofit/>
          </a:bodyPr>
          <a:lstStyle/>
          <a:p>
            <a:pPr algn="ctr"/>
            <a:r>
              <a:rPr lang="en-US" sz="800" dirty="0">
                <a:solidFill>
                  <a:schemeClr val="bg1"/>
                </a:solidFill>
              </a:rPr>
              <a:t>Visibility off</a:t>
            </a:r>
          </a:p>
        </p:txBody>
      </p:sp>
      <p:sp>
        <p:nvSpPr>
          <p:cNvPr id="154" name="TextBox 153">
            <a:extLst>
              <a:ext uri="{FF2B5EF4-FFF2-40B4-BE49-F238E27FC236}">
                <a16:creationId xmlns:a16="http://schemas.microsoft.com/office/drawing/2014/main" id="{8B5A50D2-643E-444C-91AD-908719D83369}"/>
              </a:ext>
            </a:extLst>
          </p:cNvPr>
          <p:cNvSpPr txBox="1"/>
          <p:nvPr userDrawn="1"/>
        </p:nvSpPr>
        <p:spPr>
          <a:xfrm>
            <a:off x="5393269" y="5871746"/>
            <a:ext cx="713232" cy="338328"/>
          </a:xfrm>
          <a:prstGeom prst="rect">
            <a:avLst/>
          </a:prstGeom>
          <a:noFill/>
        </p:spPr>
        <p:txBody>
          <a:bodyPr wrap="square" lIns="0" rIns="0">
            <a:noAutofit/>
          </a:bodyPr>
          <a:lstStyle/>
          <a:p>
            <a:pPr algn="ctr"/>
            <a:r>
              <a:rPr lang="en-US" sz="800" dirty="0">
                <a:solidFill>
                  <a:schemeClr val="bg1"/>
                </a:solidFill>
              </a:rPr>
              <a:t>Visibility on</a:t>
            </a:r>
          </a:p>
        </p:txBody>
      </p:sp>
      <p:sp>
        <p:nvSpPr>
          <p:cNvPr id="156" name="TextBox 155">
            <a:extLst>
              <a:ext uri="{FF2B5EF4-FFF2-40B4-BE49-F238E27FC236}">
                <a16:creationId xmlns:a16="http://schemas.microsoft.com/office/drawing/2014/main" id="{B4EF8EA4-DD3B-49C3-BB80-D59E4635EC30}"/>
              </a:ext>
            </a:extLst>
          </p:cNvPr>
          <p:cNvSpPr txBox="1"/>
          <p:nvPr userDrawn="1"/>
        </p:nvSpPr>
        <p:spPr>
          <a:xfrm>
            <a:off x="6108320" y="5871746"/>
            <a:ext cx="713232" cy="338328"/>
          </a:xfrm>
          <a:prstGeom prst="rect">
            <a:avLst/>
          </a:prstGeom>
          <a:noFill/>
        </p:spPr>
        <p:txBody>
          <a:bodyPr wrap="square" lIns="0" rIns="0">
            <a:noAutofit/>
          </a:bodyPr>
          <a:lstStyle/>
          <a:p>
            <a:pPr algn="ctr"/>
            <a:r>
              <a:rPr lang="en-US" sz="800" dirty="0">
                <a:solidFill>
                  <a:schemeClr val="bg1"/>
                </a:solidFill>
              </a:rPr>
              <a:t>Warning</a:t>
            </a:r>
          </a:p>
        </p:txBody>
      </p:sp>
      <p:sp>
        <p:nvSpPr>
          <p:cNvPr id="158" name="TextBox 157">
            <a:extLst>
              <a:ext uri="{FF2B5EF4-FFF2-40B4-BE49-F238E27FC236}">
                <a16:creationId xmlns:a16="http://schemas.microsoft.com/office/drawing/2014/main" id="{7CC97ABF-8490-46A4-99AD-5DE36CE56F10}"/>
              </a:ext>
            </a:extLst>
          </p:cNvPr>
          <p:cNvSpPr txBox="1"/>
          <p:nvPr userDrawn="1"/>
        </p:nvSpPr>
        <p:spPr>
          <a:xfrm>
            <a:off x="6823371" y="5871746"/>
            <a:ext cx="713232" cy="338328"/>
          </a:xfrm>
          <a:prstGeom prst="rect">
            <a:avLst/>
          </a:prstGeom>
          <a:noFill/>
        </p:spPr>
        <p:txBody>
          <a:bodyPr wrap="square" lIns="0" rIns="0">
            <a:noAutofit/>
          </a:bodyPr>
          <a:lstStyle/>
          <a:p>
            <a:pPr algn="ctr"/>
            <a:r>
              <a:rPr lang="en-US" sz="800" dirty="0">
                <a:solidFill>
                  <a:schemeClr val="bg1"/>
                </a:solidFill>
              </a:rPr>
              <a:t>Web</a:t>
            </a:r>
          </a:p>
          <a:p>
            <a:pPr algn="ctr"/>
            <a:r>
              <a:rPr lang="en-US" sz="800" dirty="0">
                <a:solidFill>
                  <a:schemeClr val="bg1"/>
                </a:solidFill>
              </a:rPr>
              <a:t>expert</a:t>
            </a:r>
          </a:p>
        </p:txBody>
      </p:sp>
      <p:sp>
        <p:nvSpPr>
          <p:cNvPr id="160" name="TextBox 159">
            <a:extLst>
              <a:ext uri="{FF2B5EF4-FFF2-40B4-BE49-F238E27FC236}">
                <a16:creationId xmlns:a16="http://schemas.microsoft.com/office/drawing/2014/main" id="{3848EC07-2C98-4BFC-8908-633AC4D09790}"/>
              </a:ext>
            </a:extLst>
          </p:cNvPr>
          <p:cNvSpPr txBox="1"/>
          <p:nvPr userDrawn="1"/>
        </p:nvSpPr>
        <p:spPr>
          <a:xfrm>
            <a:off x="7538422" y="5871746"/>
            <a:ext cx="713232" cy="338328"/>
          </a:xfrm>
          <a:prstGeom prst="rect">
            <a:avLst/>
          </a:prstGeom>
          <a:noFill/>
        </p:spPr>
        <p:txBody>
          <a:bodyPr wrap="square" lIns="0" rIns="0">
            <a:noAutofit/>
          </a:bodyPr>
          <a:lstStyle/>
          <a:p>
            <a:pPr algn="ctr"/>
            <a:r>
              <a:rPr lang="en-US" sz="800" dirty="0">
                <a:solidFill>
                  <a:schemeClr val="bg1"/>
                </a:solidFill>
              </a:rPr>
              <a:t>Web</a:t>
            </a:r>
          </a:p>
          <a:p>
            <a:pPr algn="ctr"/>
            <a:r>
              <a:rPr lang="en-US" sz="800" dirty="0">
                <a:solidFill>
                  <a:schemeClr val="bg1"/>
                </a:solidFill>
              </a:rPr>
              <a:t>scraping</a:t>
            </a:r>
          </a:p>
        </p:txBody>
      </p:sp>
      <p:sp>
        <p:nvSpPr>
          <p:cNvPr id="162" name="TextBox 161">
            <a:extLst>
              <a:ext uri="{FF2B5EF4-FFF2-40B4-BE49-F238E27FC236}">
                <a16:creationId xmlns:a16="http://schemas.microsoft.com/office/drawing/2014/main" id="{1ACEBDC3-AAFD-453A-A449-A30BCDA7D302}"/>
              </a:ext>
            </a:extLst>
          </p:cNvPr>
          <p:cNvSpPr txBox="1"/>
          <p:nvPr userDrawn="1"/>
        </p:nvSpPr>
        <p:spPr>
          <a:xfrm>
            <a:off x="8253473" y="5871746"/>
            <a:ext cx="713232" cy="338328"/>
          </a:xfrm>
          <a:prstGeom prst="rect">
            <a:avLst/>
          </a:prstGeom>
          <a:noFill/>
        </p:spPr>
        <p:txBody>
          <a:bodyPr wrap="square" lIns="0" rIns="0">
            <a:noAutofit/>
          </a:bodyPr>
          <a:lstStyle/>
          <a:p>
            <a:pPr algn="ctr"/>
            <a:r>
              <a:rPr lang="en-US" sz="800" dirty="0">
                <a:solidFill>
                  <a:schemeClr val="bg1"/>
                </a:solidFill>
              </a:rPr>
              <a:t>Web</a:t>
            </a:r>
          </a:p>
          <a:p>
            <a:pPr algn="ctr"/>
            <a:r>
              <a:rPr lang="en-US" sz="800" dirty="0">
                <a:solidFill>
                  <a:schemeClr val="bg1"/>
                </a:solidFill>
              </a:rPr>
              <a:t>testing</a:t>
            </a:r>
          </a:p>
        </p:txBody>
      </p:sp>
      <p:sp>
        <p:nvSpPr>
          <p:cNvPr id="164" name="TextBox 163">
            <a:extLst>
              <a:ext uri="{FF2B5EF4-FFF2-40B4-BE49-F238E27FC236}">
                <a16:creationId xmlns:a16="http://schemas.microsoft.com/office/drawing/2014/main" id="{4EB718B1-D19F-4956-A99B-00E654FCC9FD}"/>
              </a:ext>
            </a:extLst>
          </p:cNvPr>
          <p:cNvSpPr txBox="1"/>
          <p:nvPr userDrawn="1"/>
        </p:nvSpPr>
        <p:spPr>
          <a:xfrm>
            <a:off x="10398626" y="5871746"/>
            <a:ext cx="713232" cy="338328"/>
          </a:xfrm>
          <a:prstGeom prst="rect">
            <a:avLst/>
          </a:prstGeom>
          <a:noFill/>
        </p:spPr>
        <p:txBody>
          <a:bodyPr wrap="square" lIns="0" rIns="0">
            <a:noAutofit/>
          </a:bodyPr>
          <a:lstStyle/>
          <a:p>
            <a:pPr algn="ctr"/>
            <a:r>
              <a:rPr lang="en-US" sz="800" dirty="0">
                <a:solidFill>
                  <a:schemeClr val="bg1"/>
                </a:solidFill>
              </a:rPr>
              <a:t>Zoom out</a:t>
            </a:r>
          </a:p>
        </p:txBody>
      </p:sp>
      <p:sp>
        <p:nvSpPr>
          <p:cNvPr id="166" name="TextBox 165">
            <a:extLst>
              <a:ext uri="{FF2B5EF4-FFF2-40B4-BE49-F238E27FC236}">
                <a16:creationId xmlns:a16="http://schemas.microsoft.com/office/drawing/2014/main" id="{003C8875-E82C-44D5-AE45-3DA1CA41D21D}"/>
              </a:ext>
            </a:extLst>
          </p:cNvPr>
          <p:cNvSpPr txBox="1"/>
          <p:nvPr userDrawn="1"/>
        </p:nvSpPr>
        <p:spPr>
          <a:xfrm>
            <a:off x="3248116" y="5871746"/>
            <a:ext cx="713232" cy="338328"/>
          </a:xfrm>
          <a:prstGeom prst="rect">
            <a:avLst/>
          </a:prstGeom>
          <a:noFill/>
        </p:spPr>
        <p:txBody>
          <a:bodyPr wrap="square" lIns="0" rIns="0">
            <a:noAutofit/>
          </a:bodyPr>
          <a:lstStyle/>
          <a:p>
            <a:pPr algn="ctr"/>
            <a:r>
              <a:rPr lang="en-US" sz="800" dirty="0">
                <a:solidFill>
                  <a:schemeClr val="bg1"/>
                </a:solidFill>
              </a:rPr>
              <a:t>Vector </a:t>
            </a:r>
          </a:p>
          <a:p>
            <a:pPr algn="ctr"/>
            <a:r>
              <a:rPr lang="en-US" sz="800" dirty="0">
                <a:solidFill>
                  <a:schemeClr val="bg1"/>
                </a:solidFill>
              </a:rPr>
              <a:t>anchor</a:t>
            </a:r>
          </a:p>
        </p:txBody>
      </p:sp>
      <p:sp>
        <p:nvSpPr>
          <p:cNvPr id="168" name="TextBox 167">
            <a:extLst>
              <a:ext uri="{FF2B5EF4-FFF2-40B4-BE49-F238E27FC236}">
                <a16:creationId xmlns:a16="http://schemas.microsoft.com/office/drawing/2014/main" id="{7A4B47BD-0D93-4B99-B459-C2B7D07FCD7C}"/>
              </a:ext>
            </a:extLst>
          </p:cNvPr>
          <p:cNvSpPr txBox="1"/>
          <p:nvPr userDrawn="1"/>
        </p:nvSpPr>
        <p:spPr>
          <a:xfrm>
            <a:off x="11099777" y="1756657"/>
            <a:ext cx="713232" cy="338328"/>
          </a:xfrm>
          <a:prstGeom prst="rect">
            <a:avLst/>
          </a:prstGeom>
          <a:noFill/>
        </p:spPr>
        <p:txBody>
          <a:bodyPr wrap="square" lIns="0" rIns="0">
            <a:noAutofit/>
          </a:bodyPr>
          <a:lstStyle/>
          <a:p>
            <a:pPr algn="ctr"/>
            <a:r>
              <a:rPr lang="en-US" sz="800" dirty="0">
                <a:solidFill>
                  <a:schemeClr val="bg1"/>
                </a:solidFill>
              </a:rPr>
              <a:t>Money </a:t>
            </a:r>
          </a:p>
          <a:p>
            <a:pPr algn="ctr"/>
            <a:r>
              <a:rPr lang="en-US" sz="800" dirty="0">
                <a:solidFill>
                  <a:schemeClr val="bg1"/>
                </a:solidFill>
              </a:rPr>
              <a:t>square</a:t>
            </a:r>
          </a:p>
        </p:txBody>
      </p:sp>
      <p:sp>
        <p:nvSpPr>
          <p:cNvPr id="170" name="TextBox 169">
            <a:extLst>
              <a:ext uri="{FF2B5EF4-FFF2-40B4-BE49-F238E27FC236}">
                <a16:creationId xmlns:a16="http://schemas.microsoft.com/office/drawing/2014/main" id="{DFC15D34-358D-4DEA-8E8D-C48B07C37AB8}"/>
              </a:ext>
            </a:extLst>
          </p:cNvPr>
          <p:cNvSpPr txBox="1"/>
          <p:nvPr userDrawn="1"/>
        </p:nvSpPr>
        <p:spPr>
          <a:xfrm>
            <a:off x="387912" y="1756657"/>
            <a:ext cx="709636" cy="338328"/>
          </a:xfrm>
          <a:prstGeom prst="rect">
            <a:avLst/>
          </a:prstGeom>
          <a:noFill/>
        </p:spPr>
        <p:txBody>
          <a:bodyPr wrap="square" lIns="0" rIns="0">
            <a:noAutofit/>
          </a:bodyPr>
          <a:lstStyle/>
          <a:p>
            <a:pPr algn="ctr"/>
            <a:r>
              <a:rPr lang="en-US" sz="800" dirty="0">
                <a:solidFill>
                  <a:schemeClr val="bg1"/>
                </a:solidFill>
              </a:rPr>
              <a:t>Location </a:t>
            </a:r>
          </a:p>
          <a:p>
            <a:pPr algn="ctr"/>
            <a:r>
              <a:rPr lang="en-US" sz="800" dirty="0">
                <a:solidFill>
                  <a:schemeClr val="bg1"/>
                </a:solidFill>
              </a:rPr>
              <a:t>pin</a:t>
            </a:r>
          </a:p>
        </p:txBody>
      </p:sp>
      <p:sp>
        <p:nvSpPr>
          <p:cNvPr id="172" name="TextBox 171">
            <a:extLst>
              <a:ext uri="{FF2B5EF4-FFF2-40B4-BE49-F238E27FC236}">
                <a16:creationId xmlns:a16="http://schemas.microsoft.com/office/drawing/2014/main" id="{87F72BE3-D534-4284-A70C-3BD278F6C1A4}"/>
              </a:ext>
            </a:extLst>
          </p:cNvPr>
          <p:cNvSpPr txBox="1"/>
          <p:nvPr userDrawn="1"/>
        </p:nvSpPr>
        <p:spPr>
          <a:xfrm>
            <a:off x="1098680" y="1756657"/>
            <a:ext cx="713232" cy="338328"/>
          </a:xfrm>
          <a:prstGeom prst="rect">
            <a:avLst/>
          </a:prstGeom>
          <a:noFill/>
        </p:spPr>
        <p:txBody>
          <a:bodyPr wrap="square" lIns="0" rIns="0">
            <a:noAutofit/>
          </a:bodyPr>
          <a:lstStyle/>
          <a:p>
            <a:pPr algn="ctr"/>
            <a:r>
              <a:rPr lang="en-US" sz="800" dirty="0">
                <a:solidFill>
                  <a:schemeClr val="bg1"/>
                </a:solidFill>
              </a:rPr>
              <a:t>Lock</a:t>
            </a:r>
          </a:p>
        </p:txBody>
      </p:sp>
      <p:sp>
        <p:nvSpPr>
          <p:cNvPr id="174" name="TextBox 173">
            <a:extLst>
              <a:ext uri="{FF2B5EF4-FFF2-40B4-BE49-F238E27FC236}">
                <a16:creationId xmlns:a16="http://schemas.microsoft.com/office/drawing/2014/main" id="{FEE01BD9-6139-4E0D-B922-67C867A9BDBE}"/>
              </a:ext>
            </a:extLst>
          </p:cNvPr>
          <p:cNvSpPr txBox="1"/>
          <p:nvPr userDrawn="1"/>
        </p:nvSpPr>
        <p:spPr>
          <a:xfrm>
            <a:off x="1813044" y="1756657"/>
            <a:ext cx="713232" cy="338328"/>
          </a:xfrm>
          <a:prstGeom prst="rect">
            <a:avLst/>
          </a:prstGeom>
          <a:noFill/>
        </p:spPr>
        <p:txBody>
          <a:bodyPr wrap="square" lIns="0" rIns="0">
            <a:noAutofit/>
          </a:bodyPr>
          <a:lstStyle/>
          <a:p>
            <a:pPr algn="ctr"/>
            <a:r>
              <a:rPr lang="en-US" sz="800" dirty="0">
                <a:solidFill>
                  <a:schemeClr val="bg1"/>
                </a:solidFill>
              </a:rPr>
              <a:t>Lock</a:t>
            </a:r>
          </a:p>
          <a:p>
            <a:pPr algn="ctr"/>
            <a:r>
              <a:rPr lang="en-US" sz="800" dirty="0">
                <a:solidFill>
                  <a:schemeClr val="bg1"/>
                </a:solidFill>
              </a:rPr>
              <a:t>open</a:t>
            </a:r>
          </a:p>
        </p:txBody>
      </p:sp>
      <p:sp>
        <p:nvSpPr>
          <p:cNvPr id="176" name="TextBox 175">
            <a:extLst>
              <a:ext uri="{FF2B5EF4-FFF2-40B4-BE49-F238E27FC236}">
                <a16:creationId xmlns:a16="http://schemas.microsoft.com/office/drawing/2014/main" id="{ADBCD4F3-C8FC-43A4-AAFF-D1488F9A2591}"/>
              </a:ext>
            </a:extLst>
          </p:cNvPr>
          <p:cNvSpPr txBox="1"/>
          <p:nvPr userDrawn="1"/>
        </p:nvSpPr>
        <p:spPr>
          <a:xfrm>
            <a:off x="2527408" y="1756657"/>
            <a:ext cx="713232" cy="338328"/>
          </a:xfrm>
          <a:prstGeom prst="rect">
            <a:avLst/>
          </a:prstGeom>
          <a:noFill/>
        </p:spPr>
        <p:txBody>
          <a:bodyPr wrap="square" lIns="0" rIns="0">
            <a:noAutofit/>
          </a:bodyPr>
          <a:lstStyle/>
          <a:p>
            <a:pPr algn="ctr"/>
            <a:r>
              <a:rPr lang="en-US" sz="800" dirty="0">
                <a:solidFill>
                  <a:schemeClr val="bg1"/>
                </a:solidFill>
              </a:rPr>
              <a:t>Macro recording</a:t>
            </a:r>
          </a:p>
        </p:txBody>
      </p:sp>
      <p:sp>
        <p:nvSpPr>
          <p:cNvPr id="178" name="TextBox 177">
            <a:extLst>
              <a:ext uri="{FF2B5EF4-FFF2-40B4-BE49-F238E27FC236}">
                <a16:creationId xmlns:a16="http://schemas.microsoft.com/office/drawing/2014/main" id="{6710C5FD-8886-40FE-8C9A-B8D7DA353CA4}"/>
              </a:ext>
            </a:extLst>
          </p:cNvPr>
          <p:cNvSpPr txBox="1"/>
          <p:nvPr userDrawn="1"/>
        </p:nvSpPr>
        <p:spPr>
          <a:xfrm>
            <a:off x="3956136" y="1756657"/>
            <a:ext cx="713232" cy="338328"/>
          </a:xfrm>
          <a:prstGeom prst="rect">
            <a:avLst/>
          </a:prstGeom>
          <a:noFill/>
        </p:spPr>
        <p:txBody>
          <a:bodyPr wrap="square" lIns="0" rIns="0">
            <a:noAutofit/>
          </a:bodyPr>
          <a:lstStyle/>
          <a:p>
            <a:pPr algn="ctr"/>
            <a:r>
              <a:rPr lang="en-US" sz="800" dirty="0">
                <a:solidFill>
                  <a:schemeClr val="bg1"/>
                </a:solidFill>
              </a:rPr>
              <a:t>Managing</a:t>
            </a:r>
          </a:p>
        </p:txBody>
      </p:sp>
      <p:sp>
        <p:nvSpPr>
          <p:cNvPr id="180" name="TextBox 179">
            <a:extLst>
              <a:ext uri="{FF2B5EF4-FFF2-40B4-BE49-F238E27FC236}">
                <a16:creationId xmlns:a16="http://schemas.microsoft.com/office/drawing/2014/main" id="{07E21B9D-BD01-496C-A9DA-98E8D7B650A0}"/>
              </a:ext>
            </a:extLst>
          </p:cNvPr>
          <p:cNvSpPr txBox="1"/>
          <p:nvPr userDrawn="1"/>
        </p:nvSpPr>
        <p:spPr>
          <a:xfrm>
            <a:off x="8956684" y="1756657"/>
            <a:ext cx="713232" cy="338328"/>
          </a:xfrm>
          <a:prstGeom prst="rect">
            <a:avLst/>
          </a:prstGeom>
          <a:noFill/>
        </p:spPr>
        <p:txBody>
          <a:bodyPr wrap="square" lIns="0" rIns="0">
            <a:noAutofit/>
          </a:bodyPr>
          <a:lstStyle/>
          <a:p>
            <a:pPr algn="ctr"/>
            <a:r>
              <a:rPr lang="en-US" sz="800" dirty="0">
                <a:solidFill>
                  <a:schemeClr val="bg1"/>
                </a:solidFill>
              </a:rPr>
              <a:t>Mobile</a:t>
            </a:r>
          </a:p>
          <a:p>
            <a:pPr algn="ctr"/>
            <a:r>
              <a:rPr lang="en-US" sz="800" dirty="0">
                <a:solidFill>
                  <a:schemeClr val="bg1"/>
                </a:solidFill>
              </a:rPr>
              <a:t>device</a:t>
            </a:r>
          </a:p>
        </p:txBody>
      </p:sp>
      <p:sp>
        <p:nvSpPr>
          <p:cNvPr id="182" name="TextBox 181">
            <a:extLst>
              <a:ext uri="{FF2B5EF4-FFF2-40B4-BE49-F238E27FC236}">
                <a16:creationId xmlns:a16="http://schemas.microsoft.com/office/drawing/2014/main" id="{2D8B9542-7916-443E-B1A3-250CE6082D41}"/>
              </a:ext>
            </a:extLst>
          </p:cNvPr>
          <p:cNvSpPr txBox="1"/>
          <p:nvPr userDrawn="1"/>
        </p:nvSpPr>
        <p:spPr>
          <a:xfrm>
            <a:off x="9671048" y="1756657"/>
            <a:ext cx="713232" cy="338328"/>
          </a:xfrm>
          <a:prstGeom prst="rect">
            <a:avLst/>
          </a:prstGeom>
          <a:noFill/>
        </p:spPr>
        <p:txBody>
          <a:bodyPr wrap="square" lIns="0" rIns="0">
            <a:noAutofit/>
          </a:bodyPr>
          <a:lstStyle/>
          <a:p>
            <a:pPr algn="ctr"/>
            <a:r>
              <a:rPr lang="en-US" sz="800" dirty="0">
                <a:solidFill>
                  <a:schemeClr val="bg1"/>
                </a:solidFill>
              </a:rPr>
              <a:t>Money </a:t>
            </a:r>
          </a:p>
        </p:txBody>
      </p:sp>
      <p:sp>
        <p:nvSpPr>
          <p:cNvPr id="184" name="TextBox 183">
            <a:extLst>
              <a:ext uri="{FF2B5EF4-FFF2-40B4-BE49-F238E27FC236}">
                <a16:creationId xmlns:a16="http://schemas.microsoft.com/office/drawing/2014/main" id="{1DA33D66-306C-4341-B511-6EA3533FE605}"/>
              </a:ext>
            </a:extLst>
          </p:cNvPr>
          <p:cNvSpPr txBox="1"/>
          <p:nvPr userDrawn="1"/>
        </p:nvSpPr>
        <p:spPr>
          <a:xfrm>
            <a:off x="4670500" y="1756657"/>
            <a:ext cx="713232" cy="338328"/>
          </a:xfrm>
          <a:prstGeom prst="rect">
            <a:avLst/>
          </a:prstGeom>
          <a:noFill/>
        </p:spPr>
        <p:txBody>
          <a:bodyPr wrap="square" lIns="0" rIns="0">
            <a:noAutofit/>
          </a:bodyPr>
          <a:lstStyle/>
          <a:p>
            <a:pPr algn="ctr"/>
            <a:r>
              <a:rPr lang="en-US" sz="800" dirty="0">
                <a:solidFill>
                  <a:schemeClr val="bg1"/>
                </a:solidFill>
              </a:rPr>
              <a:t>Managing alt</a:t>
            </a:r>
          </a:p>
        </p:txBody>
      </p:sp>
      <p:sp>
        <p:nvSpPr>
          <p:cNvPr id="186" name="TextBox 185">
            <a:extLst>
              <a:ext uri="{FF2B5EF4-FFF2-40B4-BE49-F238E27FC236}">
                <a16:creationId xmlns:a16="http://schemas.microsoft.com/office/drawing/2014/main" id="{B0898FAB-686C-4280-A6D4-F5D12F028047}"/>
              </a:ext>
            </a:extLst>
          </p:cNvPr>
          <p:cNvSpPr txBox="1"/>
          <p:nvPr userDrawn="1"/>
        </p:nvSpPr>
        <p:spPr>
          <a:xfrm>
            <a:off x="5384864" y="1756657"/>
            <a:ext cx="713232" cy="338328"/>
          </a:xfrm>
          <a:prstGeom prst="rect">
            <a:avLst/>
          </a:prstGeom>
          <a:noFill/>
        </p:spPr>
        <p:txBody>
          <a:bodyPr wrap="square" lIns="0" rIns="0">
            <a:noAutofit/>
          </a:bodyPr>
          <a:lstStyle/>
          <a:p>
            <a:pPr algn="ctr"/>
            <a:r>
              <a:rPr lang="en-US" sz="800" dirty="0">
                <a:solidFill>
                  <a:schemeClr val="bg1"/>
                </a:solidFill>
              </a:rPr>
              <a:t>Map</a:t>
            </a:r>
          </a:p>
        </p:txBody>
      </p:sp>
      <p:sp>
        <p:nvSpPr>
          <p:cNvPr id="188" name="TextBox 187">
            <a:extLst>
              <a:ext uri="{FF2B5EF4-FFF2-40B4-BE49-F238E27FC236}">
                <a16:creationId xmlns:a16="http://schemas.microsoft.com/office/drawing/2014/main" id="{626A58BC-4A74-4B0B-9BDD-B20225A2AB4E}"/>
              </a:ext>
            </a:extLst>
          </p:cNvPr>
          <p:cNvSpPr txBox="1"/>
          <p:nvPr userDrawn="1"/>
        </p:nvSpPr>
        <p:spPr>
          <a:xfrm>
            <a:off x="6099228" y="1756657"/>
            <a:ext cx="713232" cy="338328"/>
          </a:xfrm>
          <a:prstGeom prst="rect">
            <a:avLst/>
          </a:prstGeom>
          <a:noFill/>
        </p:spPr>
        <p:txBody>
          <a:bodyPr wrap="square" lIns="0" rIns="0">
            <a:noAutofit/>
          </a:bodyPr>
          <a:lstStyle/>
          <a:p>
            <a:pPr algn="ctr"/>
            <a:r>
              <a:rPr lang="en-US" sz="800" dirty="0">
                <a:solidFill>
                  <a:schemeClr val="bg1"/>
                </a:solidFill>
              </a:rPr>
              <a:t>Map alt</a:t>
            </a:r>
          </a:p>
        </p:txBody>
      </p:sp>
      <p:sp>
        <p:nvSpPr>
          <p:cNvPr id="190" name="TextBox 189">
            <a:extLst>
              <a:ext uri="{FF2B5EF4-FFF2-40B4-BE49-F238E27FC236}">
                <a16:creationId xmlns:a16="http://schemas.microsoft.com/office/drawing/2014/main" id="{B9813E16-B767-4B6B-BE03-EC86A2401856}"/>
              </a:ext>
            </a:extLst>
          </p:cNvPr>
          <p:cNvSpPr txBox="1"/>
          <p:nvPr userDrawn="1"/>
        </p:nvSpPr>
        <p:spPr>
          <a:xfrm>
            <a:off x="6813592" y="1756657"/>
            <a:ext cx="713232" cy="338328"/>
          </a:xfrm>
          <a:prstGeom prst="rect">
            <a:avLst/>
          </a:prstGeom>
          <a:noFill/>
        </p:spPr>
        <p:txBody>
          <a:bodyPr wrap="square" lIns="0" rIns="0">
            <a:noAutofit/>
          </a:bodyPr>
          <a:lstStyle/>
          <a:p>
            <a:pPr algn="ctr"/>
            <a:r>
              <a:rPr lang="en-US" sz="800" dirty="0">
                <a:solidFill>
                  <a:schemeClr val="bg1"/>
                </a:solidFill>
              </a:rPr>
              <a:t>Map alt 2</a:t>
            </a:r>
          </a:p>
        </p:txBody>
      </p:sp>
      <p:sp>
        <p:nvSpPr>
          <p:cNvPr id="192" name="TextBox 191">
            <a:extLst>
              <a:ext uri="{FF2B5EF4-FFF2-40B4-BE49-F238E27FC236}">
                <a16:creationId xmlns:a16="http://schemas.microsoft.com/office/drawing/2014/main" id="{A6BF823C-A6F1-4E4F-AAA0-58396BB94E70}"/>
              </a:ext>
            </a:extLst>
          </p:cNvPr>
          <p:cNvSpPr txBox="1"/>
          <p:nvPr userDrawn="1"/>
        </p:nvSpPr>
        <p:spPr>
          <a:xfrm>
            <a:off x="7527956" y="1756657"/>
            <a:ext cx="713232" cy="338328"/>
          </a:xfrm>
          <a:prstGeom prst="rect">
            <a:avLst/>
          </a:prstGeom>
          <a:noFill/>
        </p:spPr>
        <p:txBody>
          <a:bodyPr wrap="square" lIns="0" rIns="0">
            <a:noAutofit/>
          </a:bodyPr>
          <a:lstStyle/>
          <a:p>
            <a:pPr algn="ctr"/>
            <a:r>
              <a:rPr lang="en-US" sz="800" dirty="0">
                <a:solidFill>
                  <a:schemeClr val="bg1"/>
                </a:solidFill>
              </a:rPr>
              <a:t>Media</a:t>
            </a:r>
          </a:p>
        </p:txBody>
      </p:sp>
      <p:sp>
        <p:nvSpPr>
          <p:cNvPr id="194" name="TextBox 193">
            <a:extLst>
              <a:ext uri="{FF2B5EF4-FFF2-40B4-BE49-F238E27FC236}">
                <a16:creationId xmlns:a16="http://schemas.microsoft.com/office/drawing/2014/main" id="{DD510BAC-608B-4F7C-A5A0-054A20957EAC}"/>
              </a:ext>
            </a:extLst>
          </p:cNvPr>
          <p:cNvSpPr txBox="1"/>
          <p:nvPr userDrawn="1"/>
        </p:nvSpPr>
        <p:spPr>
          <a:xfrm>
            <a:off x="8242320" y="1756657"/>
            <a:ext cx="713232" cy="338328"/>
          </a:xfrm>
          <a:prstGeom prst="rect">
            <a:avLst/>
          </a:prstGeom>
          <a:noFill/>
        </p:spPr>
        <p:txBody>
          <a:bodyPr wrap="square" lIns="0" rIns="0">
            <a:noAutofit/>
          </a:bodyPr>
          <a:lstStyle/>
          <a:p>
            <a:pPr algn="ctr"/>
            <a:r>
              <a:rPr lang="en-US" sz="800" dirty="0">
                <a:solidFill>
                  <a:schemeClr val="bg1"/>
                </a:solidFill>
              </a:rPr>
              <a:t>Mismatch</a:t>
            </a:r>
          </a:p>
        </p:txBody>
      </p:sp>
      <p:sp>
        <p:nvSpPr>
          <p:cNvPr id="196" name="TextBox 195">
            <a:extLst>
              <a:ext uri="{FF2B5EF4-FFF2-40B4-BE49-F238E27FC236}">
                <a16:creationId xmlns:a16="http://schemas.microsoft.com/office/drawing/2014/main" id="{D9E3D3D7-6725-4E37-9635-FC5B09249358}"/>
              </a:ext>
            </a:extLst>
          </p:cNvPr>
          <p:cNvSpPr txBox="1"/>
          <p:nvPr userDrawn="1"/>
        </p:nvSpPr>
        <p:spPr>
          <a:xfrm>
            <a:off x="10385412" y="1756657"/>
            <a:ext cx="713232" cy="338328"/>
          </a:xfrm>
          <a:prstGeom prst="rect">
            <a:avLst/>
          </a:prstGeom>
          <a:noFill/>
        </p:spPr>
        <p:txBody>
          <a:bodyPr wrap="square" lIns="0" rIns="0">
            <a:noAutofit/>
          </a:bodyPr>
          <a:lstStyle/>
          <a:p>
            <a:pPr algn="ctr"/>
            <a:r>
              <a:rPr lang="en-US" sz="800" dirty="0">
                <a:solidFill>
                  <a:schemeClr val="bg1"/>
                </a:solidFill>
              </a:rPr>
              <a:t>Money </a:t>
            </a:r>
          </a:p>
          <a:p>
            <a:pPr algn="ctr"/>
            <a:r>
              <a:rPr lang="en-US" sz="800" dirty="0">
                <a:solidFill>
                  <a:schemeClr val="bg1"/>
                </a:solidFill>
              </a:rPr>
              <a:t>circle</a:t>
            </a:r>
          </a:p>
        </p:txBody>
      </p:sp>
      <p:sp>
        <p:nvSpPr>
          <p:cNvPr id="280" name="TextBox 279">
            <a:extLst>
              <a:ext uri="{FF2B5EF4-FFF2-40B4-BE49-F238E27FC236}">
                <a16:creationId xmlns:a16="http://schemas.microsoft.com/office/drawing/2014/main" id="{8B12A267-EBFE-40F7-816C-56D9CF3A6A4C}"/>
              </a:ext>
            </a:extLst>
          </p:cNvPr>
          <p:cNvSpPr txBox="1"/>
          <p:nvPr userDrawn="1"/>
        </p:nvSpPr>
        <p:spPr>
          <a:xfrm>
            <a:off x="3241772" y="1756657"/>
            <a:ext cx="713232" cy="338328"/>
          </a:xfrm>
          <a:prstGeom prst="rect">
            <a:avLst/>
          </a:prstGeom>
          <a:noFill/>
        </p:spPr>
        <p:txBody>
          <a:bodyPr wrap="square" lIns="0" rIns="0">
            <a:noAutofit/>
          </a:bodyPr>
          <a:lstStyle/>
          <a:p>
            <a:pPr algn="ctr"/>
            <a:r>
              <a:rPr lang="en-US" sz="800" dirty="0">
                <a:solidFill>
                  <a:schemeClr val="bg1"/>
                </a:solidFill>
              </a:rPr>
              <a:t>Manage documents</a:t>
            </a:r>
          </a:p>
        </p:txBody>
      </p:sp>
      <p:sp>
        <p:nvSpPr>
          <p:cNvPr id="282" name="TextBox 281">
            <a:extLst>
              <a:ext uri="{FF2B5EF4-FFF2-40B4-BE49-F238E27FC236}">
                <a16:creationId xmlns:a16="http://schemas.microsoft.com/office/drawing/2014/main" id="{8C781E9F-1076-49CA-BB35-8678770FE9E2}"/>
              </a:ext>
            </a:extLst>
          </p:cNvPr>
          <p:cNvSpPr txBox="1"/>
          <p:nvPr userDrawn="1"/>
        </p:nvSpPr>
        <p:spPr>
          <a:xfrm>
            <a:off x="11099777" y="2579675"/>
            <a:ext cx="713232" cy="338328"/>
          </a:xfrm>
          <a:prstGeom prst="rect">
            <a:avLst/>
          </a:prstGeom>
          <a:noFill/>
        </p:spPr>
        <p:txBody>
          <a:bodyPr wrap="square" lIns="0" rIns="0">
            <a:noAutofit/>
          </a:bodyPr>
          <a:lstStyle/>
          <a:p>
            <a:pPr algn="ctr"/>
            <a:r>
              <a:rPr lang="en-US" sz="800" dirty="0">
                <a:solidFill>
                  <a:schemeClr val="bg1"/>
                </a:solidFill>
              </a:rPr>
              <a:t>QA</a:t>
            </a:r>
          </a:p>
        </p:txBody>
      </p:sp>
      <p:sp>
        <p:nvSpPr>
          <p:cNvPr id="284" name="TextBox 283">
            <a:extLst>
              <a:ext uri="{FF2B5EF4-FFF2-40B4-BE49-F238E27FC236}">
                <a16:creationId xmlns:a16="http://schemas.microsoft.com/office/drawing/2014/main" id="{87AD569D-B8FC-4487-84C9-AE656107FC79}"/>
              </a:ext>
            </a:extLst>
          </p:cNvPr>
          <p:cNvSpPr txBox="1"/>
          <p:nvPr userDrawn="1"/>
        </p:nvSpPr>
        <p:spPr>
          <a:xfrm>
            <a:off x="387912" y="2579675"/>
            <a:ext cx="713232" cy="338328"/>
          </a:xfrm>
          <a:prstGeom prst="rect">
            <a:avLst/>
          </a:prstGeom>
          <a:noFill/>
        </p:spPr>
        <p:txBody>
          <a:bodyPr wrap="square" lIns="0" rIns="0">
            <a:noAutofit/>
          </a:bodyPr>
          <a:lstStyle/>
          <a:p>
            <a:pPr algn="ctr"/>
            <a:r>
              <a:rPr lang="en-US" sz="800" dirty="0">
                <a:solidFill>
                  <a:schemeClr val="bg1"/>
                </a:solidFill>
              </a:rPr>
              <a:t>Monitoring</a:t>
            </a:r>
          </a:p>
        </p:txBody>
      </p:sp>
      <p:sp>
        <p:nvSpPr>
          <p:cNvPr id="286" name="TextBox 285">
            <a:extLst>
              <a:ext uri="{FF2B5EF4-FFF2-40B4-BE49-F238E27FC236}">
                <a16:creationId xmlns:a16="http://schemas.microsoft.com/office/drawing/2014/main" id="{BACCC718-E1BB-422E-849F-998C4DE74CEA}"/>
              </a:ext>
            </a:extLst>
          </p:cNvPr>
          <p:cNvSpPr txBox="1"/>
          <p:nvPr userDrawn="1"/>
        </p:nvSpPr>
        <p:spPr>
          <a:xfrm>
            <a:off x="1102036" y="2579675"/>
            <a:ext cx="713232" cy="338328"/>
          </a:xfrm>
          <a:prstGeom prst="rect">
            <a:avLst/>
          </a:prstGeom>
          <a:noFill/>
        </p:spPr>
        <p:txBody>
          <a:bodyPr wrap="square" lIns="0" rIns="0">
            <a:noAutofit/>
          </a:bodyPr>
          <a:lstStyle/>
          <a:p>
            <a:pPr algn="ctr"/>
            <a:r>
              <a:rPr lang="en-US" sz="800" dirty="0">
                <a:solidFill>
                  <a:schemeClr val="bg1"/>
                </a:solidFill>
              </a:rPr>
              <a:t>Monitoring alt</a:t>
            </a:r>
          </a:p>
        </p:txBody>
      </p:sp>
      <p:sp>
        <p:nvSpPr>
          <p:cNvPr id="288" name="TextBox 287">
            <a:extLst>
              <a:ext uri="{FF2B5EF4-FFF2-40B4-BE49-F238E27FC236}">
                <a16:creationId xmlns:a16="http://schemas.microsoft.com/office/drawing/2014/main" id="{A6FCE92B-D40F-4839-8CB0-E2AC188CC26F}"/>
              </a:ext>
            </a:extLst>
          </p:cNvPr>
          <p:cNvSpPr txBox="1"/>
          <p:nvPr userDrawn="1"/>
        </p:nvSpPr>
        <p:spPr>
          <a:xfrm>
            <a:off x="1816160" y="2579675"/>
            <a:ext cx="713232" cy="338328"/>
          </a:xfrm>
          <a:prstGeom prst="rect">
            <a:avLst/>
          </a:prstGeom>
          <a:noFill/>
        </p:spPr>
        <p:txBody>
          <a:bodyPr wrap="square" lIns="0" rIns="0">
            <a:noAutofit/>
          </a:bodyPr>
          <a:lstStyle/>
          <a:p>
            <a:pPr algn="ctr"/>
            <a:r>
              <a:rPr lang="en-US" sz="800" dirty="0">
                <a:solidFill>
                  <a:schemeClr val="bg1"/>
                </a:solidFill>
              </a:rPr>
              <a:t>Note</a:t>
            </a:r>
          </a:p>
        </p:txBody>
      </p:sp>
      <p:sp>
        <p:nvSpPr>
          <p:cNvPr id="290" name="TextBox 289">
            <a:extLst>
              <a:ext uri="{FF2B5EF4-FFF2-40B4-BE49-F238E27FC236}">
                <a16:creationId xmlns:a16="http://schemas.microsoft.com/office/drawing/2014/main" id="{A6C222AB-6D20-414D-9842-28E1ABAAD794}"/>
              </a:ext>
            </a:extLst>
          </p:cNvPr>
          <p:cNvSpPr txBox="1"/>
          <p:nvPr userDrawn="1"/>
        </p:nvSpPr>
        <p:spPr>
          <a:xfrm>
            <a:off x="2530284" y="2579675"/>
            <a:ext cx="713232" cy="338328"/>
          </a:xfrm>
          <a:prstGeom prst="rect">
            <a:avLst/>
          </a:prstGeom>
          <a:noFill/>
        </p:spPr>
        <p:txBody>
          <a:bodyPr wrap="square" lIns="0" rIns="0">
            <a:noAutofit/>
          </a:bodyPr>
          <a:lstStyle/>
          <a:p>
            <a:pPr algn="ctr"/>
            <a:r>
              <a:rPr lang="en-US" sz="800" dirty="0">
                <a:solidFill>
                  <a:schemeClr val="bg1"/>
                </a:solidFill>
              </a:rPr>
              <a:t>OCR</a:t>
            </a:r>
          </a:p>
        </p:txBody>
      </p:sp>
      <p:sp>
        <p:nvSpPr>
          <p:cNvPr id="292" name="TextBox 291">
            <a:extLst>
              <a:ext uri="{FF2B5EF4-FFF2-40B4-BE49-F238E27FC236}">
                <a16:creationId xmlns:a16="http://schemas.microsoft.com/office/drawing/2014/main" id="{F87B50F6-2F12-4815-92CF-AE2F27483131}"/>
              </a:ext>
            </a:extLst>
          </p:cNvPr>
          <p:cNvSpPr txBox="1"/>
          <p:nvPr userDrawn="1"/>
        </p:nvSpPr>
        <p:spPr>
          <a:xfrm>
            <a:off x="3958532" y="2579675"/>
            <a:ext cx="713232" cy="338328"/>
          </a:xfrm>
          <a:prstGeom prst="rect">
            <a:avLst/>
          </a:prstGeom>
          <a:noFill/>
        </p:spPr>
        <p:txBody>
          <a:bodyPr wrap="square" lIns="0" rIns="0">
            <a:noAutofit/>
          </a:bodyPr>
          <a:lstStyle/>
          <a:p>
            <a:pPr algn="ctr"/>
            <a:r>
              <a:rPr lang="en-US" sz="800" dirty="0">
                <a:solidFill>
                  <a:schemeClr val="bg1"/>
                </a:solidFill>
              </a:rPr>
              <a:t>Phone </a:t>
            </a:r>
          </a:p>
          <a:p>
            <a:pPr algn="ctr"/>
            <a:r>
              <a:rPr lang="en-US" sz="800" dirty="0">
                <a:solidFill>
                  <a:schemeClr val="bg1"/>
                </a:solidFill>
              </a:rPr>
              <a:t>call</a:t>
            </a:r>
          </a:p>
        </p:txBody>
      </p:sp>
      <p:sp>
        <p:nvSpPr>
          <p:cNvPr id="294" name="TextBox 293">
            <a:extLst>
              <a:ext uri="{FF2B5EF4-FFF2-40B4-BE49-F238E27FC236}">
                <a16:creationId xmlns:a16="http://schemas.microsoft.com/office/drawing/2014/main" id="{D1CB2122-73A8-4064-8D09-D7BE6E5D5C9E}"/>
              </a:ext>
            </a:extLst>
          </p:cNvPr>
          <p:cNvSpPr txBox="1"/>
          <p:nvPr userDrawn="1"/>
        </p:nvSpPr>
        <p:spPr>
          <a:xfrm>
            <a:off x="8957400" y="2579675"/>
            <a:ext cx="713232" cy="338328"/>
          </a:xfrm>
          <a:prstGeom prst="rect">
            <a:avLst/>
          </a:prstGeom>
          <a:noFill/>
        </p:spPr>
        <p:txBody>
          <a:bodyPr wrap="square" lIns="0" rIns="0">
            <a:noAutofit/>
          </a:bodyPr>
          <a:lstStyle/>
          <a:p>
            <a:pPr algn="ctr"/>
            <a:r>
              <a:rPr lang="en-US" sz="800" dirty="0">
                <a:solidFill>
                  <a:schemeClr val="bg1"/>
                </a:solidFill>
              </a:rPr>
              <a:t>Proof of concept</a:t>
            </a:r>
          </a:p>
        </p:txBody>
      </p:sp>
      <p:sp>
        <p:nvSpPr>
          <p:cNvPr id="296" name="TextBox 295">
            <a:extLst>
              <a:ext uri="{FF2B5EF4-FFF2-40B4-BE49-F238E27FC236}">
                <a16:creationId xmlns:a16="http://schemas.microsoft.com/office/drawing/2014/main" id="{A1C428B7-37E2-4CB8-BAB2-A06F67DC831A}"/>
              </a:ext>
            </a:extLst>
          </p:cNvPr>
          <p:cNvSpPr txBox="1"/>
          <p:nvPr userDrawn="1"/>
        </p:nvSpPr>
        <p:spPr>
          <a:xfrm>
            <a:off x="9671524" y="2579675"/>
            <a:ext cx="713232" cy="338328"/>
          </a:xfrm>
          <a:prstGeom prst="rect">
            <a:avLst/>
          </a:prstGeom>
          <a:noFill/>
        </p:spPr>
        <p:txBody>
          <a:bodyPr wrap="square" lIns="0" rIns="0">
            <a:noAutofit/>
          </a:bodyPr>
          <a:lstStyle/>
          <a:p>
            <a:pPr algn="ctr"/>
            <a:r>
              <a:rPr lang="en-US" sz="800" dirty="0">
                <a:solidFill>
                  <a:schemeClr val="bg1"/>
                </a:solidFill>
              </a:rPr>
              <a:t>Proof of concept 2</a:t>
            </a:r>
          </a:p>
        </p:txBody>
      </p:sp>
      <p:sp>
        <p:nvSpPr>
          <p:cNvPr id="298" name="TextBox 297">
            <a:extLst>
              <a:ext uri="{FF2B5EF4-FFF2-40B4-BE49-F238E27FC236}">
                <a16:creationId xmlns:a16="http://schemas.microsoft.com/office/drawing/2014/main" id="{5F61578E-78C4-4B2D-9AD7-E0AED486CB0F}"/>
              </a:ext>
            </a:extLst>
          </p:cNvPr>
          <p:cNvSpPr txBox="1"/>
          <p:nvPr userDrawn="1"/>
        </p:nvSpPr>
        <p:spPr>
          <a:xfrm>
            <a:off x="4672656" y="2579675"/>
            <a:ext cx="713232" cy="338328"/>
          </a:xfrm>
          <a:prstGeom prst="rect">
            <a:avLst/>
          </a:prstGeom>
          <a:noFill/>
        </p:spPr>
        <p:txBody>
          <a:bodyPr wrap="square" lIns="0" rIns="0">
            <a:noAutofit/>
          </a:bodyPr>
          <a:lstStyle/>
          <a:p>
            <a:pPr algn="ctr"/>
            <a:r>
              <a:rPr lang="en-US" sz="800" dirty="0">
                <a:solidFill>
                  <a:schemeClr val="bg1"/>
                </a:solidFill>
              </a:rPr>
              <a:t>Pivot</a:t>
            </a:r>
          </a:p>
        </p:txBody>
      </p:sp>
      <p:sp>
        <p:nvSpPr>
          <p:cNvPr id="300" name="TextBox 299">
            <a:extLst>
              <a:ext uri="{FF2B5EF4-FFF2-40B4-BE49-F238E27FC236}">
                <a16:creationId xmlns:a16="http://schemas.microsoft.com/office/drawing/2014/main" id="{62FA26B4-DED1-45C5-AD24-A088DF12A9C2}"/>
              </a:ext>
            </a:extLst>
          </p:cNvPr>
          <p:cNvSpPr txBox="1"/>
          <p:nvPr userDrawn="1"/>
        </p:nvSpPr>
        <p:spPr>
          <a:xfrm>
            <a:off x="5386780" y="2579675"/>
            <a:ext cx="713232" cy="338328"/>
          </a:xfrm>
          <a:prstGeom prst="rect">
            <a:avLst/>
          </a:prstGeom>
          <a:noFill/>
        </p:spPr>
        <p:txBody>
          <a:bodyPr wrap="square" lIns="0" rIns="0">
            <a:noAutofit/>
          </a:bodyPr>
          <a:lstStyle/>
          <a:p>
            <a:pPr algn="ctr"/>
            <a:r>
              <a:rPr lang="en-US" sz="800" dirty="0">
                <a:solidFill>
                  <a:schemeClr val="bg1"/>
                </a:solidFill>
              </a:rPr>
              <a:t>Plugin</a:t>
            </a:r>
          </a:p>
        </p:txBody>
      </p:sp>
      <p:sp>
        <p:nvSpPr>
          <p:cNvPr id="302" name="TextBox 301">
            <a:extLst>
              <a:ext uri="{FF2B5EF4-FFF2-40B4-BE49-F238E27FC236}">
                <a16:creationId xmlns:a16="http://schemas.microsoft.com/office/drawing/2014/main" id="{59579CF6-371E-4D6D-AEE6-B151B8789EB4}"/>
              </a:ext>
            </a:extLst>
          </p:cNvPr>
          <p:cNvSpPr txBox="1"/>
          <p:nvPr userDrawn="1"/>
        </p:nvSpPr>
        <p:spPr>
          <a:xfrm>
            <a:off x="6100904" y="2579675"/>
            <a:ext cx="713232" cy="338328"/>
          </a:xfrm>
          <a:prstGeom prst="rect">
            <a:avLst/>
          </a:prstGeom>
          <a:noFill/>
        </p:spPr>
        <p:txBody>
          <a:bodyPr wrap="square" lIns="0" rIns="0">
            <a:noAutofit/>
          </a:bodyPr>
          <a:lstStyle/>
          <a:p>
            <a:pPr algn="ctr"/>
            <a:r>
              <a:rPr lang="en-US" sz="800" dirty="0">
                <a:solidFill>
                  <a:schemeClr val="bg1"/>
                </a:solidFill>
              </a:rPr>
              <a:t>Process identification</a:t>
            </a:r>
          </a:p>
        </p:txBody>
      </p:sp>
      <p:sp>
        <p:nvSpPr>
          <p:cNvPr id="304" name="TextBox 303">
            <a:extLst>
              <a:ext uri="{FF2B5EF4-FFF2-40B4-BE49-F238E27FC236}">
                <a16:creationId xmlns:a16="http://schemas.microsoft.com/office/drawing/2014/main" id="{21CFD8E2-5605-4046-A0EB-ED006A0E0DB1}"/>
              </a:ext>
            </a:extLst>
          </p:cNvPr>
          <p:cNvSpPr txBox="1"/>
          <p:nvPr userDrawn="1"/>
        </p:nvSpPr>
        <p:spPr>
          <a:xfrm>
            <a:off x="6815028" y="2579675"/>
            <a:ext cx="713232" cy="338328"/>
          </a:xfrm>
          <a:prstGeom prst="rect">
            <a:avLst/>
          </a:prstGeom>
          <a:noFill/>
        </p:spPr>
        <p:txBody>
          <a:bodyPr wrap="square" lIns="0" rIns="0">
            <a:noAutofit/>
          </a:bodyPr>
          <a:lstStyle/>
          <a:p>
            <a:pPr algn="ctr"/>
            <a:r>
              <a:rPr lang="en-US" sz="800" dirty="0">
                <a:solidFill>
                  <a:schemeClr val="bg1"/>
                </a:solidFill>
              </a:rPr>
              <a:t>Process identification 2</a:t>
            </a:r>
          </a:p>
        </p:txBody>
      </p:sp>
      <p:sp>
        <p:nvSpPr>
          <p:cNvPr id="306" name="TextBox 305">
            <a:extLst>
              <a:ext uri="{FF2B5EF4-FFF2-40B4-BE49-F238E27FC236}">
                <a16:creationId xmlns:a16="http://schemas.microsoft.com/office/drawing/2014/main" id="{B1754DEB-2B82-418D-82D8-CB8E0EB41F22}"/>
              </a:ext>
            </a:extLst>
          </p:cNvPr>
          <p:cNvSpPr txBox="1"/>
          <p:nvPr userDrawn="1"/>
        </p:nvSpPr>
        <p:spPr>
          <a:xfrm>
            <a:off x="7529152" y="2579675"/>
            <a:ext cx="713232" cy="338328"/>
          </a:xfrm>
          <a:prstGeom prst="rect">
            <a:avLst/>
          </a:prstGeom>
          <a:noFill/>
        </p:spPr>
        <p:txBody>
          <a:bodyPr wrap="square" lIns="0" rIns="0">
            <a:noAutofit/>
          </a:bodyPr>
          <a:lstStyle/>
          <a:p>
            <a:pPr algn="ctr"/>
            <a:r>
              <a:rPr lang="en-US" sz="800" dirty="0">
                <a:solidFill>
                  <a:schemeClr val="bg1"/>
                </a:solidFill>
              </a:rPr>
              <a:t>Project</a:t>
            </a:r>
          </a:p>
        </p:txBody>
      </p:sp>
      <p:sp>
        <p:nvSpPr>
          <p:cNvPr id="308" name="TextBox 307">
            <a:extLst>
              <a:ext uri="{FF2B5EF4-FFF2-40B4-BE49-F238E27FC236}">
                <a16:creationId xmlns:a16="http://schemas.microsoft.com/office/drawing/2014/main" id="{26F11A8C-BB88-412C-B933-23AA36C9F2F7}"/>
              </a:ext>
            </a:extLst>
          </p:cNvPr>
          <p:cNvSpPr txBox="1"/>
          <p:nvPr userDrawn="1"/>
        </p:nvSpPr>
        <p:spPr>
          <a:xfrm>
            <a:off x="8243276" y="2579675"/>
            <a:ext cx="713232" cy="338328"/>
          </a:xfrm>
          <a:prstGeom prst="rect">
            <a:avLst/>
          </a:prstGeom>
          <a:noFill/>
        </p:spPr>
        <p:txBody>
          <a:bodyPr wrap="square" lIns="0" rIns="0">
            <a:noAutofit/>
          </a:bodyPr>
          <a:lstStyle/>
          <a:p>
            <a:pPr algn="ctr"/>
            <a:r>
              <a:rPr lang="en-US" sz="800" dirty="0">
                <a:solidFill>
                  <a:schemeClr val="bg1"/>
                </a:solidFill>
              </a:rPr>
              <a:t>Promoter bullhorn</a:t>
            </a:r>
          </a:p>
        </p:txBody>
      </p:sp>
      <p:sp>
        <p:nvSpPr>
          <p:cNvPr id="310" name="TextBox 309">
            <a:extLst>
              <a:ext uri="{FF2B5EF4-FFF2-40B4-BE49-F238E27FC236}">
                <a16:creationId xmlns:a16="http://schemas.microsoft.com/office/drawing/2014/main" id="{2D9CC8AD-B318-4429-8371-611D8CAE132B}"/>
              </a:ext>
            </a:extLst>
          </p:cNvPr>
          <p:cNvSpPr txBox="1"/>
          <p:nvPr userDrawn="1"/>
        </p:nvSpPr>
        <p:spPr>
          <a:xfrm>
            <a:off x="10385648" y="2579675"/>
            <a:ext cx="713232" cy="338328"/>
          </a:xfrm>
          <a:prstGeom prst="rect">
            <a:avLst/>
          </a:prstGeom>
          <a:noFill/>
        </p:spPr>
        <p:txBody>
          <a:bodyPr wrap="square" lIns="0" rIns="0">
            <a:noAutofit/>
          </a:bodyPr>
          <a:lstStyle/>
          <a:p>
            <a:pPr algn="ctr"/>
            <a:r>
              <a:rPr lang="en-US" sz="800" dirty="0">
                <a:solidFill>
                  <a:schemeClr val="bg1"/>
                </a:solidFill>
              </a:rPr>
              <a:t>Public </a:t>
            </a:r>
          </a:p>
          <a:p>
            <a:pPr algn="ctr"/>
            <a:r>
              <a:rPr lang="en-US" sz="800" dirty="0">
                <a:solidFill>
                  <a:schemeClr val="bg1"/>
                </a:solidFill>
              </a:rPr>
              <a:t>sector</a:t>
            </a:r>
          </a:p>
        </p:txBody>
      </p:sp>
      <p:sp>
        <p:nvSpPr>
          <p:cNvPr id="312" name="TextBox 311">
            <a:extLst>
              <a:ext uri="{FF2B5EF4-FFF2-40B4-BE49-F238E27FC236}">
                <a16:creationId xmlns:a16="http://schemas.microsoft.com/office/drawing/2014/main" id="{AE385186-759D-4797-A591-88E53792751C}"/>
              </a:ext>
            </a:extLst>
          </p:cNvPr>
          <p:cNvSpPr txBox="1"/>
          <p:nvPr userDrawn="1"/>
        </p:nvSpPr>
        <p:spPr>
          <a:xfrm>
            <a:off x="3244408" y="2579675"/>
            <a:ext cx="713232" cy="338328"/>
          </a:xfrm>
          <a:prstGeom prst="rect">
            <a:avLst/>
          </a:prstGeom>
          <a:noFill/>
        </p:spPr>
        <p:txBody>
          <a:bodyPr wrap="square" lIns="0" rIns="0">
            <a:noAutofit/>
          </a:bodyPr>
          <a:lstStyle/>
          <a:p>
            <a:pPr algn="ctr"/>
            <a:r>
              <a:rPr lang="en-US" sz="800" dirty="0">
                <a:solidFill>
                  <a:schemeClr val="bg1"/>
                </a:solidFill>
              </a:rPr>
              <a:t>OCR alt</a:t>
            </a:r>
          </a:p>
        </p:txBody>
      </p:sp>
    </p:spTree>
    <p:extLst>
      <p:ext uri="{BB962C8B-B14F-4D97-AF65-F5344CB8AC3E}">
        <p14:creationId xmlns:p14="http://schemas.microsoft.com/office/powerpoint/2010/main" val="58442007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Icons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026C5A-1148-4A65-A2E6-87A142686441}"/>
              </a:ext>
            </a:extLst>
          </p:cNvPr>
          <p:cNvSpPr/>
          <p:nvPr userDrawn="1"/>
        </p:nvSpPr>
        <p:spPr>
          <a:xfrm>
            <a:off x="0" y="1143000"/>
            <a:ext cx="12188825" cy="5714999"/>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dirty="0" err="1">
              <a:latin typeface="Arial"/>
              <a:cs typeface="Arial"/>
            </a:endParaRPr>
          </a:p>
        </p:txBody>
      </p:sp>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4" name="TextBox 3">
            <a:extLst>
              <a:ext uri="{FF2B5EF4-FFF2-40B4-BE49-F238E27FC236}">
                <a16:creationId xmlns:a16="http://schemas.microsoft.com/office/drawing/2014/main" id="{34735C1A-1459-487F-B7D7-404BA0480FFE}"/>
              </a:ext>
            </a:extLst>
          </p:cNvPr>
          <p:cNvSpPr txBox="1"/>
          <p:nvPr userDrawn="1"/>
        </p:nvSpPr>
        <p:spPr>
          <a:xfrm>
            <a:off x="440508" y="1710252"/>
            <a:ext cx="709636" cy="338554"/>
          </a:xfrm>
          <a:prstGeom prst="rect">
            <a:avLst/>
          </a:prstGeom>
          <a:noFill/>
        </p:spPr>
        <p:txBody>
          <a:bodyPr wrap="square" lIns="0" rIns="0">
            <a:spAutoFit/>
          </a:bodyPr>
          <a:lstStyle/>
          <a:p>
            <a:pPr algn="ctr"/>
            <a:r>
              <a:rPr lang="en-US" sz="800" dirty="0">
                <a:solidFill>
                  <a:schemeClr val="bg1"/>
                </a:solidFill>
              </a:rPr>
              <a:t>Web </a:t>
            </a:r>
            <a:br>
              <a:rPr lang="en-US" sz="800" dirty="0">
                <a:solidFill>
                  <a:schemeClr val="bg1"/>
                </a:solidFill>
              </a:rPr>
            </a:br>
            <a:r>
              <a:rPr lang="en-US" sz="800" dirty="0">
                <a:solidFill>
                  <a:schemeClr val="bg1"/>
                </a:solidFill>
              </a:rPr>
              <a:t>scraping</a:t>
            </a:r>
          </a:p>
        </p:txBody>
      </p:sp>
      <p:sp>
        <p:nvSpPr>
          <p:cNvPr id="6" name="TextBox 5">
            <a:extLst>
              <a:ext uri="{FF2B5EF4-FFF2-40B4-BE49-F238E27FC236}">
                <a16:creationId xmlns:a16="http://schemas.microsoft.com/office/drawing/2014/main" id="{4EAB2A13-7FE6-48D5-9361-839B1F913D0B}"/>
              </a:ext>
            </a:extLst>
          </p:cNvPr>
          <p:cNvSpPr txBox="1"/>
          <p:nvPr userDrawn="1"/>
        </p:nvSpPr>
        <p:spPr>
          <a:xfrm>
            <a:off x="1147053" y="1710252"/>
            <a:ext cx="709636" cy="338554"/>
          </a:xfrm>
          <a:prstGeom prst="rect">
            <a:avLst/>
          </a:prstGeom>
          <a:noFill/>
        </p:spPr>
        <p:txBody>
          <a:bodyPr wrap="square" lIns="0" rIns="0">
            <a:spAutoFit/>
          </a:bodyPr>
          <a:lstStyle/>
          <a:p>
            <a:pPr algn="ctr"/>
            <a:r>
              <a:rPr lang="en-US" sz="800" dirty="0">
                <a:solidFill>
                  <a:schemeClr val="bg1"/>
                </a:solidFill>
              </a:rPr>
              <a:t>Thank </a:t>
            </a:r>
            <a:br>
              <a:rPr lang="en-US" sz="800" dirty="0">
                <a:solidFill>
                  <a:schemeClr val="bg1"/>
                </a:solidFill>
              </a:rPr>
            </a:br>
            <a:r>
              <a:rPr lang="en-US" sz="800" dirty="0">
                <a:solidFill>
                  <a:schemeClr val="bg1"/>
                </a:solidFill>
              </a:rPr>
              <a:t>you</a:t>
            </a:r>
          </a:p>
        </p:txBody>
      </p:sp>
      <p:sp>
        <p:nvSpPr>
          <p:cNvPr id="8" name="TextBox 7">
            <a:extLst>
              <a:ext uri="{FF2B5EF4-FFF2-40B4-BE49-F238E27FC236}">
                <a16:creationId xmlns:a16="http://schemas.microsoft.com/office/drawing/2014/main" id="{C241002E-AE5F-438D-9DB5-7BE0D2447496}"/>
              </a:ext>
            </a:extLst>
          </p:cNvPr>
          <p:cNvSpPr txBox="1"/>
          <p:nvPr userDrawn="1"/>
        </p:nvSpPr>
        <p:spPr>
          <a:xfrm>
            <a:off x="1853598" y="1710252"/>
            <a:ext cx="709636" cy="338554"/>
          </a:xfrm>
          <a:prstGeom prst="rect">
            <a:avLst/>
          </a:prstGeom>
          <a:noFill/>
        </p:spPr>
        <p:txBody>
          <a:bodyPr wrap="square" lIns="0" rIns="0">
            <a:spAutoFit/>
          </a:bodyPr>
          <a:lstStyle/>
          <a:p>
            <a:pPr algn="ctr"/>
            <a:r>
              <a:rPr lang="en-US" sz="800" dirty="0">
                <a:solidFill>
                  <a:schemeClr val="bg1"/>
                </a:solidFill>
              </a:rPr>
              <a:t>Automated data entry</a:t>
            </a:r>
          </a:p>
        </p:txBody>
      </p:sp>
      <p:sp>
        <p:nvSpPr>
          <p:cNvPr id="9" name="TextBox 8">
            <a:extLst>
              <a:ext uri="{FF2B5EF4-FFF2-40B4-BE49-F238E27FC236}">
                <a16:creationId xmlns:a16="http://schemas.microsoft.com/office/drawing/2014/main" id="{366A7C67-43D3-4811-8C64-6740A8C77E72}"/>
              </a:ext>
            </a:extLst>
          </p:cNvPr>
          <p:cNvSpPr txBox="1"/>
          <p:nvPr userDrawn="1"/>
        </p:nvSpPr>
        <p:spPr>
          <a:xfrm>
            <a:off x="2560143" y="1710252"/>
            <a:ext cx="709636" cy="215444"/>
          </a:xfrm>
          <a:prstGeom prst="rect">
            <a:avLst/>
          </a:prstGeom>
          <a:noFill/>
        </p:spPr>
        <p:txBody>
          <a:bodyPr wrap="square" lIns="0" rIns="0">
            <a:spAutoFit/>
          </a:bodyPr>
          <a:lstStyle/>
          <a:p>
            <a:pPr algn="ctr"/>
            <a:r>
              <a:rPr lang="en-US" sz="800" dirty="0">
                <a:solidFill>
                  <a:schemeClr val="bg1"/>
                </a:solidFill>
              </a:rPr>
              <a:t>Automation</a:t>
            </a:r>
          </a:p>
        </p:txBody>
      </p:sp>
      <p:sp>
        <p:nvSpPr>
          <p:cNvPr id="10" name="TextBox 9">
            <a:extLst>
              <a:ext uri="{FF2B5EF4-FFF2-40B4-BE49-F238E27FC236}">
                <a16:creationId xmlns:a16="http://schemas.microsoft.com/office/drawing/2014/main" id="{8F995122-54A9-4FF5-80BF-827DEA5BD63C}"/>
              </a:ext>
            </a:extLst>
          </p:cNvPr>
          <p:cNvSpPr txBox="1"/>
          <p:nvPr userDrawn="1"/>
        </p:nvSpPr>
        <p:spPr>
          <a:xfrm>
            <a:off x="3266688" y="1710252"/>
            <a:ext cx="709636" cy="338554"/>
          </a:xfrm>
          <a:prstGeom prst="rect">
            <a:avLst/>
          </a:prstGeom>
          <a:noFill/>
        </p:spPr>
        <p:txBody>
          <a:bodyPr wrap="square" lIns="0" rIns="0">
            <a:spAutoFit/>
          </a:bodyPr>
          <a:lstStyle/>
          <a:p>
            <a:pPr algn="ctr"/>
            <a:r>
              <a:rPr lang="en-US" sz="800" dirty="0">
                <a:solidFill>
                  <a:schemeClr val="bg1"/>
                </a:solidFill>
              </a:rPr>
              <a:t>Background</a:t>
            </a:r>
            <a:br>
              <a:rPr lang="en-US" sz="800" dirty="0">
                <a:solidFill>
                  <a:schemeClr val="bg1"/>
                </a:solidFill>
              </a:rPr>
            </a:br>
            <a:r>
              <a:rPr lang="en-US" sz="800" dirty="0">
                <a:solidFill>
                  <a:schemeClr val="bg1"/>
                </a:solidFill>
              </a:rPr>
              <a:t>automation</a:t>
            </a:r>
          </a:p>
        </p:txBody>
      </p:sp>
      <p:sp>
        <p:nvSpPr>
          <p:cNvPr id="12" name="TextBox 11">
            <a:extLst>
              <a:ext uri="{FF2B5EF4-FFF2-40B4-BE49-F238E27FC236}">
                <a16:creationId xmlns:a16="http://schemas.microsoft.com/office/drawing/2014/main" id="{EF237658-3743-4349-9D3A-F64B49456FFB}"/>
              </a:ext>
            </a:extLst>
          </p:cNvPr>
          <p:cNvSpPr txBox="1"/>
          <p:nvPr userDrawn="1"/>
        </p:nvSpPr>
        <p:spPr>
          <a:xfrm>
            <a:off x="3973233" y="1710252"/>
            <a:ext cx="709636" cy="215444"/>
          </a:xfrm>
          <a:prstGeom prst="rect">
            <a:avLst/>
          </a:prstGeom>
          <a:noFill/>
        </p:spPr>
        <p:txBody>
          <a:bodyPr wrap="square" lIns="0" rIns="0">
            <a:spAutoFit/>
          </a:bodyPr>
          <a:lstStyle/>
          <a:p>
            <a:pPr algn="ctr"/>
            <a:r>
              <a:rPr lang="en-US" sz="800" dirty="0">
                <a:solidFill>
                  <a:schemeClr val="bg1"/>
                </a:solidFill>
              </a:rPr>
              <a:t>Big scale</a:t>
            </a:r>
          </a:p>
        </p:txBody>
      </p:sp>
      <p:sp>
        <p:nvSpPr>
          <p:cNvPr id="14" name="TextBox 13">
            <a:extLst>
              <a:ext uri="{FF2B5EF4-FFF2-40B4-BE49-F238E27FC236}">
                <a16:creationId xmlns:a16="http://schemas.microsoft.com/office/drawing/2014/main" id="{F3D45A5B-0395-453B-A8E3-7CB5154800EA}"/>
              </a:ext>
            </a:extLst>
          </p:cNvPr>
          <p:cNvSpPr txBox="1"/>
          <p:nvPr userDrawn="1"/>
        </p:nvSpPr>
        <p:spPr>
          <a:xfrm>
            <a:off x="4679778" y="1710252"/>
            <a:ext cx="709636" cy="215444"/>
          </a:xfrm>
          <a:prstGeom prst="rect">
            <a:avLst/>
          </a:prstGeom>
          <a:noFill/>
        </p:spPr>
        <p:txBody>
          <a:bodyPr wrap="square" lIns="0" rIns="0">
            <a:spAutoFit/>
          </a:bodyPr>
          <a:lstStyle/>
          <a:p>
            <a:pPr algn="ctr"/>
            <a:r>
              <a:rPr lang="en-US" sz="800" dirty="0">
                <a:solidFill>
                  <a:schemeClr val="bg1"/>
                </a:solidFill>
              </a:rPr>
              <a:t>Bookmark</a:t>
            </a:r>
          </a:p>
        </p:txBody>
      </p:sp>
      <p:sp>
        <p:nvSpPr>
          <p:cNvPr id="16" name="TextBox 15">
            <a:extLst>
              <a:ext uri="{FF2B5EF4-FFF2-40B4-BE49-F238E27FC236}">
                <a16:creationId xmlns:a16="http://schemas.microsoft.com/office/drawing/2014/main" id="{3A186D34-FDA7-4E20-807B-28BA06F5FC7D}"/>
              </a:ext>
            </a:extLst>
          </p:cNvPr>
          <p:cNvSpPr txBox="1"/>
          <p:nvPr userDrawn="1"/>
        </p:nvSpPr>
        <p:spPr>
          <a:xfrm>
            <a:off x="5386323" y="1710252"/>
            <a:ext cx="709636" cy="338554"/>
          </a:xfrm>
          <a:prstGeom prst="rect">
            <a:avLst/>
          </a:prstGeom>
          <a:noFill/>
        </p:spPr>
        <p:txBody>
          <a:bodyPr wrap="square" lIns="0" rIns="0">
            <a:spAutoFit/>
          </a:bodyPr>
          <a:lstStyle/>
          <a:p>
            <a:pPr algn="ctr"/>
            <a:r>
              <a:rPr lang="en-US" sz="800" dirty="0">
                <a:solidFill>
                  <a:schemeClr val="bg1"/>
                </a:solidFill>
              </a:rPr>
              <a:t>Business partner alt 2</a:t>
            </a:r>
          </a:p>
        </p:txBody>
      </p:sp>
      <p:sp>
        <p:nvSpPr>
          <p:cNvPr id="18" name="TextBox 17">
            <a:extLst>
              <a:ext uri="{FF2B5EF4-FFF2-40B4-BE49-F238E27FC236}">
                <a16:creationId xmlns:a16="http://schemas.microsoft.com/office/drawing/2014/main" id="{BEE869D7-13A9-405D-BC63-717725A7AE66}"/>
              </a:ext>
            </a:extLst>
          </p:cNvPr>
          <p:cNvSpPr txBox="1"/>
          <p:nvPr userDrawn="1"/>
        </p:nvSpPr>
        <p:spPr>
          <a:xfrm>
            <a:off x="6092868" y="1710252"/>
            <a:ext cx="709636" cy="338554"/>
          </a:xfrm>
          <a:prstGeom prst="rect">
            <a:avLst/>
          </a:prstGeom>
          <a:noFill/>
        </p:spPr>
        <p:txBody>
          <a:bodyPr wrap="square" lIns="0" rIns="0">
            <a:spAutoFit/>
          </a:bodyPr>
          <a:lstStyle/>
          <a:p>
            <a:pPr algn="ctr"/>
            <a:r>
              <a:rPr lang="en-US" sz="800" dirty="0">
                <a:solidFill>
                  <a:schemeClr val="bg1"/>
                </a:solidFill>
              </a:rPr>
              <a:t>Business partner alt</a:t>
            </a:r>
          </a:p>
        </p:txBody>
      </p:sp>
      <p:sp>
        <p:nvSpPr>
          <p:cNvPr id="20" name="TextBox 19">
            <a:extLst>
              <a:ext uri="{FF2B5EF4-FFF2-40B4-BE49-F238E27FC236}">
                <a16:creationId xmlns:a16="http://schemas.microsoft.com/office/drawing/2014/main" id="{83586A05-EBB5-425E-8FA2-6CDA1AA910BA}"/>
              </a:ext>
            </a:extLst>
          </p:cNvPr>
          <p:cNvSpPr txBox="1"/>
          <p:nvPr userDrawn="1"/>
        </p:nvSpPr>
        <p:spPr>
          <a:xfrm>
            <a:off x="6799413" y="1710252"/>
            <a:ext cx="709636" cy="338554"/>
          </a:xfrm>
          <a:prstGeom prst="rect">
            <a:avLst/>
          </a:prstGeom>
          <a:noFill/>
        </p:spPr>
        <p:txBody>
          <a:bodyPr wrap="square" lIns="0" rIns="0">
            <a:spAutoFit/>
          </a:bodyPr>
          <a:lstStyle/>
          <a:p>
            <a:pPr algn="ctr"/>
            <a:r>
              <a:rPr lang="en-US" sz="800" dirty="0">
                <a:solidFill>
                  <a:schemeClr val="bg1"/>
                </a:solidFill>
              </a:rPr>
              <a:t>Business </a:t>
            </a:r>
            <a:r>
              <a:rPr lang="en-US" sz="800" dirty="0" err="1">
                <a:solidFill>
                  <a:schemeClr val="bg1"/>
                </a:solidFill>
              </a:rPr>
              <a:t>partnerup</a:t>
            </a:r>
            <a:endParaRPr lang="en-US" sz="800" dirty="0">
              <a:solidFill>
                <a:schemeClr val="bg1"/>
              </a:solidFill>
            </a:endParaRPr>
          </a:p>
        </p:txBody>
      </p:sp>
      <p:sp>
        <p:nvSpPr>
          <p:cNvPr id="22" name="TextBox 21">
            <a:extLst>
              <a:ext uri="{FF2B5EF4-FFF2-40B4-BE49-F238E27FC236}">
                <a16:creationId xmlns:a16="http://schemas.microsoft.com/office/drawing/2014/main" id="{52D3B3AB-F9AF-4929-844A-F05989401165}"/>
              </a:ext>
            </a:extLst>
          </p:cNvPr>
          <p:cNvSpPr txBox="1"/>
          <p:nvPr userDrawn="1"/>
        </p:nvSpPr>
        <p:spPr>
          <a:xfrm>
            <a:off x="7505958" y="1710252"/>
            <a:ext cx="709636" cy="215444"/>
          </a:xfrm>
          <a:prstGeom prst="rect">
            <a:avLst/>
          </a:prstGeom>
          <a:noFill/>
        </p:spPr>
        <p:txBody>
          <a:bodyPr wrap="square" lIns="0" rIns="0">
            <a:spAutoFit/>
          </a:bodyPr>
          <a:lstStyle/>
          <a:p>
            <a:pPr algn="ctr"/>
            <a:r>
              <a:rPr lang="en-US" sz="800" dirty="0">
                <a:solidFill>
                  <a:schemeClr val="bg1"/>
                </a:solidFill>
              </a:rPr>
              <a:t>Certification</a:t>
            </a:r>
          </a:p>
        </p:txBody>
      </p:sp>
      <p:sp>
        <p:nvSpPr>
          <p:cNvPr id="24" name="TextBox 23">
            <a:extLst>
              <a:ext uri="{FF2B5EF4-FFF2-40B4-BE49-F238E27FC236}">
                <a16:creationId xmlns:a16="http://schemas.microsoft.com/office/drawing/2014/main" id="{65C7AAFE-A53B-4BBE-BEAC-222BF94F9B98}"/>
              </a:ext>
            </a:extLst>
          </p:cNvPr>
          <p:cNvSpPr txBox="1"/>
          <p:nvPr userDrawn="1"/>
        </p:nvSpPr>
        <p:spPr>
          <a:xfrm>
            <a:off x="8212503" y="1710252"/>
            <a:ext cx="709636" cy="215444"/>
          </a:xfrm>
          <a:prstGeom prst="rect">
            <a:avLst/>
          </a:prstGeom>
          <a:noFill/>
        </p:spPr>
        <p:txBody>
          <a:bodyPr wrap="square" lIns="0" rIns="0">
            <a:spAutoFit/>
          </a:bodyPr>
          <a:lstStyle/>
          <a:p>
            <a:pPr algn="ctr"/>
            <a:r>
              <a:rPr lang="en-US" sz="800" dirty="0">
                <a:solidFill>
                  <a:schemeClr val="bg1"/>
                </a:solidFill>
              </a:rPr>
              <a:t>Chart</a:t>
            </a:r>
          </a:p>
        </p:txBody>
      </p:sp>
      <p:sp>
        <p:nvSpPr>
          <p:cNvPr id="26" name="TextBox 25">
            <a:extLst>
              <a:ext uri="{FF2B5EF4-FFF2-40B4-BE49-F238E27FC236}">
                <a16:creationId xmlns:a16="http://schemas.microsoft.com/office/drawing/2014/main" id="{5D645E55-7C1A-4830-85F9-43E1DBDFC48F}"/>
              </a:ext>
            </a:extLst>
          </p:cNvPr>
          <p:cNvSpPr txBox="1"/>
          <p:nvPr userDrawn="1"/>
        </p:nvSpPr>
        <p:spPr>
          <a:xfrm>
            <a:off x="8919048" y="1710252"/>
            <a:ext cx="709636" cy="338554"/>
          </a:xfrm>
          <a:prstGeom prst="rect">
            <a:avLst/>
          </a:prstGeom>
          <a:noFill/>
        </p:spPr>
        <p:txBody>
          <a:bodyPr wrap="square" lIns="0" rIns="0">
            <a:spAutoFit/>
          </a:bodyPr>
          <a:lstStyle/>
          <a:p>
            <a:pPr algn="ctr"/>
            <a:r>
              <a:rPr lang="en-US" sz="800" dirty="0">
                <a:solidFill>
                  <a:schemeClr val="bg1"/>
                </a:solidFill>
              </a:rPr>
              <a:t>Course foundation 2</a:t>
            </a:r>
          </a:p>
        </p:txBody>
      </p:sp>
      <p:sp>
        <p:nvSpPr>
          <p:cNvPr id="28" name="TextBox 27">
            <a:extLst>
              <a:ext uri="{FF2B5EF4-FFF2-40B4-BE49-F238E27FC236}">
                <a16:creationId xmlns:a16="http://schemas.microsoft.com/office/drawing/2014/main" id="{1CD59EBB-E444-4C1E-B9D5-971F2D28E120}"/>
              </a:ext>
            </a:extLst>
          </p:cNvPr>
          <p:cNvSpPr txBox="1"/>
          <p:nvPr userDrawn="1"/>
        </p:nvSpPr>
        <p:spPr>
          <a:xfrm>
            <a:off x="9625593" y="1710252"/>
            <a:ext cx="709636" cy="338554"/>
          </a:xfrm>
          <a:prstGeom prst="rect">
            <a:avLst/>
          </a:prstGeom>
          <a:noFill/>
        </p:spPr>
        <p:txBody>
          <a:bodyPr wrap="square" lIns="0" rIns="0">
            <a:spAutoFit/>
          </a:bodyPr>
          <a:lstStyle/>
          <a:p>
            <a:pPr algn="ctr"/>
            <a:r>
              <a:rPr lang="en-US" sz="800" dirty="0">
                <a:solidFill>
                  <a:schemeClr val="bg1"/>
                </a:solidFill>
              </a:rPr>
              <a:t>Course foundation 3</a:t>
            </a:r>
          </a:p>
        </p:txBody>
      </p:sp>
      <p:sp>
        <p:nvSpPr>
          <p:cNvPr id="30" name="TextBox 29">
            <a:extLst>
              <a:ext uri="{FF2B5EF4-FFF2-40B4-BE49-F238E27FC236}">
                <a16:creationId xmlns:a16="http://schemas.microsoft.com/office/drawing/2014/main" id="{40C6EC6E-4185-4BF7-8559-A4BF42C3F6C7}"/>
              </a:ext>
            </a:extLst>
          </p:cNvPr>
          <p:cNvSpPr txBox="1"/>
          <p:nvPr userDrawn="1"/>
        </p:nvSpPr>
        <p:spPr>
          <a:xfrm>
            <a:off x="10332138" y="1710252"/>
            <a:ext cx="709636" cy="338554"/>
          </a:xfrm>
          <a:prstGeom prst="rect">
            <a:avLst/>
          </a:prstGeom>
          <a:noFill/>
        </p:spPr>
        <p:txBody>
          <a:bodyPr wrap="square" lIns="0" rIns="0">
            <a:spAutoFit/>
          </a:bodyPr>
          <a:lstStyle/>
          <a:p>
            <a:pPr algn="ctr"/>
            <a:r>
              <a:rPr lang="en-US" sz="800" dirty="0">
                <a:solidFill>
                  <a:schemeClr val="bg1"/>
                </a:solidFill>
              </a:rPr>
              <a:t>Course foundation</a:t>
            </a:r>
          </a:p>
        </p:txBody>
      </p:sp>
      <p:sp>
        <p:nvSpPr>
          <p:cNvPr id="32" name="TextBox 31">
            <a:extLst>
              <a:ext uri="{FF2B5EF4-FFF2-40B4-BE49-F238E27FC236}">
                <a16:creationId xmlns:a16="http://schemas.microsoft.com/office/drawing/2014/main" id="{7047B854-7EDD-4D19-A957-8B334E1210D6}"/>
              </a:ext>
            </a:extLst>
          </p:cNvPr>
          <p:cNvSpPr txBox="1"/>
          <p:nvPr userDrawn="1"/>
        </p:nvSpPr>
        <p:spPr>
          <a:xfrm>
            <a:off x="11038681" y="1710252"/>
            <a:ext cx="709636" cy="338554"/>
          </a:xfrm>
          <a:prstGeom prst="rect">
            <a:avLst/>
          </a:prstGeom>
          <a:noFill/>
        </p:spPr>
        <p:txBody>
          <a:bodyPr wrap="square" lIns="0" rIns="0">
            <a:spAutoFit/>
          </a:bodyPr>
          <a:lstStyle/>
          <a:p>
            <a:pPr algn="ctr"/>
            <a:r>
              <a:rPr lang="en-US" sz="800" dirty="0">
                <a:solidFill>
                  <a:schemeClr val="bg1"/>
                </a:solidFill>
              </a:rPr>
              <a:t>Web </a:t>
            </a:r>
            <a:br>
              <a:rPr lang="en-US" sz="800" dirty="0">
                <a:solidFill>
                  <a:schemeClr val="bg1"/>
                </a:solidFill>
              </a:rPr>
            </a:br>
            <a:r>
              <a:rPr lang="en-US" sz="800" dirty="0">
                <a:solidFill>
                  <a:schemeClr val="bg1"/>
                </a:solidFill>
              </a:rPr>
              <a:t>expert</a:t>
            </a:r>
          </a:p>
        </p:txBody>
      </p:sp>
      <p:sp>
        <p:nvSpPr>
          <p:cNvPr id="34" name="TextBox 33">
            <a:extLst>
              <a:ext uri="{FF2B5EF4-FFF2-40B4-BE49-F238E27FC236}">
                <a16:creationId xmlns:a16="http://schemas.microsoft.com/office/drawing/2014/main" id="{ADEE8021-E9E5-460F-84B0-5A4B52E44EC9}"/>
              </a:ext>
            </a:extLst>
          </p:cNvPr>
          <p:cNvSpPr txBox="1"/>
          <p:nvPr userDrawn="1"/>
        </p:nvSpPr>
        <p:spPr>
          <a:xfrm>
            <a:off x="440508" y="2532310"/>
            <a:ext cx="709636" cy="338554"/>
          </a:xfrm>
          <a:prstGeom prst="rect">
            <a:avLst/>
          </a:prstGeom>
          <a:noFill/>
        </p:spPr>
        <p:txBody>
          <a:bodyPr wrap="square" lIns="0" rIns="0">
            <a:spAutoFit/>
          </a:bodyPr>
          <a:lstStyle/>
          <a:p>
            <a:pPr algn="ctr"/>
            <a:r>
              <a:rPr lang="en-US" sz="800" dirty="0">
                <a:solidFill>
                  <a:schemeClr val="bg1"/>
                </a:solidFill>
              </a:rPr>
              <a:t>Course-orchestrator</a:t>
            </a:r>
          </a:p>
        </p:txBody>
      </p:sp>
      <p:sp>
        <p:nvSpPr>
          <p:cNvPr id="36" name="TextBox 35">
            <a:extLst>
              <a:ext uri="{FF2B5EF4-FFF2-40B4-BE49-F238E27FC236}">
                <a16:creationId xmlns:a16="http://schemas.microsoft.com/office/drawing/2014/main" id="{94BBFC25-4898-440A-A476-B43161B78208}"/>
              </a:ext>
            </a:extLst>
          </p:cNvPr>
          <p:cNvSpPr txBox="1"/>
          <p:nvPr userDrawn="1"/>
        </p:nvSpPr>
        <p:spPr>
          <a:xfrm>
            <a:off x="1147053" y="2532310"/>
            <a:ext cx="709636" cy="215444"/>
          </a:xfrm>
          <a:prstGeom prst="rect">
            <a:avLst/>
          </a:prstGeom>
          <a:noFill/>
        </p:spPr>
        <p:txBody>
          <a:bodyPr wrap="square" lIns="0" rIns="0">
            <a:spAutoFit/>
          </a:bodyPr>
          <a:lstStyle/>
          <a:p>
            <a:pPr algn="ctr"/>
            <a:r>
              <a:rPr lang="en-US" sz="800" dirty="0">
                <a:solidFill>
                  <a:schemeClr val="bg1"/>
                </a:solidFill>
              </a:rPr>
              <a:t>CRM</a:t>
            </a:r>
          </a:p>
        </p:txBody>
      </p:sp>
      <p:sp>
        <p:nvSpPr>
          <p:cNvPr id="38" name="TextBox 37">
            <a:extLst>
              <a:ext uri="{FF2B5EF4-FFF2-40B4-BE49-F238E27FC236}">
                <a16:creationId xmlns:a16="http://schemas.microsoft.com/office/drawing/2014/main" id="{CA745A70-9984-47FA-AA05-88FFB4303870}"/>
              </a:ext>
            </a:extLst>
          </p:cNvPr>
          <p:cNvSpPr txBox="1"/>
          <p:nvPr userDrawn="1"/>
        </p:nvSpPr>
        <p:spPr>
          <a:xfrm>
            <a:off x="1853598" y="2532310"/>
            <a:ext cx="709636" cy="215444"/>
          </a:xfrm>
          <a:prstGeom prst="rect">
            <a:avLst/>
          </a:prstGeom>
          <a:noFill/>
        </p:spPr>
        <p:txBody>
          <a:bodyPr wrap="square" lIns="0" rIns="0">
            <a:spAutoFit/>
          </a:bodyPr>
          <a:lstStyle/>
          <a:p>
            <a:pPr algn="ctr"/>
            <a:r>
              <a:rPr lang="en-US" sz="800" dirty="0">
                <a:solidFill>
                  <a:schemeClr val="bg1"/>
                </a:solidFill>
              </a:rPr>
              <a:t>Crown</a:t>
            </a:r>
          </a:p>
        </p:txBody>
      </p:sp>
      <p:sp>
        <p:nvSpPr>
          <p:cNvPr id="40" name="TextBox 39">
            <a:extLst>
              <a:ext uri="{FF2B5EF4-FFF2-40B4-BE49-F238E27FC236}">
                <a16:creationId xmlns:a16="http://schemas.microsoft.com/office/drawing/2014/main" id="{762B05EC-9AC5-4D80-8563-C6D8703F992D}"/>
              </a:ext>
            </a:extLst>
          </p:cNvPr>
          <p:cNvSpPr txBox="1"/>
          <p:nvPr userDrawn="1"/>
        </p:nvSpPr>
        <p:spPr>
          <a:xfrm>
            <a:off x="2560143" y="2532310"/>
            <a:ext cx="709636" cy="338554"/>
          </a:xfrm>
          <a:prstGeom prst="rect">
            <a:avLst/>
          </a:prstGeom>
          <a:noFill/>
        </p:spPr>
        <p:txBody>
          <a:bodyPr wrap="square" lIns="0" rIns="0">
            <a:spAutoFit/>
          </a:bodyPr>
          <a:lstStyle/>
          <a:p>
            <a:pPr algn="ctr"/>
            <a:r>
              <a:rPr lang="en-US" sz="800" dirty="0">
                <a:solidFill>
                  <a:schemeClr val="bg1"/>
                </a:solidFill>
              </a:rPr>
              <a:t>Cultural acceptance</a:t>
            </a:r>
          </a:p>
        </p:txBody>
      </p:sp>
      <p:sp>
        <p:nvSpPr>
          <p:cNvPr id="42" name="TextBox 41">
            <a:extLst>
              <a:ext uri="{FF2B5EF4-FFF2-40B4-BE49-F238E27FC236}">
                <a16:creationId xmlns:a16="http://schemas.microsoft.com/office/drawing/2014/main" id="{DA7BFF46-4653-4019-8ED0-8F2D35EE11E0}"/>
              </a:ext>
            </a:extLst>
          </p:cNvPr>
          <p:cNvSpPr txBox="1"/>
          <p:nvPr userDrawn="1"/>
        </p:nvSpPr>
        <p:spPr>
          <a:xfrm>
            <a:off x="3266688" y="2532310"/>
            <a:ext cx="709636" cy="338554"/>
          </a:xfrm>
          <a:prstGeom prst="rect">
            <a:avLst/>
          </a:prstGeom>
          <a:noFill/>
        </p:spPr>
        <p:txBody>
          <a:bodyPr wrap="square" lIns="0" rIns="0">
            <a:spAutoFit/>
          </a:bodyPr>
          <a:lstStyle/>
          <a:p>
            <a:pPr algn="ctr"/>
            <a:r>
              <a:rPr lang="en-US" sz="800" dirty="0">
                <a:solidFill>
                  <a:schemeClr val="bg1"/>
                </a:solidFill>
              </a:rPr>
              <a:t>Desktop program</a:t>
            </a:r>
          </a:p>
        </p:txBody>
      </p:sp>
      <p:sp>
        <p:nvSpPr>
          <p:cNvPr id="44" name="TextBox 43">
            <a:extLst>
              <a:ext uri="{FF2B5EF4-FFF2-40B4-BE49-F238E27FC236}">
                <a16:creationId xmlns:a16="http://schemas.microsoft.com/office/drawing/2014/main" id="{4C54EA5B-B3FC-40F8-8EFC-CA9924E13F31}"/>
              </a:ext>
            </a:extLst>
          </p:cNvPr>
          <p:cNvSpPr txBox="1"/>
          <p:nvPr userDrawn="1"/>
        </p:nvSpPr>
        <p:spPr>
          <a:xfrm>
            <a:off x="3973233" y="2532310"/>
            <a:ext cx="709636" cy="215444"/>
          </a:xfrm>
          <a:prstGeom prst="rect">
            <a:avLst/>
          </a:prstGeom>
          <a:noFill/>
        </p:spPr>
        <p:txBody>
          <a:bodyPr wrap="square" lIns="0" rIns="0">
            <a:spAutoFit/>
          </a:bodyPr>
          <a:lstStyle/>
          <a:p>
            <a:pPr algn="ctr"/>
            <a:r>
              <a:rPr lang="en-US" sz="800" dirty="0">
                <a:solidFill>
                  <a:schemeClr val="bg1"/>
                </a:solidFill>
              </a:rPr>
              <a:t>Decrease</a:t>
            </a:r>
          </a:p>
        </p:txBody>
      </p:sp>
      <p:sp>
        <p:nvSpPr>
          <p:cNvPr id="46" name="TextBox 45">
            <a:extLst>
              <a:ext uri="{FF2B5EF4-FFF2-40B4-BE49-F238E27FC236}">
                <a16:creationId xmlns:a16="http://schemas.microsoft.com/office/drawing/2014/main" id="{C16E407F-DC88-4046-826A-AE9A29377D1C}"/>
              </a:ext>
            </a:extLst>
          </p:cNvPr>
          <p:cNvSpPr txBox="1"/>
          <p:nvPr userDrawn="1"/>
        </p:nvSpPr>
        <p:spPr>
          <a:xfrm>
            <a:off x="4679778" y="2532310"/>
            <a:ext cx="709636" cy="215444"/>
          </a:xfrm>
          <a:prstGeom prst="rect">
            <a:avLst/>
          </a:prstGeom>
          <a:noFill/>
        </p:spPr>
        <p:txBody>
          <a:bodyPr wrap="square" lIns="0" rIns="0">
            <a:spAutoFit/>
          </a:bodyPr>
          <a:lstStyle/>
          <a:p>
            <a:pPr algn="ctr"/>
            <a:r>
              <a:rPr lang="en-US" sz="800" dirty="0">
                <a:solidFill>
                  <a:schemeClr val="bg1"/>
                </a:solidFill>
              </a:rPr>
              <a:t>Document</a:t>
            </a:r>
          </a:p>
        </p:txBody>
      </p:sp>
      <p:sp>
        <p:nvSpPr>
          <p:cNvPr id="48" name="TextBox 47">
            <a:extLst>
              <a:ext uri="{FF2B5EF4-FFF2-40B4-BE49-F238E27FC236}">
                <a16:creationId xmlns:a16="http://schemas.microsoft.com/office/drawing/2014/main" id="{48A44460-3AAE-4A1E-BB67-82F4C5A83A9A}"/>
              </a:ext>
            </a:extLst>
          </p:cNvPr>
          <p:cNvSpPr txBox="1"/>
          <p:nvPr userDrawn="1"/>
        </p:nvSpPr>
        <p:spPr>
          <a:xfrm>
            <a:off x="5386323" y="2532310"/>
            <a:ext cx="709636" cy="215444"/>
          </a:xfrm>
          <a:prstGeom prst="rect">
            <a:avLst/>
          </a:prstGeom>
          <a:noFill/>
        </p:spPr>
        <p:txBody>
          <a:bodyPr wrap="square" lIns="0" rIns="0">
            <a:spAutoFit/>
          </a:bodyPr>
          <a:lstStyle/>
          <a:p>
            <a:pPr algn="ctr"/>
            <a:r>
              <a:rPr lang="en-US" sz="800" dirty="0">
                <a:solidFill>
                  <a:schemeClr val="bg1"/>
                </a:solidFill>
              </a:rPr>
              <a:t>Done</a:t>
            </a:r>
          </a:p>
        </p:txBody>
      </p:sp>
      <p:sp>
        <p:nvSpPr>
          <p:cNvPr id="50" name="TextBox 49">
            <a:extLst>
              <a:ext uri="{FF2B5EF4-FFF2-40B4-BE49-F238E27FC236}">
                <a16:creationId xmlns:a16="http://schemas.microsoft.com/office/drawing/2014/main" id="{3202F53F-7CEB-499D-A223-DC746FE9B184}"/>
              </a:ext>
            </a:extLst>
          </p:cNvPr>
          <p:cNvSpPr txBox="1"/>
          <p:nvPr userDrawn="1"/>
        </p:nvSpPr>
        <p:spPr>
          <a:xfrm>
            <a:off x="6092868" y="2532310"/>
            <a:ext cx="709636" cy="215444"/>
          </a:xfrm>
          <a:prstGeom prst="rect">
            <a:avLst/>
          </a:prstGeom>
          <a:noFill/>
        </p:spPr>
        <p:txBody>
          <a:bodyPr wrap="square" lIns="0" rIns="0">
            <a:spAutoFit/>
          </a:bodyPr>
          <a:lstStyle/>
          <a:p>
            <a:pPr algn="ctr"/>
            <a:r>
              <a:rPr lang="en-US" sz="800" dirty="0">
                <a:solidFill>
                  <a:schemeClr val="bg1"/>
                </a:solidFill>
              </a:rPr>
              <a:t>Ease of use</a:t>
            </a:r>
          </a:p>
        </p:txBody>
      </p:sp>
      <p:sp>
        <p:nvSpPr>
          <p:cNvPr id="52" name="TextBox 51">
            <a:extLst>
              <a:ext uri="{FF2B5EF4-FFF2-40B4-BE49-F238E27FC236}">
                <a16:creationId xmlns:a16="http://schemas.microsoft.com/office/drawing/2014/main" id="{CD2F218A-0F5D-42BF-964F-C454BBDD6490}"/>
              </a:ext>
            </a:extLst>
          </p:cNvPr>
          <p:cNvSpPr txBox="1"/>
          <p:nvPr userDrawn="1"/>
        </p:nvSpPr>
        <p:spPr>
          <a:xfrm>
            <a:off x="6799413" y="2532310"/>
            <a:ext cx="709636" cy="338554"/>
          </a:xfrm>
          <a:prstGeom prst="rect">
            <a:avLst/>
          </a:prstGeom>
          <a:noFill/>
        </p:spPr>
        <p:txBody>
          <a:bodyPr wrap="square" lIns="0" rIns="0">
            <a:spAutoFit/>
          </a:bodyPr>
          <a:lstStyle/>
          <a:p>
            <a:pPr algn="ctr"/>
            <a:r>
              <a:rPr lang="en-US" sz="800" dirty="0">
                <a:solidFill>
                  <a:schemeClr val="bg1"/>
                </a:solidFill>
              </a:rPr>
              <a:t>First reply </a:t>
            </a:r>
            <a:br>
              <a:rPr lang="en-US" sz="800" dirty="0">
                <a:solidFill>
                  <a:schemeClr val="bg1"/>
                </a:solidFill>
              </a:rPr>
            </a:br>
            <a:r>
              <a:rPr lang="en-US" sz="800" dirty="0">
                <a:solidFill>
                  <a:schemeClr val="bg1"/>
                </a:solidFill>
              </a:rPr>
              <a:t>by email</a:t>
            </a:r>
          </a:p>
        </p:txBody>
      </p:sp>
      <p:sp>
        <p:nvSpPr>
          <p:cNvPr id="54" name="TextBox 53">
            <a:extLst>
              <a:ext uri="{FF2B5EF4-FFF2-40B4-BE49-F238E27FC236}">
                <a16:creationId xmlns:a16="http://schemas.microsoft.com/office/drawing/2014/main" id="{8184C06B-6D8D-4DA8-B0FD-B05EB6D10A1D}"/>
              </a:ext>
            </a:extLst>
          </p:cNvPr>
          <p:cNvSpPr txBox="1"/>
          <p:nvPr userDrawn="1"/>
        </p:nvSpPr>
        <p:spPr>
          <a:xfrm>
            <a:off x="7505958" y="2532310"/>
            <a:ext cx="709636" cy="215444"/>
          </a:xfrm>
          <a:prstGeom prst="rect">
            <a:avLst/>
          </a:prstGeom>
          <a:noFill/>
        </p:spPr>
        <p:txBody>
          <a:bodyPr wrap="square" lIns="0" rIns="0">
            <a:spAutoFit/>
          </a:bodyPr>
          <a:lstStyle/>
          <a:p>
            <a:pPr algn="ctr"/>
            <a:r>
              <a:rPr lang="en-US" sz="800" dirty="0">
                <a:solidFill>
                  <a:schemeClr val="bg1"/>
                </a:solidFill>
              </a:rPr>
              <a:t>Flexibility</a:t>
            </a:r>
          </a:p>
        </p:txBody>
      </p:sp>
      <p:sp>
        <p:nvSpPr>
          <p:cNvPr id="56" name="TextBox 55">
            <a:extLst>
              <a:ext uri="{FF2B5EF4-FFF2-40B4-BE49-F238E27FC236}">
                <a16:creationId xmlns:a16="http://schemas.microsoft.com/office/drawing/2014/main" id="{51D63145-D224-40DE-AA12-96A17DECBE47}"/>
              </a:ext>
            </a:extLst>
          </p:cNvPr>
          <p:cNvSpPr txBox="1"/>
          <p:nvPr userDrawn="1"/>
        </p:nvSpPr>
        <p:spPr>
          <a:xfrm>
            <a:off x="8212503" y="2532310"/>
            <a:ext cx="709636" cy="215444"/>
          </a:xfrm>
          <a:prstGeom prst="rect">
            <a:avLst/>
          </a:prstGeom>
          <a:noFill/>
        </p:spPr>
        <p:txBody>
          <a:bodyPr wrap="square" lIns="0" rIns="0">
            <a:spAutoFit/>
          </a:bodyPr>
          <a:lstStyle/>
          <a:p>
            <a:pPr algn="ctr"/>
            <a:r>
              <a:rPr lang="en-US" sz="800" dirty="0">
                <a:solidFill>
                  <a:schemeClr val="bg1"/>
                </a:solidFill>
              </a:rPr>
              <a:t>Goals</a:t>
            </a:r>
          </a:p>
        </p:txBody>
      </p:sp>
      <p:sp>
        <p:nvSpPr>
          <p:cNvPr id="58" name="TextBox 57">
            <a:extLst>
              <a:ext uri="{FF2B5EF4-FFF2-40B4-BE49-F238E27FC236}">
                <a16:creationId xmlns:a16="http://schemas.microsoft.com/office/drawing/2014/main" id="{1C4078FA-C21A-4541-BA24-404A9784CEC0}"/>
              </a:ext>
            </a:extLst>
          </p:cNvPr>
          <p:cNvSpPr txBox="1"/>
          <p:nvPr userDrawn="1"/>
        </p:nvSpPr>
        <p:spPr>
          <a:xfrm>
            <a:off x="8919048" y="2532310"/>
            <a:ext cx="709636" cy="338554"/>
          </a:xfrm>
          <a:prstGeom prst="rect">
            <a:avLst/>
          </a:prstGeom>
          <a:noFill/>
        </p:spPr>
        <p:txBody>
          <a:bodyPr wrap="square" lIns="0" rIns="0">
            <a:spAutoFit/>
          </a:bodyPr>
          <a:lstStyle/>
          <a:p>
            <a:pPr algn="ctr"/>
            <a:r>
              <a:rPr lang="en-US" sz="800" dirty="0">
                <a:solidFill>
                  <a:schemeClr val="bg1"/>
                </a:solidFill>
              </a:rPr>
              <a:t>Group of </a:t>
            </a:r>
            <a:br>
              <a:rPr lang="en-US" sz="800" dirty="0">
                <a:solidFill>
                  <a:schemeClr val="bg1"/>
                </a:solidFill>
              </a:rPr>
            </a:br>
            <a:r>
              <a:rPr lang="en-US" sz="800" dirty="0">
                <a:solidFill>
                  <a:schemeClr val="bg1"/>
                </a:solidFill>
              </a:rPr>
              <a:t>users</a:t>
            </a:r>
          </a:p>
        </p:txBody>
      </p:sp>
      <p:sp>
        <p:nvSpPr>
          <p:cNvPr id="60" name="TextBox 59">
            <a:extLst>
              <a:ext uri="{FF2B5EF4-FFF2-40B4-BE49-F238E27FC236}">
                <a16:creationId xmlns:a16="http://schemas.microsoft.com/office/drawing/2014/main" id="{54970EF4-C647-4417-93D1-39AE774E8F6F}"/>
              </a:ext>
            </a:extLst>
          </p:cNvPr>
          <p:cNvSpPr txBox="1"/>
          <p:nvPr userDrawn="1"/>
        </p:nvSpPr>
        <p:spPr>
          <a:xfrm>
            <a:off x="9625593" y="2532310"/>
            <a:ext cx="709636" cy="215444"/>
          </a:xfrm>
          <a:prstGeom prst="rect">
            <a:avLst/>
          </a:prstGeom>
          <a:noFill/>
        </p:spPr>
        <p:txBody>
          <a:bodyPr wrap="square" lIns="0" rIns="0">
            <a:spAutoFit/>
          </a:bodyPr>
          <a:lstStyle/>
          <a:p>
            <a:pPr algn="ctr"/>
            <a:r>
              <a:rPr lang="en-US" sz="800" dirty="0">
                <a:solidFill>
                  <a:schemeClr val="bg1"/>
                </a:solidFill>
              </a:rPr>
              <a:t>Growth</a:t>
            </a:r>
          </a:p>
        </p:txBody>
      </p:sp>
      <p:sp>
        <p:nvSpPr>
          <p:cNvPr id="62" name="TextBox 61">
            <a:extLst>
              <a:ext uri="{FF2B5EF4-FFF2-40B4-BE49-F238E27FC236}">
                <a16:creationId xmlns:a16="http://schemas.microsoft.com/office/drawing/2014/main" id="{0A744182-CD7E-46CF-ABB0-A393B3D7AD24}"/>
              </a:ext>
            </a:extLst>
          </p:cNvPr>
          <p:cNvSpPr txBox="1"/>
          <p:nvPr userDrawn="1"/>
        </p:nvSpPr>
        <p:spPr>
          <a:xfrm>
            <a:off x="10332138" y="2532310"/>
            <a:ext cx="709636" cy="215444"/>
          </a:xfrm>
          <a:prstGeom prst="rect">
            <a:avLst/>
          </a:prstGeom>
          <a:noFill/>
        </p:spPr>
        <p:txBody>
          <a:bodyPr wrap="square" lIns="0" rIns="0">
            <a:spAutoFit/>
          </a:bodyPr>
          <a:lstStyle/>
          <a:p>
            <a:pPr algn="ctr"/>
            <a:r>
              <a:rPr lang="en-US" sz="800" dirty="0">
                <a:solidFill>
                  <a:schemeClr val="bg1"/>
                </a:solidFill>
              </a:rPr>
              <a:t>Heart</a:t>
            </a:r>
          </a:p>
        </p:txBody>
      </p:sp>
      <p:sp>
        <p:nvSpPr>
          <p:cNvPr id="64" name="TextBox 63">
            <a:extLst>
              <a:ext uri="{FF2B5EF4-FFF2-40B4-BE49-F238E27FC236}">
                <a16:creationId xmlns:a16="http://schemas.microsoft.com/office/drawing/2014/main" id="{64D42C3B-921B-4C83-A94C-4140598236E4}"/>
              </a:ext>
            </a:extLst>
          </p:cNvPr>
          <p:cNvSpPr txBox="1"/>
          <p:nvPr userDrawn="1"/>
        </p:nvSpPr>
        <p:spPr>
          <a:xfrm>
            <a:off x="11038681" y="2532310"/>
            <a:ext cx="709636" cy="215444"/>
          </a:xfrm>
          <a:prstGeom prst="rect">
            <a:avLst/>
          </a:prstGeom>
          <a:noFill/>
        </p:spPr>
        <p:txBody>
          <a:bodyPr wrap="square" lIns="0" rIns="0">
            <a:spAutoFit/>
          </a:bodyPr>
          <a:lstStyle/>
          <a:p>
            <a:pPr algn="ctr"/>
            <a:r>
              <a:rPr lang="en-US" sz="800" dirty="0">
                <a:solidFill>
                  <a:schemeClr val="bg1"/>
                </a:solidFill>
              </a:rPr>
              <a:t>Warning</a:t>
            </a:r>
          </a:p>
        </p:txBody>
      </p:sp>
      <p:sp>
        <p:nvSpPr>
          <p:cNvPr id="66" name="TextBox 65">
            <a:extLst>
              <a:ext uri="{FF2B5EF4-FFF2-40B4-BE49-F238E27FC236}">
                <a16:creationId xmlns:a16="http://schemas.microsoft.com/office/drawing/2014/main" id="{3E1DB32B-AF89-4992-8C24-B8EDA0F8AD6F}"/>
              </a:ext>
            </a:extLst>
          </p:cNvPr>
          <p:cNvSpPr txBox="1"/>
          <p:nvPr userDrawn="1"/>
        </p:nvSpPr>
        <p:spPr>
          <a:xfrm>
            <a:off x="440508" y="3381006"/>
            <a:ext cx="709636" cy="215444"/>
          </a:xfrm>
          <a:prstGeom prst="rect">
            <a:avLst/>
          </a:prstGeom>
          <a:noFill/>
        </p:spPr>
        <p:txBody>
          <a:bodyPr wrap="square" lIns="0" rIns="0">
            <a:spAutoFit/>
          </a:bodyPr>
          <a:lstStyle/>
          <a:p>
            <a:pPr algn="ctr"/>
            <a:r>
              <a:rPr lang="en-US" sz="800" dirty="0">
                <a:solidFill>
                  <a:schemeClr val="bg1"/>
                </a:solidFill>
              </a:rPr>
              <a:t>Home</a:t>
            </a:r>
          </a:p>
        </p:txBody>
      </p:sp>
      <p:sp>
        <p:nvSpPr>
          <p:cNvPr id="68" name="TextBox 67">
            <a:extLst>
              <a:ext uri="{FF2B5EF4-FFF2-40B4-BE49-F238E27FC236}">
                <a16:creationId xmlns:a16="http://schemas.microsoft.com/office/drawing/2014/main" id="{F48C5EA2-B519-4C71-A507-F6F3AF7FD185}"/>
              </a:ext>
            </a:extLst>
          </p:cNvPr>
          <p:cNvSpPr txBox="1"/>
          <p:nvPr userDrawn="1"/>
        </p:nvSpPr>
        <p:spPr>
          <a:xfrm>
            <a:off x="1147053" y="3381006"/>
            <a:ext cx="709636" cy="215444"/>
          </a:xfrm>
          <a:prstGeom prst="rect">
            <a:avLst/>
          </a:prstGeom>
          <a:noFill/>
        </p:spPr>
        <p:txBody>
          <a:bodyPr wrap="square" lIns="0" rIns="0">
            <a:spAutoFit/>
          </a:bodyPr>
          <a:lstStyle/>
          <a:p>
            <a:pPr algn="ctr"/>
            <a:r>
              <a:rPr lang="en-US" sz="800" dirty="0">
                <a:solidFill>
                  <a:schemeClr val="bg1"/>
                </a:solidFill>
              </a:rPr>
              <a:t>Hourglass</a:t>
            </a:r>
          </a:p>
        </p:txBody>
      </p:sp>
      <p:sp>
        <p:nvSpPr>
          <p:cNvPr id="70" name="TextBox 69">
            <a:extLst>
              <a:ext uri="{FF2B5EF4-FFF2-40B4-BE49-F238E27FC236}">
                <a16:creationId xmlns:a16="http://schemas.microsoft.com/office/drawing/2014/main" id="{C859ED8F-B82F-4351-833A-9C9CD4B7F48C}"/>
              </a:ext>
            </a:extLst>
          </p:cNvPr>
          <p:cNvSpPr txBox="1"/>
          <p:nvPr userDrawn="1"/>
        </p:nvSpPr>
        <p:spPr>
          <a:xfrm>
            <a:off x="1853598" y="3381006"/>
            <a:ext cx="709636" cy="338554"/>
          </a:xfrm>
          <a:prstGeom prst="rect">
            <a:avLst/>
          </a:prstGeom>
          <a:noFill/>
        </p:spPr>
        <p:txBody>
          <a:bodyPr wrap="square" lIns="0" rIns="0">
            <a:spAutoFit/>
          </a:bodyPr>
          <a:lstStyle/>
          <a:p>
            <a:pPr algn="ctr"/>
            <a:r>
              <a:rPr lang="en-US" sz="800" dirty="0">
                <a:solidFill>
                  <a:schemeClr val="bg1"/>
                </a:solidFill>
              </a:rPr>
              <a:t>Icon Name</a:t>
            </a:r>
          </a:p>
          <a:p>
            <a:pPr algn="ctr"/>
            <a:r>
              <a:rPr lang="en-US" sz="800" dirty="0">
                <a:solidFill>
                  <a:schemeClr val="bg1"/>
                </a:solidFill>
              </a:rPr>
              <a:t>1</a:t>
            </a:r>
          </a:p>
        </p:txBody>
      </p:sp>
      <p:sp>
        <p:nvSpPr>
          <p:cNvPr id="72" name="TextBox 71">
            <a:extLst>
              <a:ext uri="{FF2B5EF4-FFF2-40B4-BE49-F238E27FC236}">
                <a16:creationId xmlns:a16="http://schemas.microsoft.com/office/drawing/2014/main" id="{D78953F3-F86B-4671-B3FE-F3006D8E2379}"/>
              </a:ext>
            </a:extLst>
          </p:cNvPr>
          <p:cNvSpPr txBox="1"/>
          <p:nvPr userDrawn="1"/>
        </p:nvSpPr>
        <p:spPr>
          <a:xfrm>
            <a:off x="2560143" y="3381006"/>
            <a:ext cx="709636" cy="338554"/>
          </a:xfrm>
          <a:prstGeom prst="rect">
            <a:avLst/>
          </a:prstGeom>
          <a:noFill/>
        </p:spPr>
        <p:txBody>
          <a:bodyPr wrap="square" lIns="0" rIns="0">
            <a:spAutoFit/>
          </a:bodyPr>
          <a:lstStyle/>
          <a:p>
            <a:pPr algn="ctr"/>
            <a:r>
              <a:rPr lang="en-US" sz="800" dirty="0">
                <a:solidFill>
                  <a:schemeClr val="bg1"/>
                </a:solidFill>
              </a:rPr>
              <a:t>Icon Name</a:t>
            </a:r>
          </a:p>
          <a:p>
            <a:pPr algn="ctr"/>
            <a:r>
              <a:rPr lang="en-US" sz="800" dirty="0">
                <a:solidFill>
                  <a:schemeClr val="bg1"/>
                </a:solidFill>
              </a:rPr>
              <a:t>2</a:t>
            </a:r>
          </a:p>
        </p:txBody>
      </p:sp>
      <p:sp>
        <p:nvSpPr>
          <p:cNvPr id="74" name="TextBox 73">
            <a:extLst>
              <a:ext uri="{FF2B5EF4-FFF2-40B4-BE49-F238E27FC236}">
                <a16:creationId xmlns:a16="http://schemas.microsoft.com/office/drawing/2014/main" id="{F66B8559-1994-478B-BB7D-C72A5E8D5EC2}"/>
              </a:ext>
            </a:extLst>
          </p:cNvPr>
          <p:cNvSpPr txBox="1"/>
          <p:nvPr userDrawn="1"/>
        </p:nvSpPr>
        <p:spPr>
          <a:xfrm>
            <a:off x="3266688" y="3381006"/>
            <a:ext cx="709636" cy="338554"/>
          </a:xfrm>
          <a:prstGeom prst="rect">
            <a:avLst/>
          </a:prstGeom>
          <a:noFill/>
        </p:spPr>
        <p:txBody>
          <a:bodyPr wrap="square" lIns="0" rIns="0">
            <a:spAutoFit/>
          </a:bodyPr>
          <a:lstStyle/>
          <a:p>
            <a:pPr algn="ctr"/>
            <a:r>
              <a:rPr lang="en-US" sz="800" dirty="0">
                <a:solidFill>
                  <a:schemeClr val="bg1"/>
                </a:solidFill>
              </a:rPr>
              <a:t>Icon Name</a:t>
            </a:r>
          </a:p>
          <a:p>
            <a:pPr algn="ctr"/>
            <a:r>
              <a:rPr lang="en-US" sz="800" dirty="0">
                <a:solidFill>
                  <a:schemeClr val="bg1"/>
                </a:solidFill>
              </a:rPr>
              <a:t>3</a:t>
            </a:r>
          </a:p>
        </p:txBody>
      </p:sp>
      <p:sp>
        <p:nvSpPr>
          <p:cNvPr id="76" name="TextBox 75">
            <a:extLst>
              <a:ext uri="{FF2B5EF4-FFF2-40B4-BE49-F238E27FC236}">
                <a16:creationId xmlns:a16="http://schemas.microsoft.com/office/drawing/2014/main" id="{09B9ABE2-E67C-4F75-A13E-D4DFABFA5BB2}"/>
              </a:ext>
            </a:extLst>
          </p:cNvPr>
          <p:cNvSpPr txBox="1"/>
          <p:nvPr userDrawn="1"/>
        </p:nvSpPr>
        <p:spPr>
          <a:xfrm>
            <a:off x="3973233" y="3381006"/>
            <a:ext cx="709636" cy="338554"/>
          </a:xfrm>
          <a:prstGeom prst="rect">
            <a:avLst/>
          </a:prstGeom>
          <a:noFill/>
        </p:spPr>
        <p:txBody>
          <a:bodyPr wrap="square" lIns="0" rIns="0">
            <a:spAutoFit/>
          </a:bodyPr>
          <a:lstStyle/>
          <a:p>
            <a:pPr algn="ctr"/>
            <a:r>
              <a:rPr lang="en-US" sz="800" dirty="0">
                <a:solidFill>
                  <a:schemeClr val="bg1"/>
                </a:solidFill>
              </a:rPr>
              <a:t>Icon Name</a:t>
            </a:r>
          </a:p>
          <a:p>
            <a:pPr algn="ctr"/>
            <a:r>
              <a:rPr lang="en-US" sz="800" dirty="0">
                <a:solidFill>
                  <a:schemeClr val="bg1"/>
                </a:solidFill>
              </a:rPr>
              <a:t>4</a:t>
            </a:r>
          </a:p>
        </p:txBody>
      </p:sp>
      <p:sp>
        <p:nvSpPr>
          <p:cNvPr id="78" name="TextBox 77">
            <a:extLst>
              <a:ext uri="{FF2B5EF4-FFF2-40B4-BE49-F238E27FC236}">
                <a16:creationId xmlns:a16="http://schemas.microsoft.com/office/drawing/2014/main" id="{7809A5B7-AFEA-41B2-ADB3-FA9D1C1AA4AE}"/>
              </a:ext>
            </a:extLst>
          </p:cNvPr>
          <p:cNvSpPr txBox="1"/>
          <p:nvPr userDrawn="1"/>
        </p:nvSpPr>
        <p:spPr>
          <a:xfrm>
            <a:off x="4679778" y="3381006"/>
            <a:ext cx="709636" cy="215444"/>
          </a:xfrm>
          <a:prstGeom prst="rect">
            <a:avLst/>
          </a:prstGeom>
          <a:noFill/>
        </p:spPr>
        <p:txBody>
          <a:bodyPr wrap="square" lIns="0" rIns="0">
            <a:spAutoFit/>
          </a:bodyPr>
          <a:lstStyle/>
          <a:p>
            <a:pPr algn="ctr"/>
            <a:r>
              <a:rPr lang="en-US" sz="800" dirty="0">
                <a:solidFill>
                  <a:schemeClr val="bg1"/>
                </a:solidFill>
              </a:rPr>
              <a:t>Lock open</a:t>
            </a:r>
          </a:p>
        </p:txBody>
      </p:sp>
      <p:sp>
        <p:nvSpPr>
          <p:cNvPr id="80" name="TextBox 79">
            <a:extLst>
              <a:ext uri="{FF2B5EF4-FFF2-40B4-BE49-F238E27FC236}">
                <a16:creationId xmlns:a16="http://schemas.microsoft.com/office/drawing/2014/main" id="{C230728C-8679-4A91-AF71-266750C0A7AC}"/>
              </a:ext>
            </a:extLst>
          </p:cNvPr>
          <p:cNvSpPr txBox="1"/>
          <p:nvPr userDrawn="1"/>
        </p:nvSpPr>
        <p:spPr>
          <a:xfrm>
            <a:off x="5386323" y="3381006"/>
            <a:ext cx="709636" cy="215444"/>
          </a:xfrm>
          <a:prstGeom prst="rect">
            <a:avLst/>
          </a:prstGeom>
          <a:noFill/>
        </p:spPr>
        <p:txBody>
          <a:bodyPr wrap="square" lIns="0" rIns="0">
            <a:spAutoFit/>
          </a:bodyPr>
          <a:lstStyle/>
          <a:p>
            <a:pPr algn="ctr"/>
            <a:r>
              <a:rPr lang="en-US" sz="800" dirty="0">
                <a:solidFill>
                  <a:schemeClr val="bg1"/>
                </a:solidFill>
              </a:rPr>
              <a:t>Lock</a:t>
            </a:r>
          </a:p>
        </p:txBody>
      </p:sp>
      <p:sp>
        <p:nvSpPr>
          <p:cNvPr id="82" name="TextBox 81">
            <a:extLst>
              <a:ext uri="{FF2B5EF4-FFF2-40B4-BE49-F238E27FC236}">
                <a16:creationId xmlns:a16="http://schemas.microsoft.com/office/drawing/2014/main" id="{7A434D91-306E-4111-8D2F-B1FFF18985BB}"/>
              </a:ext>
            </a:extLst>
          </p:cNvPr>
          <p:cNvSpPr txBox="1"/>
          <p:nvPr userDrawn="1"/>
        </p:nvSpPr>
        <p:spPr>
          <a:xfrm>
            <a:off x="6092868" y="3381006"/>
            <a:ext cx="709636" cy="215444"/>
          </a:xfrm>
          <a:prstGeom prst="rect">
            <a:avLst/>
          </a:prstGeom>
          <a:noFill/>
        </p:spPr>
        <p:txBody>
          <a:bodyPr wrap="square" lIns="0" rIns="0">
            <a:spAutoFit/>
          </a:bodyPr>
          <a:lstStyle/>
          <a:p>
            <a:pPr algn="ctr"/>
            <a:r>
              <a:rPr lang="en-US" sz="800" dirty="0">
                <a:solidFill>
                  <a:schemeClr val="bg1"/>
                </a:solidFill>
              </a:rPr>
              <a:t>Low cost 2</a:t>
            </a:r>
          </a:p>
        </p:txBody>
      </p:sp>
      <p:sp>
        <p:nvSpPr>
          <p:cNvPr id="84" name="TextBox 83">
            <a:extLst>
              <a:ext uri="{FF2B5EF4-FFF2-40B4-BE49-F238E27FC236}">
                <a16:creationId xmlns:a16="http://schemas.microsoft.com/office/drawing/2014/main" id="{40108284-6465-4E74-8F93-668FD74DD425}"/>
              </a:ext>
            </a:extLst>
          </p:cNvPr>
          <p:cNvSpPr txBox="1"/>
          <p:nvPr userDrawn="1"/>
        </p:nvSpPr>
        <p:spPr>
          <a:xfrm>
            <a:off x="6799413" y="3381006"/>
            <a:ext cx="709636" cy="215444"/>
          </a:xfrm>
          <a:prstGeom prst="rect">
            <a:avLst/>
          </a:prstGeom>
          <a:noFill/>
        </p:spPr>
        <p:txBody>
          <a:bodyPr wrap="square" lIns="0" rIns="0">
            <a:spAutoFit/>
          </a:bodyPr>
          <a:lstStyle/>
          <a:p>
            <a:pPr algn="ctr"/>
            <a:r>
              <a:rPr lang="en-US" sz="800" dirty="0">
                <a:solidFill>
                  <a:schemeClr val="bg1"/>
                </a:solidFill>
              </a:rPr>
              <a:t>Low Cost</a:t>
            </a:r>
          </a:p>
        </p:txBody>
      </p:sp>
      <p:sp>
        <p:nvSpPr>
          <p:cNvPr id="86" name="TextBox 85">
            <a:extLst>
              <a:ext uri="{FF2B5EF4-FFF2-40B4-BE49-F238E27FC236}">
                <a16:creationId xmlns:a16="http://schemas.microsoft.com/office/drawing/2014/main" id="{56A2CD65-7A01-410D-B214-AB1926F18DA6}"/>
              </a:ext>
            </a:extLst>
          </p:cNvPr>
          <p:cNvSpPr txBox="1"/>
          <p:nvPr userDrawn="1"/>
        </p:nvSpPr>
        <p:spPr>
          <a:xfrm>
            <a:off x="7505958" y="3381006"/>
            <a:ext cx="709636" cy="338554"/>
          </a:xfrm>
          <a:prstGeom prst="rect">
            <a:avLst/>
          </a:prstGeom>
          <a:noFill/>
        </p:spPr>
        <p:txBody>
          <a:bodyPr wrap="square" lIns="0" rIns="0">
            <a:spAutoFit/>
          </a:bodyPr>
          <a:lstStyle/>
          <a:p>
            <a:pPr algn="ctr"/>
            <a:r>
              <a:rPr lang="en-US" sz="800" dirty="0">
                <a:solidFill>
                  <a:schemeClr val="bg1"/>
                </a:solidFill>
              </a:rPr>
              <a:t>Macro recording</a:t>
            </a:r>
          </a:p>
        </p:txBody>
      </p:sp>
      <p:sp>
        <p:nvSpPr>
          <p:cNvPr id="88" name="TextBox 87">
            <a:extLst>
              <a:ext uri="{FF2B5EF4-FFF2-40B4-BE49-F238E27FC236}">
                <a16:creationId xmlns:a16="http://schemas.microsoft.com/office/drawing/2014/main" id="{6F79565D-F962-4F84-86D4-26F6BAEA99B8}"/>
              </a:ext>
            </a:extLst>
          </p:cNvPr>
          <p:cNvSpPr txBox="1"/>
          <p:nvPr userDrawn="1"/>
        </p:nvSpPr>
        <p:spPr>
          <a:xfrm>
            <a:off x="8212503" y="3381006"/>
            <a:ext cx="709636" cy="338554"/>
          </a:xfrm>
          <a:prstGeom prst="rect">
            <a:avLst/>
          </a:prstGeom>
          <a:noFill/>
        </p:spPr>
        <p:txBody>
          <a:bodyPr wrap="square" lIns="0" rIns="0">
            <a:spAutoFit/>
          </a:bodyPr>
          <a:lstStyle/>
          <a:p>
            <a:pPr algn="ctr"/>
            <a:r>
              <a:rPr lang="en-US" sz="800" dirty="0">
                <a:solidFill>
                  <a:schemeClr val="bg1"/>
                </a:solidFill>
              </a:rPr>
              <a:t>Manage documents</a:t>
            </a:r>
          </a:p>
        </p:txBody>
      </p:sp>
      <p:sp>
        <p:nvSpPr>
          <p:cNvPr id="90" name="TextBox 89">
            <a:extLst>
              <a:ext uri="{FF2B5EF4-FFF2-40B4-BE49-F238E27FC236}">
                <a16:creationId xmlns:a16="http://schemas.microsoft.com/office/drawing/2014/main" id="{75D03FB3-54F9-4E1F-B18C-DE1FCAFE35E6}"/>
              </a:ext>
            </a:extLst>
          </p:cNvPr>
          <p:cNvSpPr txBox="1"/>
          <p:nvPr userDrawn="1"/>
        </p:nvSpPr>
        <p:spPr>
          <a:xfrm>
            <a:off x="8919048" y="3381006"/>
            <a:ext cx="709636" cy="338554"/>
          </a:xfrm>
          <a:prstGeom prst="rect">
            <a:avLst/>
          </a:prstGeom>
          <a:noFill/>
        </p:spPr>
        <p:txBody>
          <a:bodyPr wrap="square" lIns="0" rIns="0">
            <a:spAutoFit/>
          </a:bodyPr>
          <a:lstStyle/>
          <a:p>
            <a:pPr algn="ctr"/>
            <a:r>
              <a:rPr lang="en-US" sz="800" dirty="0">
                <a:solidFill>
                  <a:schemeClr val="bg1"/>
                </a:solidFill>
              </a:rPr>
              <a:t>Managing </a:t>
            </a:r>
            <a:br>
              <a:rPr lang="en-US" sz="800" dirty="0">
                <a:solidFill>
                  <a:schemeClr val="bg1"/>
                </a:solidFill>
              </a:rPr>
            </a:br>
            <a:r>
              <a:rPr lang="en-US" sz="800" dirty="0">
                <a:solidFill>
                  <a:schemeClr val="bg1"/>
                </a:solidFill>
              </a:rPr>
              <a:t>alt</a:t>
            </a:r>
          </a:p>
        </p:txBody>
      </p:sp>
      <p:sp>
        <p:nvSpPr>
          <p:cNvPr id="92" name="TextBox 91">
            <a:extLst>
              <a:ext uri="{FF2B5EF4-FFF2-40B4-BE49-F238E27FC236}">
                <a16:creationId xmlns:a16="http://schemas.microsoft.com/office/drawing/2014/main" id="{25571C6F-CA6F-4C96-B0D5-00C9E7A78FF0}"/>
              </a:ext>
            </a:extLst>
          </p:cNvPr>
          <p:cNvSpPr txBox="1"/>
          <p:nvPr userDrawn="1"/>
        </p:nvSpPr>
        <p:spPr>
          <a:xfrm>
            <a:off x="9625593" y="3381006"/>
            <a:ext cx="709636" cy="215444"/>
          </a:xfrm>
          <a:prstGeom prst="rect">
            <a:avLst/>
          </a:prstGeom>
          <a:noFill/>
        </p:spPr>
        <p:txBody>
          <a:bodyPr wrap="square" lIns="0" rIns="0">
            <a:spAutoFit/>
          </a:bodyPr>
          <a:lstStyle/>
          <a:p>
            <a:pPr algn="ctr"/>
            <a:r>
              <a:rPr lang="en-US" sz="800" dirty="0">
                <a:solidFill>
                  <a:schemeClr val="bg1"/>
                </a:solidFill>
              </a:rPr>
              <a:t>Managing</a:t>
            </a:r>
          </a:p>
        </p:txBody>
      </p:sp>
      <p:sp>
        <p:nvSpPr>
          <p:cNvPr id="94" name="TextBox 93">
            <a:extLst>
              <a:ext uri="{FF2B5EF4-FFF2-40B4-BE49-F238E27FC236}">
                <a16:creationId xmlns:a16="http://schemas.microsoft.com/office/drawing/2014/main" id="{2600ADF8-1047-499D-A5EF-183FA0A4E87E}"/>
              </a:ext>
            </a:extLst>
          </p:cNvPr>
          <p:cNvSpPr txBox="1"/>
          <p:nvPr userDrawn="1"/>
        </p:nvSpPr>
        <p:spPr>
          <a:xfrm>
            <a:off x="10332138" y="3381006"/>
            <a:ext cx="709636" cy="215444"/>
          </a:xfrm>
          <a:prstGeom prst="rect">
            <a:avLst/>
          </a:prstGeom>
          <a:noFill/>
        </p:spPr>
        <p:txBody>
          <a:bodyPr wrap="square" lIns="0" rIns="0">
            <a:spAutoFit/>
          </a:bodyPr>
          <a:lstStyle/>
          <a:p>
            <a:pPr algn="ctr"/>
            <a:r>
              <a:rPr lang="en-US" sz="800" dirty="0">
                <a:solidFill>
                  <a:schemeClr val="bg1"/>
                </a:solidFill>
              </a:rPr>
              <a:t>Map alt 2</a:t>
            </a:r>
          </a:p>
        </p:txBody>
      </p:sp>
      <p:sp>
        <p:nvSpPr>
          <p:cNvPr id="96" name="TextBox 95">
            <a:extLst>
              <a:ext uri="{FF2B5EF4-FFF2-40B4-BE49-F238E27FC236}">
                <a16:creationId xmlns:a16="http://schemas.microsoft.com/office/drawing/2014/main" id="{645D9247-BE71-4639-8008-A7DA99DF3BBC}"/>
              </a:ext>
            </a:extLst>
          </p:cNvPr>
          <p:cNvSpPr txBox="1"/>
          <p:nvPr userDrawn="1"/>
        </p:nvSpPr>
        <p:spPr>
          <a:xfrm>
            <a:off x="11038681" y="3381006"/>
            <a:ext cx="709636" cy="215444"/>
          </a:xfrm>
          <a:prstGeom prst="rect">
            <a:avLst/>
          </a:prstGeom>
          <a:noFill/>
        </p:spPr>
        <p:txBody>
          <a:bodyPr wrap="square" lIns="0" rIns="0">
            <a:spAutoFit/>
          </a:bodyPr>
          <a:lstStyle/>
          <a:p>
            <a:pPr algn="ctr"/>
            <a:r>
              <a:rPr lang="en-US" sz="800" dirty="0">
                <a:solidFill>
                  <a:schemeClr val="bg1"/>
                </a:solidFill>
              </a:rPr>
              <a:t>Visibility on</a:t>
            </a:r>
          </a:p>
        </p:txBody>
      </p:sp>
      <p:sp>
        <p:nvSpPr>
          <p:cNvPr id="98" name="TextBox 97">
            <a:extLst>
              <a:ext uri="{FF2B5EF4-FFF2-40B4-BE49-F238E27FC236}">
                <a16:creationId xmlns:a16="http://schemas.microsoft.com/office/drawing/2014/main" id="{5B5BFF1C-A8AE-4F6F-9FAD-9885DC3F05B1}"/>
              </a:ext>
            </a:extLst>
          </p:cNvPr>
          <p:cNvSpPr txBox="1"/>
          <p:nvPr userDrawn="1"/>
        </p:nvSpPr>
        <p:spPr>
          <a:xfrm>
            <a:off x="440508" y="4214791"/>
            <a:ext cx="709636" cy="215444"/>
          </a:xfrm>
          <a:prstGeom prst="rect">
            <a:avLst/>
          </a:prstGeom>
          <a:noFill/>
        </p:spPr>
        <p:txBody>
          <a:bodyPr wrap="square" lIns="0" rIns="0">
            <a:spAutoFit/>
          </a:bodyPr>
          <a:lstStyle/>
          <a:p>
            <a:pPr algn="ctr"/>
            <a:r>
              <a:rPr lang="en-US" sz="800" dirty="0">
                <a:solidFill>
                  <a:schemeClr val="bg1"/>
                </a:solidFill>
              </a:rPr>
              <a:t>Map alt</a:t>
            </a:r>
          </a:p>
        </p:txBody>
      </p:sp>
      <p:sp>
        <p:nvSpPr>
          <p:cNvPr id="198" name="TextBox 197">
            <a:extLst>
              <a:ext uri="{FF2B5EF4-FFF2-40B4-BE49-F238E27FC236}">
                <a16:creationId xmlns:a16="http://schemas.microsoft.com/office/drawing/2014/main" id="{BCFB4821-85FB-4659-B55E-18C0B566F3E0}"/>
              </a:ext>
            </a:extLst>
          </p:cNvPr>
          <p:cNvSpPr txBox="1"/>
          <p:nvPr userDrawn="1"/>
        </p:nvSpPr>
        <p:spPr>
          <a:xfrm>
            <a:off x="1147053" y="4214791"/>
            <a:ext cx="709636" cy="215444"/>
          </a:xfrm>
          <a:prstGeom prst="rect">
            <a:avLst/>
          </a:prstGeom>
          <a:noFill/>
        </p:spPr>
        <p:txBody>
          <a:bodyPr wrap="square" lIns="0" rIns="0">
            <a:spAutoFit/>
          </a:bodyPr>
          <a:lstStyle/>
          <a:p>
            <a:pPr algn="ctr"/>
            <a:r>
              <a:rPr lang="en-US" sz="800" dirty="0">
                <a:solidFill>
                  <a:schemeClr val="bg1"/>
                </a:solidFill>
              </a:rPr>
              <a:t>Map</a:t>
            </a:r>
          </a:p>
        </p:txBody>
      </p:sp>
      <p:sp>
        <p:nvSpPr>
          <p:cNvPr id="200" name="TextBox 199">
            <a:extLst>
              <a:ext uri="{FF2B5EF4-FFF2-40B4-BE49-F238E27FC236}">
                <a16:creationId xmlns:a16="http://schemas.microsoft.com/office/drawing/2014/main" id="{CF63A17F-E293-4467-9B2D-495B979AD6A7}"/>
              </a:ext>
            </a:extLst>
          </p:cNvPr>
          <p:cNvSpPr txBox="1"/>
          <p:nvPr userDrawn="1"/>
        </p:nvSpPr>
        <p:spPr>
          <a:xfrm>
            <a:off x="1853598" y="4214791"/>
            <a:ext cx="709636" cy="215444"/>
          </a:xfrm>
          <a:prstGeom prst="rect">
            <a:avLst/>
          </a:prstGeom>
          <a:noFill/>
        </p:spPr>
        <p:txBody>
          <a:bodyPr wrap="square" lIns="0" rIns="0">
            <a:spAutoFit/>
          </a:bodyPr>
          <a:lstStyle/>
          <a:p>
            <a:pPr algn="ctr"/>
            <a:r>
              <a:rPr lang="en-US" sz="800" dirty="0">
                <a:solidFill>
                  <a:schemeClr val="bg1"/>
                </a:solidFill>
              </a:rPr>
              <a:t>Media</a:t>
            </a:r>
          </a:p>
        </p:txBody>
      </p:sp>
      <p:sp>
        <p:nvSpPr>
          <p:cNvPr id="202" name="TextBox 201">
            <a:extLst>
              <a:ext uri="{FF2B5EF4-FFF2-40B4-BE49-F238E27FC236}">
                <a16:creationId xmlns:a16="http://schemas.microsoft.com/office/drawing/2014/main" id="{8E1BEFD3-8BA4-4CDB-A5F3-E6D381E13E79}"/>
              </a:ext>
            </a:extLst>
          </p:cNvPr>
          <p:cNvSpPr txBox="1"/>
          <p:nvPr userDrawn="1"/>
        </p:nvSpPr>
        <p:spPr>
          <a:xfrm>
            <a:off x="2560143" y="4214791"/>
            <a:ext cx="709636" cy="215444"/>
          </a:xfrm>
          <a:prstGeom prst="rect">
            <a:avLst/>
          </a:prstGeom>
          <a:noFill/>
        </p:spPr>
        <p:txBody>
          <a:bodyPr wrap="square" lIns="0" rIns="0">
            <a:spAutoFit/>
          </a:bodyPr>
          <a:lstStyle/>
          <a:p>
            <a:pPr algn="ctr"/>
            <a:r>
              <a:rPr lang="en-US" sz="800" dirty="0">
                <a:solidFill>
                  <a:schemeClr val="bg1"/>
                </a:solidFill>
              </a:rPr>
              <a:t>Pivot</a:t>
            </a:r>
          </a:p>
        </p:txBody>
      </p:sp>
      <p:sp>
        <p:nvSpPr>
          <p:cNvPr id="204" name="TextBox 203">
            <a:extLst>
              <a:ext uri="{FF2B5EF4-FFF2-40B4-BE49-F238E27FC236}">
                <a16:creationId xmlns:a16="http://schemas.microsoft.com/office/drawing/2014/main" id="{B95B47FC-58B3-42E8-B23D-678AFF1E4AB6}"/>
              </a:ext>
            </a:extLst>
          </p:cNvPr>
          <p:cNvSpPr txBox="1"/>
          <p:nvPr userDrawn="1"/>
        </p:nvSpPr>
        <p:spPr>
          <a:xfrm>
            <a:off x="3266688" y="4214791"/>
            <a:ext cx="709636" cy="215444"/>
          </a:xfrm>
          <a:prstGeom prst="rect">
            <a:avLst/>
          </a:prstGeom>
          <a:noFill/>
        </p:spPr>
        <p:txBody>
          <a:bodyPr wrap="square" lIns="0" rIns="0">
            <a:spAutoFit/>
          </a:bodyPr>
          <a:lstStyle/>
          <a:p>
            <a:pPr algn="ctr"/>
            <a:r>
              <a:rPr lang="en-US" sz="800" dirty="0">
                <a:solidFill>
                  <a:schemeClr val="bg1"/>
                </a:solidFill>
              </a:rPr>
              <a:t>Plugin</a:t>
            </a:r>
          </a:p>
        </p:txBody>
      </p:sp>
      <p:sp>
        <p:nvSpPr>
          <p:cNvPr id="206" name="TextBox 205">
            <a:extLst>
              <a:ext uri="{FF2B5EF4-FFF2-40B4-BE49-F238E27FC236}">
                <a16:creationId xmlns:a16="http://schemas.microsoft.com/office/drawing/2014/main" id="{98997819-EE61-4D13-B298-E073FDD23D6E}"/>
              </a:ext>
            </a:extLst>
          </p:cNvPr>
          <p:cNvSpPr txBox="1"/>
          <p:nvPr userDrawn="1"/>
        </p:nvSpPr>
        <p:spPr>
          <a:xfrm>
            <a:off x="3941377" y="4214791"/>
            <a:ext cx="773348" cy="338554"/>
          </a:xfrm>
          <a:prstGeom prst="rect">
            <a:avLst/>
          </a:prstGeom>
          <a:noFill/>
        </p:spPr>
        <p:txBody>
          <a:bodyPr wrap="square" lIns="0" rIns="0">
            <a:spAutoFit/>
          </a:bodyPr>
          <a:lstStyle/>
          <a:p>
            <a:pPr algn="ctr"/>
            <a:r>
              <a:rPr lang="en-US" sz="800" dirty="0">
                <a:solidFill>
                  <a:schemeClr val="bg1"/>
                </a:solidFill>
              </a:rPr>
              <a:t>Process Identification alt</a:t>
            </a:r>
          </a:p>
        </p:txBody>
      </p:sp>
      <p:sp>
        <p:nvSpPr>
          <p:cNvPr id="208" name="TextBox 207">
            <a:extLst>
              <a:ext uri="{FF2B5EF4-FFF2-40B4-BE49-F238E27FC236}">
                <a16:creationId xmlns:a16="http://schemas.microsoft.com/office/drawing/2014/main" id="{1CDD5422-11D0-4043-AAB6-888DE949676B}"/>
              </a:ext>
            </a:extLst>
          </p:cNvPr>
          <p:cNvSpPr txBox="1"/>
          <p:nvPr userDrawn="1"/>
        </p:nvSpPr>
        <p:spPr>
          <a:xfrm>
            <a:off x="4679778" y="4214791"/>
            <a:ext cx="709636" cy="338554"/>
          </a:xfrm>
          <a:prstGeom prst="rect">
            <a:avLst/>
          </a:prstGeom>
          <a:noFill/>
        </p:spPr>
        <p:txBody>
          <a:bodyPr wrap="square" lIns="0" rIns="0">
            <a:spAutoFit/>
          </a:bodyPr>
          <a:lstStyle/>
          <a:p>
            <a:pPr algn="ctr"/>
            <a:r>
              <a:rPr lang="en-US" sz="800" dirty="0">
                <a:solidFill>
                  <a:schemeClr val="bg1"/>
                </a:solidFill>
              </a:rPr>
              <a:t>Process Identification</a:t>
            </a:r>
          </a:p>
        </p:txBody>
      </p:sp>
      <p:sp>
        <p:nvSpPr>
          <p:cNvPr id="210" name="TextBox 209">
            <a:extLst>
              <a:ext uri="{FF2B5EF4-FFF2-40B4-BE49-F238E27FC236}">
                <a16:creationId xmlns:a16="http://schemas.microsoft.com/office/drawing/2014/main" id="{2EE6C031-4A38-4E6E-859D-58161894EDDF}"/>
              </a:ext>
            </a:extLst>
          </p:cNvPr>
          <p:cNvSpPr txBox="1"/>
          <p:nvPr userDrawn="1"/>
        </p:nvSpPr>
        <p:spPr>
          <a:xfrm>
            <a:off x="5386323" y="4214791"/>
            <a:ext cx="709636" cy="215444"/>
          </a:xfrm>
          <a:prstGeom prst="rect">
            <a:avLst/>
          </a:prstGeom>
          <a:noFill/>
        </p:spPr>
        <p:txBody>
          <a:bodyPr wrap="square" lIns="0" rIns="0">
            <a:spAutoFit/>
          </a:bodyPr>
          <a:lstStyle/>
          <a:p>
            <a:pPr algn="ctr"/>
            <a:r>
              <a:rPr lang="en-US" sz="800" dirty="0">
                <a:solidFill>
                  <a:schemeClr val="bg1"/>
                </a:solidFill>
              </a:rPr>
              <a:t>Project</a:t>
            </a:r>
          </a:p>
        </p:txBody>
      </p:sp>
      <p:sp>
        <p:nvSpPr>
          <p:cNvPr id="212" name="TextBox 211">
            <a:extLst>
              <a:ext uri="{FF2B5EF4-FFF2-40B4-BE49-F238E27FC236}">
                <a16:creationId xmlns:a16="http://schemas.microsoft.com/office/drawing/2014/main" id="{F82642C0-8812-4C82-B6AE-F5C1B49AF463}"/>
              </a:ext>
            </a:extLst>
          </p:cNvPr>
          <p:cNvSpPr txBox="1"/>
          <p:nvPr userDrawn="1"/>
        </p:nvSpPr>
        <p:spPr>
          <a:xfrm>
            <a:off x="6092868" y="4214791"/>
            <a:ext cx="709636" cy="338554"/>
          </a:xfrm>
          <a:prstGeom prst="rect">
            <a:avLst/>
          </a:prstGeom>
          <a:noFill/>
        </p:spPr>
        <p:txBody>
          <a:bodyPr wrap="square" lIns="0" rIns="0">
            <a:spAutoFit/>
          </a:bodyPr>
          <a:lstStyle/>
          <a:p>
            <a:pPr algn="ctr"/>
            <a:r>
              <a:rPr lang="en-US" sz="800" dirty="0">
                <a:solidFill>
                  <a:schemeClr val="bg1"/>
                </a:solidFill>
              </a:rPr>
              <a:t>Promoter bullhorn</a:t>
            </a:r>
          </a:p>
        </p:txBody>
      </p:sp>
      <p:sp>
        <p:nvSpPr>
          <p:cNvPr id="214" name="TextBox 213">
            <a:extLst>
              <a:ext uri="{FF2B5EF4-FFF2-40B4-BE49-F238E27FC236}">
                <a16:creationId xmlns:a16="http://schemas.microsoft.com/office/drawing/2014/main" id="{83246CFA-8D1B-4222-9178-25FBF0482CD2}"/>
              </a:ext>
            </a:extLst>
          </p:cNvPr>
          <p:cNvSpPr txBox="1"/>
          <p:nvPr userDrawn="1"/>
        </p:nvSpPr>
        <p:spPr>
          <a:xfrm>
            <a:off x="6799413" y="4214791"/>
            <a:ext cx="709636" cy="338554"/>
          </a:xfrm>
          <a:prstGeom prst="rect">
            <a:avLst/>
          </a:prstGeom>
          <a:noFill/>
        </p:spPr>
        <p:txBody>
          <a:bodyPr wrap="square" lIns="0" rIns="0">
            <a:spAutoFit/>
          </a:bodyPr>
          <a:lstStyle/>
          <a:p>
            <a:pPr algn="ctr"/>
            <a:r>
              <a:rPr lang="en-US" sz="800" dirty="0">
                <a:solidFill>
                  <a:schemeClr val="bg1"/>
                </a:solidFill>
              </a:rPr>
              <a:t>Proof of concept 2</a:t>
            </a:r>
          </a:p>
        </p:txBody>
      </p:sp>
      <p:sp>
        <p:nvSpPr>
          <p:cNvPr id="216" name="TextBox 215">
            <a:extLst>
              <a:ext uri="{FF2B5EF4-FFF2-40B4-BE49-F238E27FC236}">
                <a16:creationId xmlns:a16="http://schemas.microsoft.com/office/drawing/2014/main" id="{740A0D44-7809-49A1-9A38-0803FBA70458}"/>
              </a:ext>
            </a:extLst>
          </p:cNvPr>
          <p:cNvSpPr txBox="1"/>
          <p:nvPr userDrawn="1"/>
        </p:nvSpPr>
        <p:spPr>
          <a:xfrm>
            <a:off x="7505958" y="4214791"/>
            <a:ext cx="709636" cy="338554"/>
          </a:xfrm>
          <a:prstGeom prst="rect">
            <a:avLst/>
          </a:prstGeom>
          <a:noFill/>
        </p:spPr>
        <p:txBody>
          <a:bodyPr wrap="square" lIns="0" rIns="0">
            <a:spAutoFit/>
          </a:bodyPr>
          <a:lstStyle/>
          <a:p>
            <a:pPr algn="ctr"/>
            <a:r>
              <a:rPr lang="en-US" sz="800" dirty="0">
                <a:solidFill>
                  <a:schemeClr val="bg1"/>
                </a:solidFill>
              </a:rPr>
              <a:t>Proof of concept</a:t>
            </a:r>
          </a:p>
        </p:txBody>
      </p:sp>
      <p:sp>
        <p:nvSpPr>
          <p:cNvPr id="218" name="TextBox 217">
            <a:extLst>
              <a:ext uri="{FF2B5EF4-FFF2-40B4-BE49-F238E27FC236}">
                <a16:creationId xmlns:a16="http://schemas.microsoft.com/office/drawing/2014/main" id="{8304B48C-2421-469B-8A1D-F1599025579D}"/>
              </a:ext>
            </a:extLst>
          </p:cNvPr>
          <p:cNvSpPr txBox="1"/>
          <p:nvPr userDrawn="1"/>
        </p:nvSpPr>
        <p:spPr>
          <a:xfrm>
            <a:off x="8212503" y="4214791"/>
            <a:ext cx="709636" cy="215444"/>
          </a:xfrm>
          <a:prstGeom prst="rect">
            <a:avLst/>
          </a:prstGeom>
          <a:noFill/>
        </p:spPr>
        <p:txBody>
          <a:bodyPr wrap="square" lIns="0" rIns="0">
            <a:spAutoFit/>
          </a:bodyPr>
          <a:lstStyle/>
          <a:p>
            <a:pPr algn="ctr"/>
            <a:r>
              <a:rPr lang="en-US" sz="800" dirty="0">
                <a:solidFill>
                  <a:schemeClr val="bg1"/>
                </a:solidFill>
              </a:rPr>
              <a:t>Public sector</a:t>
            </a:r>
          </a:p>
        </p:txBody>
      </p:sp>
      <p:sp>
        <p:nvSpPr>
          <p:cNvPr id="220" name="TextBox 219">
            <a:extLst>
              <a:ext uri="{FF2B5EF4-FFF2-40B4-BE49-F238E27FC236}">
                <a16:creationId xmlns:a16="http://schemas.microsoft.com/office/drawing/2014/main" id="{1FE09C38-6EDE-4340-BACE-59D2B1699799}"/>
              </a:ext>
            </a:extLst>
          </p:cNvPr>
          <p:cNvSpPr txBox="1"/>
          <p:nvPr userDrawn="1"/>
        </p:nvSpPr>
        <p:spPr>
          <a:xfrm>
            <a:off x="8919048" y="4214791"/>
            <a:ext cx="709636" cy="215444"/>
          </a:xfrm>
          <a:prstGeom prst="rect">
            <a:avLst/>
          </a:prstGeom>
          <a:noFill/>
        </p:spPr>
        <p:txBody>
          <a:bodyPr wrap="square" lIns="0" rIns="0">
            <a:spAutoFit/>
          </a:bodyPr>
          <a:lstStyle/>
          <a:p>
            <a:pPr algn="ctr"/>
            <a:r>
              <a:rPr lang="en-US" sz="800" dirty="0">
                <a:solidFill>
                  <a:schemeClr val="bg1"/>
                </a:solidFill>
              </a:rPr>
              <a:t>QA</a:t>
            </a:r>
          </a:p>
        </p:txBody>
      </p:sp>
      <p:sp>
        <p:nvSpPr>
          <p:cNvPr id="222" name="TextBox 221">
            <a:extLst>
              <a:ext uri="{FF2B5EF4-FFF2-40B4-BE49-F238E27FC236}">
                <a16:creationId xmlns:a16="http://schemas.microsoft.com/office/drawing/2014/main" id="{1D7EB514-5B33-42C5-859F-E57E91B7010E}"/>
              </a:ext>
            </a:extLst>
          </p:cNvPr>
          <p:cNvSpPr txBox="1"/>
          <p:nvPr userDrawn="1"/>
        </p:nvSpPr>
        <p:spPr>
          <a:xfrm>
            <a:off x="9625593" y="4214791"/>
            <a:ext cx="709636" cy="338554"/>
          </a:xfrm>
          <a:prstGeom prst="rect">
            <a:avLst/>
          </a:prstGeom>
          <a:noFill/>
        </p:spPr>
        <p:txBody>
          <a:bodyPr wrap="square" lIns="0" rIns="0">
            <a:spAutoFit/>
          </a:bodyPr>
          <a:lstStyle/>
          <a:p>
            <a:pPr algn="ctr"/>
            <a:r>
              <a:rPr lang="en-US" sz="800" dirty="0">
                <a:solidFill>
                  <a:schemeClr val="bg1"/>
                </a:solidFill>
              </a:rPr>
              <a:t>Question answer</a:t>
            </a:r>
          </a:p>
        </p:txBody>
      </p:sp>
      <p:sp>
        <p:nvSpPr>
          <p:cNvPr id="224" name="TextBox 223">
            <a:extLst>
              <a:ext uri="{FF2B5EF4-FFF2-40B4-BE49-F238E27FC236}">
                <a16:creationId xmlns:a16="http://schemas.microsoft.com/office/drawing/2014/main" id="{26FD5748-DC45-40A0-8C47-272C00614B7F}"/>
              </a:ext>
            </a:extLst>
          </p:cNvPr>
          <p:cNvSpPr txBox="1"/>
          <p:nvPr userDrawn="1"/>
        </p:nvSpPr>
        <p:spPr>
          <a:xfrm>
            <a:off x="10332138" y="4214791"/>
            <a:ext cx="709636" cy="338554"/>
          </a:xfrm>
          <a:prstGeom prst="rect">
            <a:avLst/>
          </a:prstGeom>
          <a:noFill/>
        </p:spPr>
        <p:txBody>
          <a:bodyPr wrap="square" lIns="0" rIns="0">
            <a:spAutoFit/>
          </a:bodyPr>
          <a:lstStyle/>
          <a:p>
            <a:pPr algn="ctr"/>
            <a:r>
              <a:rPr lang="en-US" sz="800" dirty="0">
                <a:solidFill>
                  <a:schemeClr val="bg1"/>
                </a:solidFill>
              </a:rPr>
              <a:t>Question answer alt</a:t>
            </a:r>
          </a:p>
        </p:txBody>
      </p:sp>
      <p:sp>
        <p:nvSpPr>
          <p:cNvPr id="226" name="TextBox 225">
            <a:extLst>
              <a:ext uri="{FF2B5EF4-FFF2-40B4-BE49-F238E27FC236}">
                <a16:creationId xmlns:a16="http://schemas.microsoft.com/office/drawing/2014/main" id="{80DA9FC6-6CEC-4DAC-AF65-4C37430BC240}"/>
              </a:ext>
            </a:extLst>
          </p:cNvPr>
          <p:cNvSpPr txBox="1"/>
          <p:nvPr userDrawn="1"/>
        </p:nvSpPr>
        <p:spPr>
          <a:xfrm>
            <a:off x="11038681" y="4214791"/>
            <a:ext cx="709636" cy="215444"/>
          </a:xfrm>
          <a:prstGeom prst="rect">
            <a:avLst/>
          </a:prstGeom>
          <a:noFill/>
        </p:spPr>
        <p:txBody>
          <a:bodyPr wrap="square" lIns="0" rIns="0">
            <a:spAutoFit/>
          </a:bodyPr>
          <a:lstStyle/>
          <a:p>
            <a:pPr algn="ctr"/>
            <a:r>
              <a:rPr lang="en-US" sz="800" dirty="0">
                <a:solidFill>
                  <a:schemeClr val="bg1"/>
                </a:solidFill>
              </a:rPr>
              <a:t>Visibility off</a:t>
            </a:r>
          </a:p>
        </p:txBody>
      </p:sp>
      <p:sp>
        <p:nvSpPr>
          <p:cNvPr id="228" name="TextBox 227">
            <a:extLst>
              <a:ext uri="{FF2B5EF4-FFF2-40B4-BE49-F238E27FC236}">
                <a16:creationId xmlns:a16="http://schemas.microsoft.com/office/drawing/2014/main" id="{871895F0-62BA-429F-B560-A37C251D2143}"/>
              </a:ext>
            </a:extLst>
          </p:cNvPr>
          <p:cNvSpPr txBox="1"/>
          <p:nvPr userDrawn="1"/>
        </p:nvSpPr>
        <p:spPr>
          <a:xfrm>
            <a:off x="440508" y="5040026"/>
            <a:ext cx="709636" cy="338554"/>
          </a:xfrm>
          <a:prstGeom prst="rect">
            <a:avLst/>
          </a:prstGeom>
          <a:noFill/>
        </p:spPr>
        <p:txBody>
          <a:bodyPr wrap="square" lIns="0" rIns="0">
            <a:spAutoFit/>
          </a:bodyPr>
          <a:lstStyle/>
          <a:p>
            <a:pPr algn="ctr"/>
            <a:r>
              <a:rPr lang="en-US" sz="800" dirty="0">
                <a:solidFill>
                  <a:schemeClr val="bg1"/>
                </a:solidFill>
              </a:rPr>
              <a:t>Robot unattended</a:t>
            </a:r>
          </a:p>
        </p:txBody>
      </p:sp>
      <p:sp>
        <p:nvSpPr>
          <p:cNvPr id="230" name="TextBox 229">
            <a:extLst>
              <a:ext uri="{FF2B5EF4-FFF2-40B4-BE49-F238E27FC236}">
                <a16:creationId xmlns:a16="http://schemas.microsoft.com/office/drawing/2014/main" id="{E6E0E300-18C9-4350-8B65-0A4C0DB50655}"/>
              </a:ext>
            </a:extLst>
          </p:cNvPr>
          <p:cNvSpPr txBox="1"/>
          <p:nvPr userDrawn="1"/>
        </p:nvSpPr>
        <p:spPr>
          <a:xfrm>
            <a:off x="1147053" y="5040026"/>
            <a:ext cx="709636" cy="338554"/>
          </a:xfrm>
          <a:prstGeom prst="rect">
            <a:avLst/>
          </a:prstGeom>
          <a:noFill/>
        </p:spPr>
        <p:txBody>
          <a:bodyPr wrap="square" lIns="0" rIns="0">
            <a:spAutoFit/>
          </a:bodyPr>
          <a:lstStyle/>
          <a:p>
            <a:pPr algn="ctr"/>
            <a:r>
              <a:rPr lang="en-US" sz="800" dirty="0">
                <a:solidFill>
                  <a:schemeClr val="bg1"/>
                </a:solidFill>
              </a:rPr>
              <a:t>RPA business analyst</a:t>
            </a:r>
          </a:p>
        </p:txBody>
      </p:sp>
      <p:sp>
        <p:nvSpPr>
          <p:cNvPr id="232" name="TextBox 231">
            <a:extLst>
              <a:ext uri="{FF2B5EF4-FFF2-40B4-BE49-F238E27FC236}">
                <a16:creationId xmlns:a16="http://schemas.microsoft.com/office/drawing/2014/main" id="{34CBF41C-9C51-431C-9983-170FD099272D}"/>
              </a:ext>
            </a:extLst>
          </p:cNvPr>
          <p:cNvSpPr txBox="1"/>
          <p:nvPr userDrawn="1"/>
        </p:nvSpPr>
        <p:spPr>
          <a:xfrm>
            <a:off x="1853598" y="5040026"/>
            <a:ext cx="709636" cy="338554"/>
          </a:xfrm>
          <a:prstGeom prst="rect">
            <a:avLst/>
          </a:prstGeom>
          <a:noFill/>
        </p:spPr>
        <p:txBody>
          <a:bodyPr wrap="square" lIns="0" rIns="0">
            <a:spAutoFit/>
          </a:bodyPr>
          <a:lstStyle/>
          <a:p>
            <a:pPr algn="ctr"/>
            <a:r>
              <a:rPr lang="en-US" sz="800" dirty="0">
                <a:solidFill>
                  <a:schemeClr val="bg1"/>
                </a:solidFill>
              </a:rPr>
              <a:t>RPA </a:t>
            </a:r>
            <a:br>
              <a:rPr lang="en-US" sz="800" dirty="0">
                <a:solidFill>
                  <a:schemeClr val="bg1"/>
                </a:solidFill>
              </a:rPr>
            </a:br>
            <a:r>
              <a:rPr lang="en-US" sz="800" dirty="0">
                <a:solidFill>
                  <a:schemeClr val="bg1"/>
                </a:solidFill>
              </a:rPr>
              <a:t>champion</a:t>
            </a:r>
          </a:p>
        </p:txBody>
      </p:sp>
      <p:sp>
        <p:nvSpPr>
          <p:cNvPr id="234" name="TextBox 233">
            <a:extLst>
              <a:ext uri="{FF2B5EF4-FFF2-40B4-BE49-F238E27FC236}">
                <a16:creationId xmlns:a16="http://schemas.microsoft.com/office/drawing/2014/main" id="{68CAB6FB-1DFE-4103-AB9B-F3C7DE146FB2}"/>
              </a:ext>
            </a:extLst>
          </p:cNvPr>
          <p:cNvSpPr txBox="1"/>
          <p:nvPr userDrawn="1"/>
        </p:nvSpPr>
        <p:spPr>
          <a:xfrm>
            <a:off x="2560143" y="5040026"/>
            <a:ext cx="709636" cy="338554"/>
          </a:xfrm>
          <a:prstGeom prst="rect">
            <a:avLst/>
          </a:prstGeom>
          <a:noFill/>
        </p:spPr>
        <p:txBody>
          <a:bodyPr wrap="square" lIns="0" rIns="0">
            <a:spAutoFit/>
          </a:bodyPr>
          <a:lstStyle/>
          <a:p>
            <a:pPr algn="ctr"/>
            <a:r>
              <a:rPr lang="en-US" sz="800" dirty="0">
                <a:solidFill>
                  <a:schemeClr val="bg1"/>
                </a:solidFill>
              </a:rPr>
              <a:t>RPA </a:t>
            </a:r>
            <a:br>
              <a:rPr lang="en-US" sz="800" dirty="0">
                <a:solidFill>
                  <a:schemeClr val="bg1"/>
                </a:solidFill>
              </a:rPr>
            </a:br>
            <a:r>
              <a:rPr lang="en-US" sz="800" dirty="0">
                <a:solidFill>
                  <a:schemeClr val="bg1"/>
                </a:solidFill>
              </a:rPr>
              <a:t>developer</a:t>
            </a:r>
          </a:p>
        </p:txBody>
      </p:sp>
      <p:sp>
        <p:nvSpPr>
          <p:cNvPr id="236" name="TextBox 235">
            <a:extLst>
              <a:ext uri="{FF2B5EF4-FFF2-40B4-BE49-F238E27FC236}">
                <a16:creationId xmlns:a16="http://schemas.microsoft.com/office/drawing/2014/main" id="{1D198AB7-3307-40BC-B6AD-160ECCF5FC1F}"/>
              </a:ext>
            </a:extLst>
          </p:cNvPr>
          <p:cNvSpPr txBox="1"/>
          <p:nvPr userDrawn="1"/>
        </p:nvSpPr>
        <p:spPr>
          <a:xfrm>
            <a:off x="3201237" y="5040026"/>
            <a:ext cx="840538" cy="338554"/>
          </a:xfrm>
          <a:prstGeom prst="rect">
            <a:avLst/>
          </a:prstGeom>
          <a:noFill/>
        </p:spPr>
        <p:txBody>
          <a:bodyPr wrap="square" lIns="0" rIns="0">
            <a:spAutoFit/>
          </a:bodyPr>
          <a:lstStyle/>
          <a:p>
            <a:pPr algn="ctr"/>
            <a:r>
              <a:rPr lang="en-US" sz="800" dirty="0">
                <a:solidFill>
                  <a:schemeClr val="bg1"/>
                </a:solidFill>
              </a:rPr>
              <a:t>RPA infrastructure engineer</a:t>
            </a:r>
          </a:p>
        </p:txBody>
      </p:sp>
      <p:sp>
        <p:nvSpPr>
          <p:cNvPr id="238" name="TextBox 237">
            <a:extLst>
              <a:ext uri="{FF2B5EF4-FFF2-40B4-BE49-F238E27FC236}">
                <a16:creationId xmlns:a16="http://schemas.microsoft.com/office/drawing/2014/main" id="{D849EC34-9669-4E97-9A37-CA5898B30FB0}"/>
              </a:ext>
            </a:extLst>
          </p:cNvPr>
          <p:cNvSpPr txBox="1"/>
          <p:nvPr userDrawn="1"/>
        </p:nvSpPr>
        <p:spPr>
          <a:xfrm>
            <a:off x="3973233" y="5040026"/>
            <a:ext cx="709636" cy="338554"/>
          </a:xfrm>
          <a:prstGeom prst="rect">
            <a:avLst/>
          </a:prstGeom>
          <a:noFill/>
        </p:spPr>
        <p:txBody>
          <a:bodyPr wrap="square" lIns="0" rIns="0">
            <a:spAutoFit/>
          </a:bodyPr>
          <a:lstStyle/>
          <a:p>
            <a:pPr algn="ctr"/>
            <a:r>
              <a:rPr lang="en-US" sz="800" dirty="0">
                <a:solidFill>
                  <a:schemeClr val="bg1"/>
                </a:solidFill>
              </a:rPr>
              <a:t>RPA </a:t>
            </a:r>
            <a:br>
              <a:rPr lang="en-US" sz="800" dirty="0">
                <a:solidFill>
                  <a:schemeClr val="bg1"/>
                </a:solidFill>
              </a:rPr>
            </a:br>
            <a:r>
              <a:rPr lang="en-US" sz="800" dirty="0">
                <a:solidFill>
                  <a:schemeClr val="bg1"/>
                </a:solidFill>
              </a:rPr>
              <a:t>service support</a:t>
            </a:r>
          </a:p>
        </p:txBody>
      </p:sp>
      <p:sp>
        <p:nvSpPr>
          <p:cNvPr id="240" name="TextBox 239">
            <a:extLst>
              <a:ext uri="{FF2B5EF4-FFF2-40B4-BE49-F238E27FC236}">
                <a16:creationId xmlns:a16="http://schemas.microsoft.com/office/drawing/2014/main" id="{D09870EA-E114-4B94-AF27-2E8257B35D1E}"/>
              </a:ext>
            </a:extLst>
          </p:cNvPr>
          <p:cNvSpPr txBox="1"/>
          <p:nvPr userDrawn="1"/>
        </p:nvSpPr>
        <p:spPr>
          <a:xfrm>
            <a:off x="4679778" y="5040026"/>
            <a:ext cx="709636" cy="338554"/>
          </a:xfrm>
          <a:prstGeom prst="rect">
            <a:avLst/>
          </a:prstGeom>
          <a:noFill/>
        </p:spPr>
        <p:txBody>
          <a:bodyPr wrap="square" lIns="0" rIns="0">
            <a:spAutoFit/>
          </a:bodyPr>
          <a:lstStyle/>
          <a:p>
            <a:pPr algn="ctr"/>
            <a:r>
              <a:rPr lang="en-US" sz="800" dirty="0">
                <a:solidFill>
                  <a:schemeClr val="bg1"/>
                </a:solidFill>
              </a:rPr>
              <a:t>RPA solution architect</a:t>
            </a:r>
          </a:p>
        </p:txBody>
      </p:sp>
      <p:sp>
        <p:nvSpPr>
          <p:cNvPr id="242" name="TextBox 241">
            <a:extLst>
              <a:ext uri="{FF2B5EF4-FFF2-40B4-BE49-F238E27FC236}">
                <a16:creationId xmlns:a16="http://schemas.microsoft.com/office/drawing/2014/main" id="{32C18630-236B-499B-A8D6-6A459A6DDCC2}"/>
              </a:ext>
            </a:extLst>
          </p:cNvPr>
          <p:cNvSpPr txBox="1"/>
          <p:nvPr userDrawn="1"/>
        </p:nvSpPr>
        <p:spPr>
          <a:xfrm>
            <a:off x="5386323" y="5040026"/>
            <a:ext cx="709636" cy="338554"/>
          </a:xfrm>
          <a:prstGeom prst="rect">
            <a:avLst/>
          </a:prstGeom>
          <a:noFill/>
        </p:spPr>
        <p:txBody>
          <a:bodyPr wrap="square" lIns="0" rIns="0">
            <a:spAutoFit/>
          </a:bodyPr>
          <a:lstStyle/>
          <a:p>
            <a:pPr algn="ctr"/>
            <a:r>
              <a:rPr lang="en-US" sz="800" dirty="0">
                <a:solidFill>
                  <a:schemeClr val="bg1"/>
                </a:solidFill>
              </a:rPr>
              <a:t>RPA </a:t>
            </a:r>
            <a:br>
              <a:rPr lang="en-US" sz="800" dirty="0">
                <a:solidFill>
                  <a:schemeClr val="bg1"/>
                </a:solidFill>
              </a:rPr>
            </a:br>
            <a:r>
              <a:rPr lang="en-US" sz="800" dirty="0">
                <a:solidFill>
                  <a:schemeClr val="bg1"/>
                </a:solidFill>
              </a:rPr>
              <a:t>sponsor</a:t>
            </a:r>
          </a:p>
        </p:txBody>
      </p:sp>
      <p:sp>
        <p:nvSpPr>
          <p:cNvPr id="244" name="TextBox 243">
            <a:extLst>
              <a:ext uri="{FF2B5EF4-FFF2-40B4-BE49-F238E27FC236}">
                <a16:creationId xmlns:a16="http://schemas.microsoft.com/office/drawing/2014/main" id="{2678FFA1-843A-487A-B87A-6853078F47C0}"/>
              </a:ext>
            </a:extLst>
          </p:cNvPr>
          <p:cNvSpPr txBox="1"/>
          <p:nvPr userDrawn="1"/>
        </p:nvSpPr>
        <p:spPr>
          <a:xfrm>
            <a:off x="6092868" y="5040026"/>
            <a:ext cx="709636" cy="215444"/>
          </a:xfrm>
          <a:prstGeom prst="rect">
            <a:avLst/>
          </a:prstGeom>
          <a:noFill/>
        </p:spPr>
        <p:txBody>
          <a:bodyPr wrap="square" lIns="0" rIns="0">
            <a:spAutoFit/>
          </a:bodyPr>
          <a:lstStyle/>
          <a:p>
            <a:pPr algn="ctr"/>
            <a:r>
              <a:rPr lang="en-US" sz="800" dirty="0">
                <a:solidFill>
                  <a:schemeClr val="bg1"/>
                </a:solidFill>
              </a:rPr>
              <a:t>Satellite</a:t>
            </a:r>
          </a:p>
        </p:txBody>
      </p:sp>
      <p:sp>
        <p:nvSpPr>
          <p:cNvPr id="246" name="TextBox 245">
            <a:extLst>
              <a:ext uri="{FF2B5EF4-FFF2-40B4-BE49-F238E27FC236}">
                <a16:creationId xmlns:a16="http://schemas.microsoft.com/office/drawing/2014/main" id="{A961AA5A-BF9B-481B-88F9-9B8CC3B571A6}"/>
              </a:ext>
            </a:extLst>
          </p:cNvPr>
          <p:cNvSpPr txBox="1"/>
          <p:nvPr userDrawn="1"/>
        </p:nvSpPr>
        <p:spPr>
          <a:xfrm>
            <a:off x="6799413" y="5040026"/>
            <a:ext cx="709636" cy="338554"/>
          </a:xfrm>
          <a:prstGeom prst="rect">
            <a:avLst/>
          </a:prstGeom>
          <a:noFill/>
        </p:spPr>
        <p:txBody>
          <a:bodyPr wrap="square" lIns="0" rIns="0">
            <a:spAutoFit/>
          </a:bodyPr>
          <a:lstStyle/>
          <a:p>
            <a:pPr algn="ctr"/>
            <a:r>
              <a:rPr lang="en-US" sz="800" dirty="0">
                <a:solidFill>
                  <a:schemeClr val="bg1"/>
                </a:solidFill>
              </a:rPr>
              <a:t>Seamless</a:t>
            </a:r>
            <a:br>
              <a:rPr lang="en-US" sz="800" dirty="0">
                <a:solidFill>
                  <a:schemeClr val="bg1"/>
                </a:solidFill>
              </a:rPr>
            </a:br>
            <a:r>
              <a:rPr lang="en-US" sz="800" dirty="0">
                <a:solidFill>
                  <a:schemeClr val="bg1"/>
                </a:solidFill>
              </a:rPr>
              <a:t>integration</a:t>
            </a:r>
          </a:p>
        </p:txBody>
      </p:sp>
      <p:sp>
        <p:nvSpPr>
          <p:cNvPr id="248" name="TextBox 247">
            <a:extLst>
              <a:ext uri="{FF2B5EF4-FFF2-40B4-BE49-F238E27FC236}">
                <a16:creationId xmlns:a16="http://schemas.microsoft.com/office/drawing/2014/main" id="{1A0314A5-DC5B-4BEE-A184-77149F49C0B0}"/>
              </a:ext>
            </a:extLst>
          </p:cNvPr>
          <p:cNvSpPr txBox="1"/>
          <p:nvPr userDrawn="1"/>
        </p:nvSpPr>
        <p:spPr>
          <a:xfrm>
            <a:off x="7505958" y="5040026"/>
            <a:ext cx="709636" cy="338554"/>
          </a:xfrm>
          <a:prstGeom prst="rect">
            <a:avLst/>
          </a:prstGeom>
          <a:noFill/>
        </p:spPr>
        <p:txBody>
          <a:bodyPr wrap="square" lIns="0" rIns="0">
            <a:spAutoFit/>
          </a:bodyPr>
          <a:lstStyle/>
          <a:p>
            <a:pPr algn="ctr"/>
            <a:r>
              <a:rPr lang="en-US" sz="800" dirty="0">
                <a:solidFill>
                  <a:schemeClr val="bg1"/>
                </a:solidFill>
              </a:rPr>
              <a:t>Seamless</a:t>
            </a:r>
            <a:br>
              <a:rPr lang="en-US" sz="800" dirty="0">
                <a:solidFill>
                  <a:schemeClr val="bg1"/>
                </a:solidFill>
              </a:rPr>
            </a:br>
            <a:r>
              <a:rPr lang="en-US" sz="800" dirty="0">
                <a:solidFill>
                  <a:schemeClr val="bg1"/>
                </a:solidFill>
              </a:rPr>
              <a:t>integration alt</a:t>
            </a:r>
          </a:p>
        </p:txBody>
      </p:sp>
      <p:sp>
        <p:nvSpPr>
          <p:cNvPr id="250" name="TextBox 249">
            <a:extLst>
              <a:ext uri="{FF2B5EF4-FFF2-40B4-BE49-F238E27FC236}">
                <a16:creationId xmlns:a16="http://schemas.microsoft.com/office/drawing/2014/main" id="{627533C7-1D71-47D6-AA9C-71B830FD88FC}"/>
              </a:ext>
            </a:extLst>
          </p:cNvPr>
          <p:cNvSpPr txBox="1"/>
          <p:nvPr userDrawn="1"/>
        </p:nvSpPr>
        <p:spPr>
          <a:xfrm>
            <a:off x="8212503" y="5040026"/>
            <a:ext cx="709636" cy="215444"/>
          </a:xfrm>
          <a:prstGeom prst="rect">
            <a:avLst/>
          </a:prstGeom>
          <a:noFill/>
        </p:spPr>
        <p:txBody>
          <a:bodyPr wrap="square" lIns="0" rIns="0">
            <a:spAutoFit/>
          </a:bodyPr>
          <a:lstStyle/>
          <a:p>
            <a:pPr algn="ctr"/>
            <a:r>
              <a:rPr lang="en-US" sz="800" dirty="0">
                <a:solidFill>
                  <a:schemeClr val="bg1"/>
                </a:solidFill>
              </a:rPr>
              <a:t>Search</a:t>
            </a:r>
          </a:p>
        </p:txBody>
      </p:sp>
      <p:sp>
        <p:nvSpPr>
          <p:cNvPr id="252" name="TextBox 251">
            <a:extLst>
              <a:ext uri="{FF2B5EF4-FFF2-40B4-BE49-F238E27FC236}">
                <a16:creationId xmlns:a16="http://schemas.microsoft.com/office/drawing/2014/main" id="{2A20D7AD-5CCE-4234-8AC2-63F719E1FB64}"/>
              </a:ext>
            </a:extLst>
          </p:cNvPr>
          <p:cNvSpPr txBox="1"/>
          <p:nvPr userDrawn="1"/>
        </p:nvSpPr>
        <p:spPr>
          <a:xfrm>
            <a:off x="8919048" y="5040026"/>
            <a:ext cx="709636" cy="215444"/>
          </a:xfrm>
          <a:prstGeom prst="rect">
            <a:avLst/>
          </a:prstGeom>
          <a:noFill/>
        </p:spPr>
        <p:txBody>
          <a:bodyPr wrap="square" lIns="0" rIns="0">
            <a:spAutoFit/>
          </a:bodyPr>
          <a:lstStyle/>
          <a:p>
            <a:pPr algn="ctr"/>
            <a:r>
              <a:rPr lang="en-US" sz="800" dirty="0">
                <a:solidFill>
                  <a:schemeClr val="bg1"/>
                </a:solidFill>
              </a:rPr>
              <a:t>Student</a:t>
            </a:r>
          </a:p>
        </p:txBody>
      </p:sp>
      <p:sp>
        <p:nvSpPr>
          <p:cNvPr id="254" name="TextBox 253">
            <a:extLst>
              <a:ext uri="{FF2B5EF4-FFF2-40B4-BE49-F238E27FC236}">
                <a16:creationId xmlns:a16="http://schemas.microsoft.com/office/drawing/2014/main" id="{5311950C-2490-4477-AEC4-736D9E48C38C}"/>
              </a:ext>
            </a:extLst>
          </p:cNvPr>
          <p:cNvSpPr txBox="1"/>
          <p:nvPr userDrawn="1"/>
        </p:nvSpPr>
        <p:spPr>
          <a:xfrm>
            <a:off x="9625593" y="5040026"/>
            <a:ext cx="709636" cy="215444"/>
          </a:xfrm>
          <a:prstGeom prst="rect">
            <a:avLst/>
          </a:prstGeom>
          <a:noFill/>
        </p:spPr>
        <p:txBody>
          <a:bodyPr wrap="square" lIns="0" rIns="0">
            <a:spAutoFit/>
          </a:bodyPr>
          <a:lstStyle/>
          <a:p>
            <a:pPr algn="ctr"/>
            <a:r>
              <a:rPr lang="en-US" sz="800" dirty="0">
                <a:solidFill>
                  <a:schemeClr val="bg1"/>
                </a:solidFill>
              </a:rPr>
              <a:t>Studio</a:t>
            </a:r>
          </a:p>
        </p:txBody>
      </p:sp>
      <p:sp>
        <p:nvSpPr>
          <p:cNvPr id="256" name="TextBox 255">
            <a:extLst>
              <a:ext uri="{FF2B5EF4-FFF2-40B4-BE49-F238E27FC236}">
                <a16:creationId xmlns:a16="http://schemas.microsoft.com/office/drawing/2014/main" id="{2E349008-28F9-401B-8C6A-F32F0B710736}"/>
              </a:ext>
            </a:extLst>
          </p:cNvPr>
          <p:cNvSpPr txBox="1"/>
          <p:nvPr userDrawn="1"/>
        </p:nvSpPr>
        <p:spPr>
          <a:xfrm>
            <a:off x="10332138" y="5040026"/>
            <a:ext cx="709636" cy="215444"/>
          </a:xfrm>
          <a:prstGeom prst="rect">
            <a:avLst/>
          </a:prstGeom>
          <a:noFill/>
        </p:spPr>
        <p:txBody>
          <a:bodyPr wrap="square" lIns="0" rIns="0">
            <a:spAutoFit/>
          </a:bodyPr>
          <a:lstStyle/>
          <a:p>
            <a:pPr algn="ctr"/>
            <a:r>
              <a:rPr lang="en-US" sz="800" dirty="0">
                <a:solidFill>
                  <a:schemeClr val="bg1"/>
                </a:solidFill>
              </a:rPr>
              <a:t>Success</a:t>
            </a:r>
          </a:p>
        </p:txBody>
      </p:sp>
      <p:sp>
        <p:nvSpPr>
          <p:cNvPr id="258" name="TextBox 257">
            <a:extLst>
              <a:ext uri="{FF2B5EF4-FFF2-40B4-BE49-F238E27FC236}">
                <a16:creationId xmlns:a16="http://schemas.microsoft.com/office/drawing/2014/main" id="{62CA415E-A75C-4D03-AFF9-DB3BCDD405DF}"/>
              </a:ext>
            </a:extLst>
          </p:cNvPr>
          <p:cNvSpPr txBox="1"/>
          <p:nvPr userDrawn="1"/>
        </p:nvSpPr>
        <p:spPr>
          <a:xfrm>
            <a:off x="11038681" y="5040026"/>
            <a:ext cx="709636" cy="215444"/>
          </a:xfrm>
          <a:prstGeom prst="rect">
            <a:avLst/>
          </a:prstGeom>
          <a:noFill/>
        </p:spPr>
        <p:txBody>
          <a:bodyPr wrap="square" lIns="0" rIns="0">
            <a:spAutoFit/>
          </a:bodyPr>
          <a:lstStyle/>
          <a:p>
            <a:pPr algn="ctr"/>
            <a:r>
              <a:rPr lang="en-US" sz="800" dirty="0">
                <a:solidFill>
                  <a:schemeClr val="bg1"/>
                </a:solidFill>
              </a:rPr>
              <a:t>Vendor</a:t>
            </a:r>
          </a:p>
        </p:txBody>
      </p:sp>
      <p:sp>
        <p:nvSpPr>
          <p:cNvPr id="260" name="TextBox 259">
            <a:extLst>
              <a:ext uri="{FF2B5EF4-FFF2-40B4-BE49-F238E27FC236}">
                <a16:creationId xmlns:a16="http://schemas.microsoft.com/office/drawing/2014/main" id="{92CFAC5C-F24D-40B1-8D9F-7E389D46961F}"/>
              </a:ext>
            </a:extLst>
          </p:cNvPr>
          <p:cNvSpPr txBox="1"/>
          <p:nvPr userDrawn="1"/>
        </p:nvSpPr>
        <p:spPr>
          <a:xfrm>
            <a:off x="440508" y="5834517"/>
            <a:ext cx="709636" cy="215444"/>
          </a:xfrm>
          <a:prstGeom prst="rect">
            <a:avLst/>
          </a:prstGeom>
          <a:noFill/>
        </p:spPr>
        <p:txBody>
          <a:bodyPr wrap="square" lIns="0" rIns="0">
            <a:spAutoFit/>
          </a:bodyPr>
          <a:lstStyle/>
          <a:p>
            <a:pPr algn="ctr"/>
            <a:r>
              <a:rPr lang="en-US" sz="800" dirty="0">
                <a:solidFill>
                  <a:schemeClr val="bg1"/>
                </a:solidFill>
              </a:rPr>
              <a:t>Support</a:t>
            </a:r>
          </a:p>
        </p:txBody>
      </p:sp>
      <p:sp>
        <p:nvSpPr>
          <p:cNvPr id="262" name="TextBox 261">
            <a:extLst>
              <a:ext uri="{FF2B5EF4-FFF2-40B4-BE49-F238E27FC236}">
                <a16:creationId xmlns:a16="http://schemas.microsoft.com/office/drawing/2014/main" id="{0B71278A-9ABD-451D-8A25-D6537A066D3C}"/>
              </a:ext>
            </a:extLst>
          </p:cNvPr>
          <p:cNvSpPr txBox="1"/>
          <p:nvPr userDrawn="1"/>
        </p:nvSpPr>
        <p:spPr>
          <a:xfrm>
            <a:off x="1147053" y="5834517"/>
            <a:ext cx="709636" cy="215444"/>
          </a:xfrm>
          <a:prstGeom prst="rect">
            <a:avLst/>
          </a:prstGeom>
          <a:noFill/>
        </p:spPr>
        <p:txBody>
          <a:bodyPr wrap="square" lIns="0" rIns="0">
            <a:spAutoFit/>
          </a:bodyPr>
          <a:lstStyle/>
          <a:p>
            <a:pPr algn="ctr"/>
            <a:r>
              <a:rPr lang="en-US" sz="800" dirty="0">
                <a:solidFill>
                  <a:schemeClr val="bg1"/>
                </a:solidFill>
              </a:rPr>
              <a:t>Survey</a:t>
            </a:r>
          </a:p>
        </p:txBody>
      </p:sp>
      <p:sp>
        <p:nvSpPr>
          <p:cNvPr id="264" name="TextBox 263">
            <a:extLst>
              <a:ext uri="{FF2B5EF4-FFF2-40B4-BE49-F238E27FC236}">
                <a16:creationId xmlns:a16="http://schemas.microsoft.com/office/drawing/2014/main" id="{BC73EE8E-9FAA-432E-80EC-A28BF96CA3C3}"/>
              </a:ext>
            </a:extLst>
          </p:cNvPr>
          <p:cNvSpPr txBox="1"/>
          <p:nvPr userDrawn="1"/>
        </p:nvSpPr>
        <p:spPr>
          <a:xfrm>
            <a:off x="1853598" y="5834517"/>
            <a:ext cx="709636" cy="215444"/>
          </a:xfrm>
          <a:prstGeom prst="rect">
            <a:avLst/>
          </a:prstGeom>
          <a:noFill/>
        </p:spPr>
        <p:txBody>
          <a:bodyPr wrap="square" lIns="0" rIns="0">
            <a:spAutoFit/>
          </a:bodyPr>
          <a:lstStyle/>
          <a:p>
            <a:pPr algn="ctr"/>
            <a:r>
              <a:rPr lang="en-US" sz="800" dirty="0">
                <a:solidFill>
                  <a:schemeClr val="bg1"/>
                </a:solidFill>
              </a:rPr>
              <a:t>Tap touch</a:t>
            </a:r>
          </a:p>
        </p:txBody>
      </p:sp>
      <p:sp>
        <p:nvSpPr>
          <p:cNvPr id="266" name="TextBox 265">
            <a:extLst>
              <a:ext uri="{FF2B5EF4-FFF2-40B4-BE49-F238E27FC236}">
                <a16:creationId xmlns:a16="http://schemas.microsoft.com/office/drawing/2014/main" id="{4C7B5761-F19C-427A-9DF0-597FAD1AA4C6}"/>
              </a:ext>
            </a:extLst>
          </p:cNvPr>
          <p:cNvSpPr txBox="1"/>
          <p:nvPr userDrawn="1"/>
        </p:nvSpPr>
        <p:spPr>
          <a:xfrm>
            <a:off x="2560143" y="5834517"/>
            <a:ext cx="709636" cy="215444"/>
          </a:xfrm>
          <a:prstGeom prst="rect">
            <a:avLst/>
          </a:prstGeom>
          <a:noFill/>
        </p:spPr>
        <p:txBody>
          <a:bodyPr wrap="square" lIns="0" rIns="0">
            <a:spAutoFit/>
          </a:bodyPr>
          <a:lstStyle/>
          <a:p>
            <a:pPr algn="ctr"/>
            <a:r>
              <a:rPr lang="en-US" sz="800" dirty="0">
                <a:solidFill>
                  <a:schemeClr val="bg1"/>
                </a:solidFill>
              </a:rPr>
              <a:t>Target</a:t>
            </a:r>
          </a:p>
        </p:txBody>
      </p:sp>
      <p:sp>
        <p:nvSpPr>
          <p:cNvPr id="268" name="TextBox 267">
            <a:extLst>
              <a:ext uri="{FF2B5EF4-FFF2-40B4-BE49-F238E27FC236}">
                <a16:creationId xmlns:a16="http://schemas.microsoft.com/office/drawing/2014/main" id="{17648D4F-B521-47FF-8E16-5588B33CF67F}"/>
              </a:ext>
            </a:extLst>
          </p:cNvPr>
          <p:cNvSpPr txBox="1"/>
          <p:nvPr userDrawn="1"/>
        </p:nvSpPr>
        <p:spPr>
          <a:xfrm>
            <a:off x="3266688" y="5834517"/>
            <a:ext cx="709636" cy="338554"/>
          </a:xfrm>
          <a:prstGeom prst="rect">
            <a:avLst/>
          </a:prstGeom>
          <a:noFill/>
        </p:spPr>
        <p:txBody>
          <a:bodyPr wrap="square" lIns="0" rIns="0">
            <a:spAutoFit/>
          </a:bodyPr>
          <a:lstStyle/>
          <a:p>
            <a:pPr algn="ctr"/>
            <a:r>
              <a:rPr lang="en-US" sz="800" dirty="0">
                <a:solidFill>
                  <a:schemeClr val="bg1"/>
                </a:solidFill>
              </a:rPr>
              <a:t>Technology</a:t>
            </a:r>
            <a:br>
              <a:rPr lang="en-US" sz="800" dirty="0">
                <a:solidFill>
                  <a:schemeClr val="bg1"/>
                </a:solidFill>
              </a:rPr>
            </a:br>
            <a:r>
              <a:rPr lang="en-US" sz="800" dirty="0">
                <a:solidFill>
                  <a:schemeClr val="bg1"/>
                </a:solidFill>
              </a:rPr>
              <a:t>alt</a:t>
            </a:r>
          </a:p>
        </p:txBody>
      </p:sp>
      <p:sp>
        <p:nvSpPr>
          <p:cNvPr id="270" name="TextBox 269">
            <a:extLst>
              <a:ext uri="{FF2B5EF4-FFF2-40B4-BE49-F238E27FC236}">
                <a16:creationId xmlns:a16="http://schemas.microsoft.com/office/drawing/2014/main" id="{B87B9F61-0B8F-402A-B580-96D5EE62DC70}"/>
              </a:ext>
            </a:extLst>
          </p:cNvPr>
          <p:cNvSpPr txBox="1"/>
          <p:nvPr userDrawn="1"/>
        </p:nvSpPr>
        <p:spPr>
          <a:xfrm>
            <a:off x="3973233" y="5834517"/>
            <a:ext cx="709636" cy="338554"/>
          </a:xfrm>
          <a:prstGeom prst="rect">
            <a:avLst/>
          </a:prstGeom>
          <a:noFill/>
        </p:spPr>
        <p:txBody>
          <a:bodyPr wrap="square" lIns="0" rIns="0">
            <a:spAutoFit/>
          </a:bodyPr>
          <a:lstStyle/>
          <a:p>
            <a:pPr algn="ctr"/>
            <a:r>
              <a:rPr lang="en-US" sz="800" dirty="0">
                <a:solidFill>
                  <a:schemeClr val="bg1"/>
                </a:solidFill>
              </a:rPr>
              <a:t>Technology</a:t>
            </a:r>
            <a:br>
              <a:rPr lang="en-US" sz="800" dirty="0">
                <a:solidFill>
                  <a:schemeClr val="bg1"/>
                </a:solidFill>
              </a:rPr>
            </a:br>
            <a:r>
              <a:rPr lang="en-US" sz="800" dirty="0">
                <a:solidFill>
                  <a:schemeClr val="bg1"/>
                </a:solidFill>
              </a:rPr>
              <a:t>alt 2</a:t>
            </a:r>
          </a:p>
        </p:txBody>
      </p:sp>
      <p:sp>
        <p:nvSpPr>
          <p:cNvPr id="272" name="TextBox 271">
            <a:extLst>
              <a:ext uri="{FF2B5EF4-FFF2-40B4-BE49-F238E27FC236}">
                <a16:creationId xmlns:a16="http://schemas.microsoft.com/office/drawing/2014/main" id="{58F439FC-8441-45FB-A3C2-AC25B8CA23FF}"/>
              </a:ext>
            </a:extLst>
          </p:cNvPr>
          <p:cNvSpPr txBox="1"/>
          <p:nvPr userDrawn="1"/>
        </p:nvSpPr>
        <p:spPr>
          <a:xfrm>
            <a:off x="4679778" y="5834517"/>
            <a:ext cx="709636" cy="338554"/>
          </a:xfrm>
          <a:prstGeom prst="rect">
            <a:avLst/>
          </a:prstGeom>
          <a:noFill/>
        </p:spPr>
        <p:txBody>
          <a:bodyPr wrap="square" lIns="0" rIns="0">
            <a:spAutoFit/>
          </a:bodyPr>
          <a:lstStyle/>
          <a:p>
            <a:pPr algn="ctr"/>
            <a:r>
              <a:rPr lang="en-US" sz="800" dirty="0">
                <a:solidFill>
                  <a:schemeClr val="bg1"/>
                </a:solidFill>
              </a:rPr>
              <a:t>Technology</a:t>
            </a:r>
            <a:br>
              <a:rPr lang="en-US" sz="800" dirty="0">
                <a:solidFill>
                  <a:schemeClr val="bg1"/>
                </a:solidFill>
              </a:rPr>
            </a:br>
            <a:r>
              <a:rPr lang="en-US" sz="800" dirty="0">
                <a:solidFill>
                  <a:schemeClr val="bg1"/>
                </a:solidFill>
              </a:rPr>
              <a:t>alt 3</a:t>
            </a:r>
          </a:p>
        </p:txBody>
      </p:sp>
      <p:sp>
        <p:nvSpPr>
          <p:cNvPr id="274" name="TextBox 273">
            <a:extLst>
              <a:ext uri="{FF2B5EF4-FFF2-40B4-BE49-F238E27FC236}">
                <a16:creationId xmlns:a16="http://schemas.microsoft.com/office/drawing/2014/main" id="{44774E2F-1398-4506-8C56-E844ADDADB5B}"/>
              </a:ext>
            </a:extLst>
          </p:cNvPr>
          <p:cNvSpPr txBox="1"/>
          <p:nvPr userDrawn="1"/>
        </p:nvSpPr>
        <p:spPr>
          <a:xfrm>
            <a:off x="5386323" y="5834517"/>
            <a:ext cx="709636" cy="215444"/>
          </a:xfrm>
          <a:prstGeom prst="rect">
            <a:avLst/>
          </a:prstGeom>
          <a:noFill/>
        </p:spPr>
        <p:txBody>
          <a:bodyPr wrap="square" lIns="0" rIns="0">
            <a:spAutoFit/>
          </a:bodyPr>
          <a:lstStyle/>
          <a:p>
            <a:pPr algn="ctr"/>
            <a:r>
              <a:rPr lang="en-US" sz="800" dirty="0">
                <a:solidFill>
                  <a:schemeClr val="bg1"/>
                </a:solidFill>
              </a:rPr>
              <a:t>Technology</a:t>
            </a:r>
          </a:p>
        </p:txBody>
      </p:sp>
      <p:sp>
        <p:nvSpPr>
          <p:cNvPr id="276" name="TextBox 275">
            <a:extLst>
              <a:ext uri="{FF2B5EF4-FFF2-40B4-BE49-F238E27FC236}">
                <a16:creationId xmlns:a16="http://schemas.microsoft.com/office/drawing/2014/main" id="{EBFBE6C0-E9BE-48ED-B7FC-E2A49FD6BB0D}"/>
              </a:ext>
            </a:extLst>
          </p:cNvPr>
          <p:cNvSpPr txBox="1"/>
          <p:nvPr userDrawn="1"/>
        </p:nvSpPr>
        <p:spPr>
          <a:xfrm>
            <a:off x="6088789" y="5834517"/>
            <a:ext cx="709636" cy="215444"/>
          </a:xfrm>
          <a:prstGeom prst="rect">
            <a:avLst/>
          </a:prstGeom>
          <a:noFill/>
        </p:spPr>
        <p:txBody>
          <a:bodyPr wrap="square" lIns="0" rIns="0">
            <a:spAutoFit/>
          </a:bodyPr>
          <a:lstStyle/>
          <a:p>
            <a:pPr algn="ctr"/>
            <a:r>
              <a:rPr lang="en-US" sz="800" dirty="0">
                <a:solidFill>
                  <a:schemeClr val="bg1"/>
                </a:solidFill>
              </a:rPr>
              <a:t>Tent</a:t>
            </a:r>
          </a:p>
        </p:txBody>
      </p:sp>
      <p:sp>
        <p:nvSpPr>
          <p:cNvPr id="3" name="Rectangle 2">
            <a:extLst>
              <a:ext uri="{FF2B5EF4-FFF2-40B4-BE49-F238E27FC236}">
                <a16:creationId xmlns:a16="http://schemas.microsoft.com/office/drawing/2014/main" id="{E167703B-BA4F-4ED1-9AC4-CBA9A29BC30A}"/>
              </a:ext>
            </a:extLst>
          </p:cNvPr>
          <p:cNvSpPr/>
          <p:nvPr userDrawn="1"/>
        </p:nvSpPr>
        <p:spPr>
          <a:xfrm>
            <a:off x="-1" y="6812281"/>
            <a:ext cx="12188826"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9B1773EF-27C8-4D24-BE7C-A2EE62DF2B33}"/>
              </a:ext>
            </a:extLst>
          </p:cNvPr>
          <p:cNvSpPr txBox="1"/>
          <p:nvPr userDrawn="1"/>
        </p:nvSpPr>
        <p:spPr>
          <a:xfrm>
            <a:off x="6799413" y="5834517"/>
            <a:ext cx="709636" cy="338554"/>
          </a:xfrm>
          <a:prstGeom prst="rect">
            <a:avLst/>
          </a:prstGeom>
          <a:noFill/>
        </p:spPr>
        <p:txBody>
          <a:bodyPr wrap="square" lIns="0" rIns="0">
            <a:spAutoFit/>
          </a:bodyPr>
          <a:lstStyle/>
          <a:p>
            <a:pPr algn="ctr"/>
            <a:r>
              <a:rPr lang="en-US" sz="800" dirty="0">
                <a:solidFill>
                  <a:schemeClr val="bg1"/>
                </a:solidFill>
              </a:rPr>
              <a:t>Exception handling</a:t>
            </a:r>
          </a:p>
        </p:txBody>
      </p:sp>
    </p:spTree>
    <p:extLst>
      <p:ext uri="{BB962C8B-B14F-4D97-AF65-F5344CB8AC3E}">
        <p14:creationId xmlns:p14="http://schemas.microsoft.com/office/powerpoint/2010/main" val="617691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Column Content 1">
    <p:spTree>
      <p:nvGrpSpPr>
        <p:cNvPr id="1" name=""/>
        <p:cNvGrpSpPr/>
        <p:nvPr/>
      </p:nvGrpSpPr>
      <p:grpSpPr>
        <a:xfrm>
          <a:off x="0" y="0"/>
          <a:ext cx="0" cy="0"/>
          <a:chOff x="0" y="0"/>
          <a:chExt cx="0" cy="0"/>
        </a:xfrm>
      </p:grpSpPr>
      <p:sp>
        <p:nvSpPr>
          <p:cNvPr id="21" name="Text Placeholder 14">
            <a:extLst>
              <a:ext uri="{FF2B5EF4-FFF2-40B4-BE49-F238E27FC236}">
                <a16:creationId xmlns:a16="http://schemas.microsoft.com/office/drawing/2014/main" id="{8BABC588-5798-4369-86EA-9B137E4E1DBD}"/>
              </a:ext>
            </a:extLst>
          </p:cNvPr>
          <p:cNvSpPr>
            <a:spLocks noGrp="1"/>
          </p:cNvSpPr>
          <p:nvPr>
            <p:ph type="body" sz="quarter" idx="19" hasCustomPrompt="1"/>
          </p:nvPr>
        </p:nvSpPr>
        <p:spPr>
          <a:xfrm>
            <a:off x="381001"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2" name="Content Placeholder 2">
            <a:extLst>
              <a:ext uri="{FF2B5EF4-FFF2-40B4-BE49-F238E27FC236}">
                <a16:creationId xmlns:a16="http://schemas.microsoft.com/office/drawing/2014/main" id="{2136F9D9-C115-4CFC-8288-DA3519CE2A0C}"/>
              </a:ext>
            </a:extLst>
          </p:cNvPr>
          <p:cNvSpPr>
            <a:spLocks noGrp="1"/>
          </p:cNvSpPr>
          <p:nvPr>
            <p:ph idx="20"/>
          </p:nvPr>
        </p:nvSpPr>
        <p:spPr>
          <a:xfrm>
            <a:off x="381001"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4">
            <a:extLst>
              <a:ext uri="{FF2B5EF4-FFF2-40B4-BE49-F238E27FC236}">
                <a16:creationId xmlns:a16="http://schemas.microsoft.com/office/drawing/2014/main" id="{EFCBBFC1-DBA9-47B0-8B7C-C8EF0A6DD6E6}"/>
              </a:ext>
            </a:extLst>
          </p:cNvPr>
          <p:cNvSpPr>
            <a:spLocks noGrp="1"/>
          </p:cNvSpPr>
          <p:nvPr>
            <p:ph type="body" sz="quarter" idx="21" hasCustomPrompt="1"/>
          </p:nvPr>
        </p:nvSpPr>
        <p:spPr>
          <a:xfrm>
            <a:off x="3522685"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4" name="Content Placeholder 2">
            <a:extLst>
              <a:ext uri="{FF2B5EF4-FFF2-40B4-BE49-F238E27FC236}">
                <a16:creationId xmlns:a16="http://schemas.microsoft.com/office/drawing/2014/main" id="{45F79959-0949-4FB6-BF24-B3C0EBA34E8A}"/>
              </a:ext>
            </a:extLst>
          </p:cNvPr>
          <p:cNvSpPr>
            <a:spLocks noGrp="1"/>
          </p:cNvSpPr>
          <p:nvPr>
            <p:ph idx="22"/>
          </p:nvPr>
        </p:nvSpPr>
        <p:spPr>
          <a:xfrm>
            <a:off x="3522685"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14">
            <a:extLst>
              <a:ext uri="{FF2B5EF4-FFF2-40B4-BE49-F238E27FC236}">
                <a16:creationId xmlns:a16="http://schemas.microsoft.com/office/drawing/2014/main" id="{00983EFC-9FEF-46E8-9574-59C9D66F27CD}"/>
              </a:ext>
            </a:extLst>
          </p:cNvPr>
          <p:cNvSpPr>
            <a:spLocks noGrp="1"/>
          </p:cNvSpPr>
          <p:nvPr>
            <p:ph type="body" sz="quarter" idx="23" hasCustomPrompt="1"/>
          </p:nvPr>
        </p:nvSpPr>
        <p:spPr>
          <a:xfrm>
            <a:off x="6665956"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6" name="Content Placeholder 2">
            <a:extLst>
              <a:ext uri="{FF2B5EF4-FFF2-40B4-BE49-F238E27FC236}">
                <a16:creationId xmlns:a16="http://schemas.microsoft.com/office/drawing/2014/main" id="{D08D5800-8154-4234-B28D-C636F2E768A3}"/>
              </a:ext>
            </a:extLst>
          </p:cNvPr>
          <p:cNvSpPr>
            <a:spLocks noGrp="1"/>
          </p:cNvSpPr>
          <p:nvPr>
            <p:ph idx="24"/>
          </p:nvPr>
        </p:nvSpPr>
        <p:spPr>
          <a:xfrm>
            <a:off x="6665956"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788D512D-A346-40F8-9E98-DF63FB670E8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927711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US Map">
    <p:bg>
      <p:bgPr>
        <a:solidFill>
          <a:schemeClr val="bg1"/>
        </a:solidFill>
        <a:effectLst/>
      </p:bgPr>
    </p:bg>
    <p:spTree>
      <p:nvGrpSpPr>
        <p:cNvPr id="1" name=""/>
        <p:cNvGrpSpPr/>
        <p:nvPr/>
      </p:nvGrpSpPr>
      <p:grpSpPr>
        <a:xfrm>
          <a:off x="0" y="0"/>
          <a:ext cx="0" cy="0"/>
          <a:chOff x="0" y="0"/>
          <a:chExt cx="0" cy="0"/>
        </a:xfrm>
      </p:grpSpPr>
      <p:grpSp>
        <p:nvGrpSpPr>
          <p:cNvPr id="5" name="Group 56">
            <a:extLst>
              <a:ext uri="{FF2B5EF4-FFF2-40B4-BE49-F238E27FC236}">
                <a16:creationId xmlns:a16="http://schemas.microsoft.com/office/drawing/2014/main" id="{1EC614DD-715F-4FED-8870-8126A5E30C3E}"/>
              </a:ext>
            </a:extLst>
          </p:cNvPr>
          <p:cNvGrpSpPr>
            <a:grpSpLocks/>
          </p:cNvGrpSpPr>
          <p:nvPr userDrawn="1"/>
        </p:nvGrpSpPr>
        <p:grpSpPr bwMode="auto">
          <a:xfrm>
            <a:off x="1478930" y="1386942"/>
            <a:ext cx="7785153" cy="5092700"/>
            <a:chOff x="1757363" y="1860550"/>
            <a:chExt cx="6414459" cy="3873500"/>
          </a:xfrm>
          <a:solidFill>
            <a:schemeClr val="bg2"/>
          </a:solidFill>
        </p:grpSpPr>
        <p:sp>
          <p:nvSpPr>
            <p:cNvPr id="6" name="Freeform 4">
              <a:extLst>
                <a:ext uri="{FF2B5EF4-FFF2-40B4-BE49-F238E27FC236}">
                  <a16:creationId xmlns:a16="http://schemas.microsoft.com/office/drawing/2014/main" id="{4D3AFE62-E176-4623-A52A-BE82F84C5C9E}"/>
                </a:ext>
              </a:extLst>
            </p:cNvPr>
            <p:cNvSpPr>
              <a:spLocks/>
            </p:cNvSpPr>
            <p:nvPr/>
          </p:nvSpPr>
          <p:spPr bwMode="auto">
            <a:xfrm>
              <a:off x="7697186" y="1860550"/>
              <a:ext cx="474636" cy="717550"/>
            </a:xfrm>
            <a:custGeom>
              <a:avLst/>
              <a:gdLst>
                <a:gd name="T0" fmla="*/ 74 w 230"/>
                <a:gd name="T1" fmla="*/ 12 h 377"/>
                <a:gd name="T2" fmla="*/ 28 w 230"/>
                <a:gd name="T3" fmla="*/ 81 h 377"/>
                <a:gd name="T4" fmla="*/ 49 w 230"/>
                <a:gd name="T5" fmla="*/ 107 h 377"/>
                <a:gd name="T6" fmla="*/ 28 w 230"/>
                <a:gd name="T7" fmla="*/ 139 h 377"/>
                <a:gd name="T8" fmla="*/ 41 w 230"/>
                <a:gd name="T9" fmla="*/ 149 h 377"/>
                <a:gd name="T10" fmla="*/ 31 w 230"/>
                <a:gd name="T11" fmla="*/ 171 h 377"/>
                <a:gd name="T12" fmla="*/ 31 w 230"/>
                <a:gd name="T13" fmla="*/ 206 h 377"/>
                <a:gd name="T14" fmla="*/ 0 w 230"/>
                <a:gd name="T15" fmla="*/ 219 h 377"/>
                <a:gd name="T16" fmla="*/ 13 w 230"/>
                <a:gd name="T17" fmla="*/ 229 h 377"/>
                <a:gd name="T18" fmla="*/ 79 w 230"/>
                <a:gd name="T19" fmla="*/ 361 h 377"/>
                <a:gd name="T20" fmla="*/ 131 w 230"/>
                <a:gd name="T21" fmla="*/ 377 h 377"/>
                <a:gd name="T22" fmla="*/ 128 w 230"/>
                <a:gd name="T23" fmla="*/ 350 h 377"/>
                <a:gd name="T24" fmla="*/ 154 w 230"/>
                <a:gd name="T25" fmla="*/ 329 h 377"/>
                <a:gd name="T26" fmla="*/ 144 w 230"/>
                <a:gd name="T27" fmla="*/ 307 h 377"/>
                <a:gd name="T28" fmla="*/ 210 w 230"/>
                <a:gd name="T29" fmla="*/ 280 h 377"/>
                <a:gd name="T30" fmla="*/ 212 w 230"/>
                <a:gd name="T31" fmla="*/ 243 h 377"/>
                <a:gd name="T32" fmla="*/ 250 w 230"/>
                <a:gd name="T33" fmla="*/ 241 h 377"/>
                <a:gd name="T34" fmla="*/ 280 w 230"/>
                <a:gd name="T35" fmla="*/ 213 h 377"/>
                <a:gd name="T36" fmla="*/ 316 w 230"/>
                <a:gd name="T37" fmla="*/ 194 h 377"/>
                <a:gd name="T38" fmla="*/ 316 w 230"/>
                <a:gd name="T39" fmla="*/ 171 h 377"/>
                <a:gd name="T40" fmla="*/ 266 w 230"/>
                <a:gd name="T41" fmla="*/ 163 h 377"/>
                <a:gd name="T42" fmla="*/ 257 w 230"/>
                <a:gd name="T43" fmla="*/ 138 h 377"/>
                <a:gd name="T44" fmla="*/ 207 w 230"/>
                <a:gd name="T45" fmla="*/ 134 h 377"/>
                <a:gd name="T46" fmla="*/ 168 w 230"/>
                <a:gd name="T47" fmla="*/ 22 h 377"/>
                <a:gd name="T48" fmla="*/ 148 w 230"/>
                <a:gd name="T49" fmla="*/ 0 h 377"/>
                <a:gd name="T50" fmla="*/ 99 w 230"/>
                <a:gd name="T51" fmla="*/ 9 h 377"/>
                <a:gd name="T52" fmla="*/ 90 w 230"/>
                <a:gd name="T53" fmla="*/ 20 h 377"/>
                <a:gd name="T54" fmla="*/ 74 w 230"/>
                <a:gd name="T55" fmla="*/ 12 h 37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30"/>
                <a:gd name="T85" fmla="*/ 0 h 377"/>
                <a:gd name="T86" fmla="*/ 230 w 230"/>
                <a:gd name="T87" fmla="*/ 377 h 37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30" h="377">
                  <a:moveTo>
                    <a:pt x="54" y="12"/>
                  </a:moveTo>
                  <a:lnTo>
                    <a:pt x="20" y="81"/>
                  </a:lnTo>
                  <a:lnTo>
                    <a:pt x="36" y="107"/>
                  </a:lnTo>
                  <a:lnTo>
                    <a:pt x="20" y="139"/>
                  </a:lnTo>
                  <a:lnTo>
                    <a:pt x="30" y="149"/>
                  </a:lnTo>
                  <a:lnTo>
                    <a:pt x="23" y="171"/>
                  </a:lnTo>
                  <a:lnTo>
                    <a:pt x="23" y="206"/>
                  </a:lnTo>
                  <a:lnTo>
                    <a:pt x="0" y="219"/>
                  </a:lnTo>
                  <a:lnTo>
                    <a:pt x="9" y="229"/>
                  </a:lnTo>
                  <a:lnTo>
                    <a:pt x="57" y="361"/>
                  </a:lnTo>
                  <a:lnTo>
                    <a:pt x="95" y="377"/>
                  </a:lnTo>
                  <a:lnTo>
                    <a:pt x="93" y="350"/>
                  </a:lnTo>
                  <a:lnTo>
                    <a:pt x="112" y="329"/>
                  </a:lnTo>
                  <a:lnTo>
                    <a:pt x="105" y="307"/>
                  </a:lnTo>
                  <a:lnTo>
                    <a:pt x="152" y="280"/>
                  </a:lnTo>
                  <a:lnTo>
                    <a:pt x="154" y="243"/>
                  </a:lnTo>
                  <a:lnTo>
                    <a:pt x="182" y="241"/>
                  </a:lnTo>
                  <a:lnTo>
                    <a:pt x="204" y="213"/>
                  </a:lnTo>
                  <a:lnTo>
                    <a:pt x="230" y="194"/>
                  </a:lnTo>
                  <a:lnTo>
                    <a:pt x="230" y="171"/>
                  </a:lnTo>
                  <a:lnTo>
                    <a:pt x="194" y="163"/>
                  </a:lnTo>
                  <a:lnTo>
                    <a:pt x="187" y="138"/>
                  </a:lnTo>
                  <a:lnTo>
                    <a:pt x="151" y="134"/>
                  </a:lnTo>
                  <a:lnTo>
                    <a:pt x="122" y="22"/>
                  </a:lnTo>
                  <a:lnTo>
                    <a:pt x="108" y="0"/>
                  </a:lnTo>
                  <a:lnTo>
                    <a:pt x="72" y="9"/>
                  </a:lnTo>
                  <a:lnTo>
                    <a:pt x="66" y="20"/>
                  </a:lnTo>
                  <a:lnTo>
                    <a:pt x="54" y="12"/>
                  </a:lnTo>
                  <a:close/>
                </a:path>
              </a:pathLst>
            </a:custGeom>
            <a:grpFill/>
            <a:ln w="6350">
              <a:solidFill>
                <a:schemeClr val="bg1"/>
              </a:solidFill>
              <a:round/>
              <a:headEnd/>
              <a:tailEnd/>
            </a:ln>
          </p:spPr>
          <p:txBody>
            <a:bodyPr/>
            <a:lstStyle/>
            <a:p>
              <a:pPr>
                <a:defRPr/>
              </a:pPr>
              <a:endParaRPr lang="en-GB" dirty="0"/>
            </a:p>
          </p:txBody>
        </p:sp>
        <p:sp>
          <p:nvSpPr>
            <p:cNvPr id="7" name="Freeform 6">
              <a:extLst>
                <a:ext uri="{FF2B5EF4-FFF2-40B4-BE49-F238E27FC236}">
                  <a16:creationId xmlns:a16="http://schemas.microsoft.com/office/drawing/2014/main" id="{56D09F3E-B20F-432D-B2BA-3EB96BD63BEF}"/>
                </a:ext>
              </a:extLst>
            </p:cNvPr>
            <p:cNvSpPr>
              <a:spLocks/>
            </p:cNvSpPr>
            <p:nvPr/>
          </p:nvSpPr>
          <p:spPr bwMode="auto">
            <a:xfrm>
              <a:off x="5268691" y="4062413"/>
              <a:ext cx="607053" cy="561975"/>
            </a:xfrm>
            <a:custGeom>
              <a:avLst/>
              <a:gdLst>
                <a:gd name="T0" fmla="*/ 0 w 294"/>
                <a:gd name="T1" fmla="*/ 27 h 295"/>
                <a:gd name="T2" fmla="*/ 162 w 294"/>
                <a:gd name="T3" fmla="*/ 12 h 295"/>
                <a:gd name="T4" fmla="*/ 359 w 294"/>
                <a:gd name="T5" fmla="*/ 0 h 295"/>
                <a:gd name="T6" fmla="*/ 348 w 294"/>
                <a:gd name="T7" fmla="*/ 39 h 295"/>
                <a:gd name="T8" fmla="*/ 392 w 294"/>
                <a:gd name="T9" fmla="*/ 30 h 295"/>
                <a:gd name="T10" fmla="*/ 407 w 294"/>
                <a:gd name="T11" fmla="*/ 56 h 295"/>
                <a:gd name="T12" fmla="*/ 362 w 294"/>
                <a:gd name="T13" fmla="*/ 80 h 295"/>
                <a:gd name="T14" fmla="*/ 373 w 294"/>
                <a:gd name="T15" fmla="*/ 121 h 295"/>
                <a:gd name="T16" fmla="*/ 327 w 294"/>
                <a:gd name="T17" fmla="*/ 189 h 295"/>
                <a:gd name="T18" fmla="*/ 291 w 294"/>
                <a:gd name="T19" fmla="*/ 231 h 295"/>
                <a:gd name="T20" fmla="*/ 310 w 294"/>
                <a:gd name="T21" fmla="*/ 285 h 295"/>
                <a:gd name="T22" fmla="*/ 60 w 294"/>
                <a:gd name="T23" fmla="*/ 295 h 295"/>
                <a:gd name="T24" fmla="*/ 59 w 294"/>
                <a:gd name="T25" fmla="*/ 262 h 295"/>
                <a:gd name="T26" fmla="*/ 10 w 294"/>
                <a:gd name="T27" fmla="*/ 255 h 295"/>
                <a:gd name="T28" fmla="*/ 10 w 294"/>
                <a:gd name="T29" fmla="*/ 80 h 295"/>
                <a:gd name="T30" fmla="*/ 0 w 294"/>
                <a:gd name="T31" fmla="*/ 27 h 29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94"/>
                <a:gd name="T49" fmla="*/ 0 h 295"/>
                <a:gd name="T50" fmla="*/ 294 w 294"/>
                <a:gd name="T51" fmla="*/ 295 h 29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94" h="295">
                  <a:moveTo>
                    <a:pt x="0" y="27"/>
                  </a:moveTo>
                  <a:lnTo>
                    <a:pt x="116" y="12"/>
                  </a:lnTo>
                  <a:lnTo>
                    <a:pt x="259" y="0"/>
                  </a:lnTo>
                  <a:lnTo>
                    <a:pt x="252" y="39"/>
                  </a:lnTo>
                  <a:lnTo>
                    <a:pt x="283" y="30"/>
                  </a:lnTo>
                  <a:lnTo>
                    <a:pt x="294" y="56"/>
                  </a:lnTo>
                  <a:lnTo>
                    <a:pt x="262" y="80"/>
                  </a:lnTo>
                  <a:lnTo>
                    <a:pt x="269" y="121"/>
                  </a:lnTo>
                  <a:lnTo>
                    <a:pt x="235" y="189"/>
                  </a:lnTo>
                  <a:lnTo>
                    <a:pt x="210" y="231"/>
                  </a:lnTo>
                  <a:lnTo>
                    <a:pt x="224" y="285"/>
                  </a:lnTo>
                  <a:lnTo>
                    <a:pt x="43" y="295"/>
                  </a:lnTo>
                  <a:lnTo>
                    <a:pt x="42" y="262"/>
                  </a:lnTo>
                  <a:lnTo>
                    <a:pt x="6" y="255"/>
                  </a:lnTo>
                  <a:lnTo>
                    <a:pt x="6" y="80"/>
                  </a:lnTo>
                  <a:lnTo>
                    <a:pt x="0" y="27"/>
                  </a:lnTo>
                  <a:close/>
                </a:path>
              </a:pathLst>
            </a:custGeom>
            <a:grpFill/>
            <a:ln w="6350">
              <a:solidFill>
                <a:schemeClr val="bg1"/>
              </a:solidFill>
              <a:round/>
              <a:headEnd/>
              <a:tailEnd/>
            </a:ln>
          </p:spPr>
          <p:txBody>
            <a:bodyPr/>
            <a:lstStyle/>
            <a:p>
              <a:pPr>
                <a:defRPr/>
              </a:pPr>
              <a:endParaRPr lang="en-GB" dirty="0"/>
            </a:p>
          </p:txBody>
        </p:sp>
        <p:sp>
          <p:nvSpPr>
            <p:cNvPr id="8" name="Freeform 7">
              <a:extLst>
                <a:ext uri="{FF2B5EF4-FFF2-40B4-BE49-F238E27FC236}">
                  <a16:creationId xmlns:a16="http://schemas.microsoft.com/office/drawing/2014/main" id="{2F7B9766-CACB-4A5A-88EB-7FDF048205A3}"/>
                </a:ext>
              </a:extLst>
            </p:cNvPr>
            <p:cNvSpPr>
              <a:spLocks/>
            </p:cNvSpPr>
            <p:nvPr/>
          </p:nvSpPr>
          <p:spPr bwMode="auto">
            <a:xfrm>
              <a:off x="5354963" y="4603750"/>
              <a:ext cx="741189" cy="588963"/>
            </a:xfrm>
            <a:custGeom>
              <a:avLst/>
              <a:gdLst>
                <a:gd name="T0" fmla="*/ 0 w 359"/>
                <a:gd name="T1" fmla="*/ 7 h 309"/>
                <a:gd name="T2" fmla="*/ 247 w 359"/>
                <a:gd name="T3" fmla="*/ 0 h 309"/>
                <a:gd name="T4" fmla="*/ 291 w 359"/>
                <a:gd name="T5" fmla="*/ 64 h 309"/>
                <a:gd name="T6" fmla="*/ 254 w 359"/>
                <a:gd name="T7" fmla="*/ 139 h 309"/>
                <a:gd name="T8" fmla="*/ 242 w 359"/>
                <a:gd name="T9" fmla="*/ 173 h 309"/>
                <a:gd name="T10" fmla="*/ 407 w 359"/>
                <a:gd name="T11" fmla="*/ 159 h 309"/>
                <a:gd name="T12" fmla="*/ 417 w 359"/>
                <a:gd name="T13" fmla="*/ 208 h 309"/>
                <a:gd name="T14" fmla="*/ 367 w 359"/>
                <a:gd name="T15" fmla="*/ 204 h 309"/>
                <a:gd name="T16" fmla="*/ 346 w 359"/>
                <a:gd name="T17" fmla="*/ 225 h 309"/>
                <a:gd name="T18" fmla="*/ 369 w 359"/>
                <a:gd name="T19" fmla="*/ 239 h 309"/>
                <a:gd name="T20" fmla="*/ 416 w 359"/>
                <a:gd name="T21" fmla="*/ 222 h 309"/>
                <a:gd name="T22" fmla="*/ 417 w 359"/>
                <a:gd name="T23" fmla="*/ 246 h 309"/>
                <a:gd name="T24" fmla="*/ 444 w 359"/>
                <a:gd name="T25" fmla="*/ 226 h 309"/>
                <a:gd name="T26" fmla="*/ 463 w 359"/>
                <a:gd name="T27" fmla="*/ 226 h 309"/>
                <a:gd name="T28" fmla="*/ 441 w 359"/>
                <a:gd name="T29" fmla="*/ 267 h 309"/>
                <a:gd name="T30" fmla="*/ 482 w 359"/>
                <a:gd name="T31" fmla="*/ 274 h 309"/>
                <a:gd name="T32" fmla="*/ 495 w 359"/>
                <a:gd name="T33" fmla="*/ 297 h 309"/>
                <a:gd name="T34" fmla="*/ 476 w 359"/>
                <a:gd name="T35" fmla="*/ 304 h 309"/>
                <a:gd name="T36" fmla="*/ 451 w 359"/>
                <a:gd name="T37" fmla="*/ 289 h 309"/>
                <a:gd name="T38" fmla="*/ 402 w 359"/>
                <a:gd name="T39" fmla="*/ 279 h 309"/>
                <a:gd name="T40" fmla="*/ 412 w 359"/>
                <a:gd name="T41" fmla="*/ 306 h 309"/>
                <a:gd name="T42" fmla="*/ 390 w 359"/>
                <a:gd name="T43" fmla="*/ 309 h 309"/>
                <a:gd name="T44" fmla="*/ 368 w 359"/>
                <a:gd name="T45" fmla="*/ 285 h 309"/>
                <a:gd name="T46" fmla="*/ 356 w 359"/>
                <a:gd name="T47" fmla="*/ 300 h 309"/>
                <a:gd name="T48" fmla="*/ 284 w 359"/>
                <a:gd name="T49" fmla="*/ 300 h 309"/>
                <a:gd name="T50" fmla="*/ 284 w 359"/>
                <a:gd name="T51" fmla="*/ 285 h 309"/>
                <a:gd name="T52" fmla="*/ 258 w 359"/>
                <a:gd name="T53" fmla="*/ 267 h 309"/>
                <a:gd name="T54" fmla="*/ 202 w 359"/>
                <a:gd name="T55" fmla="*/ 265 h 309"/>
                <a:gd name="T56" fmla="*/ 248 w 359"/>
                <a:gd name="T57" fmla="*/ 285 h 309"/>
                <a:gd name="T58" fmla="*/ 184 w 359"/>
                <a:gd name="T59" fmla="*/ 295 h 309"/>
                <a:gd name="T60" fmla="*/ 86 w 359"/>
                <a:gd name="T61" fmla="*/ 281 h 309"/>
                <a:gd name="T62" fmla="*/ 48 w 359"/>
                <a:gd name="T63" fmla="*/ 285 h 309"/>
                <a:gd name="T64" fmla="*/ 62 w 359"/>
                <a:gd name="T65" fmla="*/ 181 h 309"/>
                <a:gd name="T66" fmla="*/ 1 w 359"/>
                <a:gd name="T67" fmla="*/ 99 h 309"/>
                <a:gd name="T68" fmla="*/ 0 w 359"/>
                <a:gd name="T69" fmla="*/ 7 h 30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9"/>
                <a:gd name="T106" fmla="*/ 0 h 309"/>
                <a:gd name="T107" fmla="*/ 359 w 359"/>
                <a:gd name="T108" fmla="*/ 309 h 30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9" h="309">
                  <a:moveTo>
                    <a:pt x="0" y="7"/>
                  </a:moveTo>
                  <a:lnTo>
                    <a:pt x="179" y="0"/>
                  </a:lnTo>
                  <a:lnTo>
                    <a:pt x="211" y="64"/>
                  </a:lnTo>
                  <a:lnTo>
                    <a:pt x="184" y="139"/>
                  </a:lnTo>
                  <a:lnTo>
                    <a:pt x="175" y="173"/>
                  </a:lnTo>
                  <a:lnTo>
                    <a:pt x="295" y="159"/>
                  </a:lnTo>
                  <a:lnTo>
                    <a:pt x="303" y="208"/>
                  </a:lnTo>
                  <a:lnTo>
                    <a:pt x="267" y="204"/>
                  </a:lnTo>
                  <a:lnTo>
                    <a:pt x="250" y="225"/>
                  </a:lnTo>
                  <a:lnTo>
                    <a:pt x="269" y="239"/>
                  </a:lnTo>
                  <a:lnTo>
                    <a:pt x="302" y="222"/>
                  </a:lnTo>
                  <a:lnTo>
                    <a:pt x="303" y="246"/>
                  </a:lnTo>
                  <a:lnTo>
                    <a:pt x="322" y="226"/>
                  </a:lnTo>
                  <a:lnTo>
                    <a:pt x="336" y="226"/>
                  </a:lnTo>
                  <a:lnTo>
                    <a:pt x="320" y="267"/>
                  </a:lnTo>
                  <a:lnTo>
                    <a:pt x="350" y="274"/>
                  </a:lnTo>
                  <a:lnTo>
                    <a:pt x="359" y="297"/>
                  </a:lnTo>
                  <a:lnTo>
                    <a:pt x="345" y="304"/>
                  </a:lnTo>
                  <a:lnTo>
                    <a:pt x="327" y="289"/>
                  </a:lnTo>
                  <a:lnTo>
                    <a:pt x="292" y="279"/>
                  </a:lnTo>
                  <a:lnTo>
                    <a:pt x="299" y="306"/>
                  </a:lnTo>
                  <a:lnTo>
                    <a:pt x="282" y="309"/>
                  </a:lnTo>
                  <a:lnTo>
                    <a:pt x="268" y="285"/>
                  </a:lnTo>
                  <a:lnTo>
                    <a:pt x="259" y="300"/>
                  </a:lnTo>
                  <a:lnTo>
                    <a:pt x="206" y="300"/>
                  </a:lnTo>
                  <a:lnTo>
                    <a:pt x="206" y="285"/>
                  </a:lnTo>
                  <a:lnTo>
                    <a:pt x="187" y="267"/>
                  </a:lnTo>
                  <a:lnTo>
                    <a:pt x="147" y="265"/>
                  </a:lnTo>
                  <a:lnTo>
                    <a:pt x="180" y="285"/>
                  </a:lnTo>
                  <a:lnTo>
                    <a:pt x="134" y="295"/>
                  </a:lnTo>
                  <a:lnTo>
                    <a:pt x="62" y="281"/>
                  </a:lnTo>
                  <a:lnTo>
                    <a:pt x="35" y="285"/>
                  </a:lnTo>
                  <a:lnTo>
                    <a:pt x="45" y="181"/>
                  </a:lnTo>
                  <a:lnTo>
                    <a:pt x="1" y="99"/>
                  </a:lnTo>
                  <a:lnTo>
                    <a:pt x="0" y="7"/>
                  </a:lnTo>
                  <a:close/>
                </a:path>
              </a:pathLst>
            </a:custGeom>
            <a:grpFill/>
            <a:ln w="6350">
              <a:solidFill>
                <a:schemeClr val="bg1"/>
              </a:solidFill>
              <a:round/>
              <a:headEnd/>
              <a:tailEnd/>
            </a:ln>
          </p:spPr>
          <p:txBody>
            <a:bodyPr/>
            <a:lstStyle/>
            <a:p>
              <a:pPr>
                <a:defRPr/>
              </a:pPr>
              <a:endParaRPr lang="en-GB" dirty="0"/>
            </a:p>
          </p:txBody>
        </p:sp>
        <p:sp>
          <p:nvSpPr>
            <p:cNvPr id="9" name="Freeform 8">
              <a:extLst>
                <a:ext uri="{FF2B5EF4-FFF2-40B4-BE49-F238E27FC236}">
                  <a16:creationId xmlns:a16="http://schemas.microsoft.com/office/drawing/2014/main" id="{AC3BEAE1-90DA-4F18-921F-21C047EBCCF9}"/>
                </a:ext>
              </a:extLst>
            </p:cNvPr>
            <p:cNvSpPr>
              <a:spLocks/>
            </p:cNvSpPr>
            <p:nvPr/>
          </p:nvSpPr>
          <p:spPr bwMode="auto">
            <a:xfrm>
              <a:off x="4850151" y="2117725"/>
              <a:ext cx="825453" cy="923925"/>
            </a:xfrm>
            <a:custGeom>
              <a:avLst/>
              <a:gdLst>
                <a:gd name="T0" fmla="*/ 0 w 400"/>
                <a:gd name="T1" fmla="*/ 38 h 485"/>
                <a:gd name="T2" fmla="*/ 144 w 400"/>
                <a:gd name="T3" fmla="*/ 38 h 485"/>
                <a:gd name="T4" fmla="*/ 143 w 400"/>
                <a:gd name="T5" fmla="*/ 0 h 485"/>
                <a:gd name="T6" fmla="*/ 172 w 400"/>
                <a:gd name="T7" fmla="*/ 11 h 485"/>
                <a:gd name="T8" fmla="*/ 181 w 400"/>
                <a:gd name="T9" fmla="*/ 40 h 485"/>
                <a:gd name="T10" fmla="*/ 248 w 400"/>
                <a:gd name="T11" fmla="*/ 72 h 485"/>
                <a:gd name="T12" fmla="*/ 268 w 400"/>
                <a:gd name="T13" fmla="*/ 58 h 485"/>
                <a:gd name="T14" fmla="*/ 311 w 400"/>
                <a:gd name="T15" fmla="*/ 58 h 485"/>
                <a:gd name="T16" fmla="*/ 342 w 400"/>
                <a:gd name="T17" fmla="*/ 86 h 485"/>
                <a:gd name="T18" fmla="*/ 364 w 400"/>
                <a:gd name="T19" fmla="*/ 76 h 485"/>
                <a:gd name="T20" fmla="*/ 422 w 400"/>
                <a:gd name="T21" fmla="*/ 87 h 485"/>
                <a:gd name="T22" fmla="*/ 444 w 400"/>
                <a:gd name="T23" fmla="*/ 66 h 485"/>
                <a:gd name="T24" fmla="*/ 482 w 400"/>
                <a:gd name="T25" fmla="*/ 83 h 485"/>
                <a:gd name="T26" fmla="*/ 550 w 400"/>
                <a:gd name="T27" fmla="*/ 80 h 485"/>
                <a:gd name="T28" fmla="*/ 439 w 400"/>
                <a:gd name="T29" fmla="*/ 140 h 485"/>
                <a:gd name="T30" fmla="*/ 385 w 400"/>
                <a:gd name="T31" fmla="*/ 193 h 485"/>
                <a:gd name="T32" fmla="*/ 396 w 400"/>
                <a:gd name="T33" fmla="*/ 269 h 485"/>
                <a:gd name="T34" fmla="*/ 358 w 400"/>
                <a:gd name="T35" fmla="*/ 301 h 485"/>
                <a:gd name="T36" fmla="*/ 372 w 400"/>
                <a:gd name="T37" fmla="*/ 324 h 485"/>
                <a:gd name="T38" fmla="*/ 372 w 400"/>
                <a:gd name="T39" fmla="*/ 380 h 485"/>
                <a:gd name="T40" fmla="*/ 411 w 400"/>
                <a:gd name="T41" fmla="*/ 380 h 485"/>
                <a:gd name="T42" fmla="*/ 467 w 400"/>
                <a:gd name="T43" fmla="*/ 421 h 485"/>
                <a:gd name="T44" fmla="*/ 488 w 400"/>
                <a:gd name="T45" fmla="*/ 471 h 485"/>
                <a:gd name="T46" fmla="*/ 101 w 400"/>
                <a:gd name="T47" fmla="*/ 485 h 485"/>
                <a:gd name="T48" fmla="*/ 102 w 400"/>
                <a:gd name="T49" fmla="*/ 351 h 485"/>
                <a:gd name="T50" fmla="*/ 67 w 400"/>
                <a:gd name="T51" fmla="*/ 321 h 485"/>
                <a:gd name="T52" fmla="*/ 80 w 400"/>
                <a:gd name="T53" fmla="*/ 286 h 485"/>
                <a:gd name="T54" fmla="*/ 90 w 400"/>
                <a:gd name="T55" fmla="*/ 266 h 485"/>
                <a:gd name="T56" fmla="*/ 67 w 400"/>
                <a:gd name="T57" fmla="*/ 173 h 485"/>
                <a:gd name="T58" fmla="*/ 34 w 400"/>
                <a:gd name="T59" fmla="*/ 112 h 485"/>
                <a:gd name="T60" fmla="*/ 0 w 400"/>
                <a:gd name="T61" fmla="*/ 38 h 48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00"/>
                <a:gd name="T94" fmla="*/ 0 h 485"/>
                <a:gd name="T95" fmla="*/ 400 w 400"/>
                <a:gd name="T96" fmla="*/ 485 h 48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00" h="485">
                  <a:moveTo>
                    <a:pt x="0" y="38"/>
                  </a:moveTo>
                  <a:lnTo>
                    <a:pt x="105" y="38"/>
                  </a:lnTo>
                  <a:lnTo>
                    <a:pt x="104" y="0"/>
                  </a:lnTo>
                  <a:lnTo>
                    <a:pt x="126" y="11"/>
                  </a:lnTo>
                  <a:lnTo>
                    <a:pt x="131" y="40"/>
                  </a:lnTo>
                  <a:lnTo>
                    <a:pt x="181" y="72"/>
                  </a:lnTo>
                  <a:lnTo>
                    <a:pt x="196" y="58"/>
                  </a:lnTo>
                  <a:lnTo>
                    <a:pt x="226" y="58"/>
                  </a:lnTo>
                  <a:lnTo>
                    <a:pt x="249" y="86"/>
                  </a:lnTo>
                  <a:lnTo>
                    <a:pt x="264" y="76"/>
                  </a:lnTo>
                  <a:lnTo>
                    <a:pt x="308" y="87"/>
                  </a:lnTo>
                  <a:lnTo>
                    <a:pt x="323" y="66"/>
                  </a:lnTo>
                  <a:lnTo>
                    <a:pt x="351" y="83"/>
                  </a:lnTo>
                  <a:lnTo>
                    <a:pt x="400" y="80"/>
                  </a:lnTo>
                  <a:lnTo>
                    <a:pt x="320" y="140"/>
                  </a:lnTo>
                  <a:lnTo>
                    <a:pt x="281" y="193"/>
                  </a:lnTo>
                  <a:lnTo>
                    <a:pt x="288" y="269"/>
                  </a:lnTo>
                  <a:lnTo>
                    <a:pt x="261" y="301"/>
                  </a:lnTo>
                  <a:lnTo>
                    <a:pt x="272" y="324"/>
                  </a:lnTo>
                  <a:lnTo>
                    <a:pt x="272" y="380"/>
                  </a:lnTo>
                  <a:lnTo>
                    <a:pt x="299" y="380"/>
                  </a:lnTo>
                  <a:lnTo>
                    <a:pt x="340" y="421"/>
                  </a:lnTo>
                  <a:lnTo>
                    <a:pt x="356" y="471"/>
                  </a:lnTo>
                  <a:lnTo>
                    <a:pt x="73" y="485"/>
                  </a:lnTo>
                  <a:lnTo>
                    <a:pt x="74" y="351"/>
                  </a:lnTo>
                  <a:lnTo>
                    <a:pt x="49" y="321"/>
                  </a:lnTo>
                  <a:lnTo>
                    <a:pt x="58" y="286"/>
                  </a:lnTo>
                  <a:lnTo>
                    <a:pt x="66" y="266"/>
                  </a:lnTo>
                  <a:lnTo>
                    <a:pt x="49" y="173"/>
                  </a:lnTo>
                  <a:lnTo>
                    <a:pt x="25" y="112"/>
                  </a:lnTo>
                  <a:lnTo>
                    <a:pt x="0" y="38"/>
                  </a:lnTo>
                  <a:close/>
                </a:path>
              </a:pathLst>
            </a:custGeom>
            <a:grpFill/>
            <a:ln w="6350">
              <a:solidFill>
                <a:schemeClr val="bg1"/>
              </a:solidFill>
              <a:round/>
              <a:headEnd/>
              <a:tailEnd/>
            </a:ln>
          </p:spPr>
          <p:txBody>
            <a:bodyPr/>
            <a:lstStyle/>
            <a:p>
              <a:pPr>
                <a:defRPr/>
              </a:pPr>
              <a:endParaRPr lang="en-GB" dirty="0"/>
            </a:p>
          </p:txBody>
        </p:sp>
        <p:sp>
          <p:nvSpPr>
            <p:cNvPr id="10" name="Freeform 9">
              <a:extLst>
                <a:ext uri="{FF2B5EF4-FFF2-40B4-BE49-F238E27FC236}">
                  <a16:creationId xmlns:a16="http://schemas.microsoft.com/office/drawing/2014/main" id="{9EB14C47-F99E-47A3-96B4-6BCCB6C596C4}"/>
                </a:ext>
              </a:extLst>
            </p:cNvPr>
            <p:cNvSpPr>
              <a:spLocks/>
            </p:cNvSpPr>
            <p:nvPr/>
          </p:nvSpPr>
          <p:spPr bwMode="auto">
            <a:xfrm>
              <a:off x="5380937" y="2435225"/>
              <a:ext cx="627688" cy="728663"/>
            </a:xfrm>
            <a:custGeom>
              <a:avLst/>
              <a:gdLst>
                <a:gd name="T0" fmla="*/ 30 w 304"/>
                <a:gd name="T1" fmla="*/ 26 h 382"/>
                <a:gd name="T2" fmla="*/ 62 w 304"/>
                <a:gd name="T3" fmla="*/ 23 h 382"/>
                <a:gd name="T4" fmla="*/ 89 w 304"/>
                <a:gd name="T5" fmla="*/ 23 h 382"/>
                <a:gd name="T6" fmla="*/ 108 w 304"/>
                <a:gd name="T7" fmla="*/ 0 h 382"/>
                <a:gd name="T8" fmla="*/ 120 w 304"/>
                <a:gd name="T9" fmla="*/ 28 h 382"/>
                <a:gd name="T10" fmla="*/ 167 w 304"/>
                <a:gd name="T11" fmla="*/ 28 h 382"/>
                <a:gd name="T12" fmla="*/ 189 w 304"/>
                <a:gd name="T13" fmla="*/ 54 h 382"/>
                <a:gd name="T14" fmla="*/ 237 w 304"/>
                <a:gd name="T15" fmla="*/ 47 h 382"/>
                <a:gd name="T16" fmla="*/ 268 w 304"/>
                <a:gd name="T17" fmla="*/ 64 h 382"/>
                <a:gd name="T18" fmla="*/ 327 w 304"/>
                <a:gd name="T19" fmla="*/ 75 h 382"/>
                <a:gd name="T20" fmla="*/ 338 w 304"/>
                <a:gd name="T21" fmla="*/ 95 h 382"/>
                <a:gd name="T22" fmla="*/ 368 w 304"/>
                <a:gd name="T23" fmla="*/ 97 h 382"/>
                <a:gd name="T24" fmla="*/ 357 w 304"/>
                <a:gd name="T25" fmla="*/ 117 h 382"/>
                <a:gd name="T26" fmla="*/ 369 w 304"/>
                <a:gd name="T27" fmla="*/ 139 h 382"/>
                <a:gd name="T28" fmla="*/ 351 w 304"/>
                <a:gd name="T29" fmla="*/ 167 h 382"/>
                <a:gd name="T30" fmla="*/ 365 w 304"/>
                <a:gd name="T31" fmla="*/ 173 h 382"/>
                <a:gd name="T32" fmla="*/ 397 w 304"/>
                <a:gd name="T33" fmla="*/ 142 h 382"/>
                <a:gd name="T34" fmla="*/ 396 w 304"/>
                <a:gd name="T35" fmla="*/ 132 h 382"/>
                <a:gd name="T36" fmla="*/ 407 w 304"/>
                <a:gd name="T37" fmla="*/ 127 h 382"/>
                <a:gd name="T38" fmla="*/ 417 w 304"/>
                <a:gd name="T39" fmla="*/ 142 h 382"/>
                <a:gd name="T40" fmla="*/ 390 w 304"/>
                <a:gd name="T41" fmla="*/ 164 h 382"/>
                <a:gd name="T42" fmla="*/ 382 w 304"/>
                <a:gd name="T43" fmla="*/ 212 h 382"/>
                <a:gd name="T44" fmla="*/ 382 w 304"/>
                <a:gd name="T45" fmla="*/ 293 h 382"/>
                <a:gd name="T46" fmla="*/ 397 w 304"/>
                <a:gd name="T47" fmla="*/ 307 h 382"/>
                <a:gd name="T48" fmla="*/ 389 w 304"/>
                <a:gd name="T49" fmla="*/ 358 h 382"/>
                <a:gd name="T50" fmla="*/ 194 w 304"/>
                <a:gd name="T51" fmla="*/ 382 h 382"/>
                <a:gd name="T52" fmla="*/ 143 w 304"/>
                <a:gd name="T53" fmla="*/ 359 h 382"/>
                <a:gd name="T54" fmla="*/ 153 w 304"/>
                <a:gd name="T55" fmla="*/ 328 h 382"/>
                <a:gd name="T56" fmla="*/ 129 w 304"/>
                <a:gd name="T57" fmla="*/ 295 h 382"/>
                <a:gd name="T58" fmla="*/ 108 w 304"/>
                <a:gd name="T59" fmla="*/ 254 h 382"/>
                <a:gd name="T60" fmla="*/ 52 w 304"/>
                <a:gd name="T61" fmla="*/ 213 h 382"/>
                <a:gd name="T62" fmla="*/ 17 w 304"/>
                <a:gd name="T63" fmla="*/ 213 h 382"/>
                <a:gd name="T64" fmla="*/ 17 w 304"/>
                <a:gd name="T65" fmla="*/ 157 h 382"/>
                <a:gd name="T66" fmla="*/ 0 w 304"/>
                <a:gd name="T67" fmla="*/ 135 h 382"/>
                <a:gd name="T68" fmla="*/ 38 w 304"/>
                <a:gd name="T69" fmla="*/ 102 h 382"/>
                <a:gd name="T70" fmla="*/ 30 w 304"/>
                <a:gd name="T71" fmla="*/ 26 h 38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04"/>
                <a:gd name="T109" fmla="*/ 0 h 382"/>
                <a:gd name="T110" fmla="*/ 304 w 304"/>
                <a:gd name="T111" fmla="*/ 382 h 38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04" h="382">
                  <a:moveTo>
                    <a:pt x="22" y="26"/>
                  </a:moveTo>
                  <a:lnTo>
                    <a:pt x="45" y="23"/>
                  </a:lnTo>
                  <a:lnTo>
                    <a:pt x="65" y="23"/>
                  </a:lnTo>
                  <a:lnTo>
                    <a:pt x="79" y="0"/>
                  </a:lnTo>
                  <a:lnTo>
                    <a:pt x="88" y="28"/>
                  </a:lnTo>
                  <a:lnTo>
                    <a:pt x="121" y="28"/>
                  </a:lnTo>
                  <a:lnTo>
                    <a:pt x="139" y="54"/>
                  </a:lnTo>
                  <a:lnTo>
                    <a:pt x="173" y="47"/>
                  </a:lnTo>
                  <a:lnTo>
                    <a:pt x="196" y="64"/>
                  </a:lnTo>
                  <a:lnTo>
                    <a:pt x="238" y="75"/>
                  </a:lnTo>
                  <a:lnTo>
                    <a:pt x="246" y="95"/>
                  </a:lnTo>
                  <a:lnTo>
                    <a:pt x="268" y="97"/>
                  </a:lnTo>
                  <a:lnTo>
                    <a:pt x="261" y="117"/>
                  </a:lnTo>
                  <a:lnTo>
                    <a:pt x="269" y="139"/>
                  </a:lnTo>
                  <a:lnTo>
                    <a:pt x="255" y="167"/>
                  </a:lnTo>
                  <a:lnTo>
                    <a:pt x="265" y="173"/>
                  </a:lnTo>
                  <a:lnTo>
                    <a:pt x="289" y="142"/>
                  </a:lnTo>
                  <a:lnTo>
                    <a:pt x="288" y="132"/>
                  </a:lnTo>
                  <a:lnTo>
                    <a:pt x="297" y="127"/>
                  </a:lnTo>
                  <a:lnTo>
                    <a:pt x="304" y="142"/>
                  </a:lnTo>
                  <a:lnTo>
                    <a:pt x="285" y="164"/>
                  </a:lnTo>
                  <a:lnTo>
                    <a:pt x="278" y="212"/>
                  </a:lnTo>
                  <a:lnTo>
                    <a:pt x="278" y="293"/>
                  </a:lnTo>
                  <a:lnTo>
                    <a:pt x="289" y="307"/>
                  </a:lnTo>
                  <a:lnTo>
                    <a:pt x="284" y="358"/>
                  </a:lnTo>
                  <a:lnTo>
                    <a:pt x="140" y="382"/>
                  </a:lnTo>
                  <a:lnTo>
                    <a:pt x="104" y="359"/>
                  </a:lnTo>
                  <a:lnTo>
                    <a:pt x="111" y="328"/>
                  </a:lnTo>
                  <a:lnTo>
                    <a:pt x="94" y="295"/>
                  </a:lnTo>
                  <a:lnTo>
                    <a:pt x="79" y="254"/>
                  </a:lnTo>
                  <a:lnTo>
                    <a:pt x="38" y="213"/>
                  </a:lnTo>
                  <a:lnTo>
                    <a:pt x="13" y="213"/>
                  </a:lnTo>
                  <a:lnTo>
                    <a:pt x="13" y="157"/>
                  </a:lnTo>
                  <a:lnTo>
                    <a:pt x="0" y="135"/>
                  </a:lnTo>
                  <a:lnTo>
                    <a:pt x="28" y="102"/>
                  </a:lnTo>
                  <a:lnTo>
                    <a:pt x="22" y="26"/>
                  </a:lnTo>
                  <a:close/>
                </a:path>
              </a:pathLst>
            </a:custGeom>
            <a:grpFill/>
            <a:ln w="6350">
              <a:solidFill>
                <a:schemeClr val="bg1"/>
              </a:solidFill>
              <a:round/>
              <a:headEnd/>
              <a:tailEnd/>
            </a:ln>
          </p:spPr>
          <p:txBody>
            <a:bodyPr/>
            <a:lstStyle/>
            <a:p>
              <a:pPr>
                <a:defRPr/>
              </a:pPr>
              <a:endParaRPr lang="en-GB" dirty="0"/>
            </a:p>
          </p:txBody>
        </p:sp>
        <p:sp>
          <p:nvSpPr>
            <p:cNvPr id="11" name="Freeform 10">
              <a:extLst>
                <a:ext uri="{FF2B5EF4-FFF2-40B4-BE49-F238E27FC236}">
                  <a16:creationId xmlns:a16="http://schemas.microsoft.com/office/drawing/2014/main" id="{FEBA65BB-55DD-4ED4-8C9F-2A0782DC976B}"/>
                </a:ext>
              </a:extLst>
            </p:cNvPr>
            <p:cNvSpPr>
              <a:spLocks/>
            </p:cNvSpPr>
            <p:nvPr/>
          </p:nvSpPr>
          <p:spPr bwMode="auto">
            <a:xfrm>
              <a:off x="5627771" y="2331821"/>
              <a:ext cx="677559" cy="288925"/>
            </a:xfrm>
            <a:custGeom>
              <a:avLst/>
              <a:gdLst>
                <a:gd name="T0" fmla="*/ 0 w 327"/>
                <a:gd name="T1" fmla="*/ 84 h 152"/>
                <a:gd name="T2" fmla="*/ 101 w 327"/>
                <a:gd name="T3" fmla="*/ 0 h 152"/>
                <a:gd name="T4" fmla="*/ 84 w 327"/>
                <a:gd name="T5" fmla="*/ 34 h 152"/>
                <a:gd name="T6" fmla="*/ 98 w 327"/>
                <a:gd name="T7" fmla="*/ 45 h 152"/>
                <a:gd name="T8" fmla="*/ 129 w 327"/>
                <a:gd name="T9" fmla="*/ 31 h 152"/>
                <a:gd name="T10" fmla="*/ 198 w 327"/>
                <a:gd name="T11" fmla="*/ 52 h 152"/>
                <a:gd name="T12" fmla="*/ 229 w 327"/>
                <a:gd name="T13" fmla="*/ 34 h 152"/>
                <a:gd name="T14" fmla="*/ 325 w 327"/>
                <a:gd name="T15" fmla="*/ 25 h 152"/>
                <a:gd name="T16" fmla="*/ 342 w 327"/>
                <a:gd name="T17" fmla="*/ 46 h 152"/>
                <a:gd name="T18" fmla="*/ 377 w 327"/>
                <a:gd name="T19" fmla="*/ 41 h 152"/>
                <a:gd name="T20" fmla="*/ 451 w 327"/>
                <a:gd name="T21" fmla="*/ 64 h 152"/>
                <a:gd name="T22" fmla="*/ 454 w 327"/>
                <a:gd name="T23" fmla="*/ 80 h 152"/>
                <a:gd name="T24" fmla="*/ 376 w 327"/>
                <a:gd name="T25" fmla="*/ 94 h 152"/>
                <a:gd name="T26" fmla="*/ 355 w 327"/>
                <a:gd name="T27" fmla="*/ 84 h 152"/>
                <a:gd name="T28" fmla="*/ 315 w 327"/>
                <a:gd name="T29" fmla="*/ 87 h 152"/>
                <a:gd name="T30" fmla="*/ 270 w 327"/>
                <a:gd name="T31" fmla="*/ 108 h 152"/>
                <a:gd name="T32" fmla="*/ 248 w 327"/>
                <a:gd name="T33" fmla="*/ 109 h 152"/>
                <a:gd name="T34" fmla="*/ 230 w 327"/>
                <a:gd name="T35" fmla="*/ 94 h 152"/>
                <a:gd name="T36" fmla="*/ 206 w 327"/>
                <a:gd name="T37" fmla="*/ 151 h 152"/>
                <a:gd name="T38" fmla="*/ 177 w 327"/>
                <a:gd name="T39" fmla="*/ 152 h 152"/>
                <a:gd name="T40" fmla="*/ 164 w 327"/>
                <a:gd name="T41" fmla="*/ 129 h 152"/>
                <a:gd name="T42" fmla="*/ 102 w 327"/>
                <a:gd name="T43" fmla="*/ 119 h 152"/>
                <a:gd name="T44" fmla="*/ 75 w 327"/>
                <a:gd name="T45" fmla="*/ 102 h 152"/>
                <a:gd name="T46" fmla="*/ 26 w 327"/>
                <a:gd name="T47" fmla="*/ 108 h 152"/>
                <a:gd name="T48" fmla="*/ 0 w 327"/>
                <a:gd name="T49" fmla="*/ 84 h 1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27"/>
                <a:gd name="T76" fmla="*/ 0 h 152"/>
                <a:gd name="T77" fmla="*/ 327 w 327"/>
                <a:gd name="T78" fmla="*/ 152 h 1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27" h="152">
                  <a:moveTo>
                    <a:pt x="0" y="84"/>
                  </a:moveTo>
                  <a:lnTo>
                    <a:pt x="73" y="0"/>
                  </a:lnTo>
                  <a:lnTo>
                    <a:pt x="60" y="34"/>
                  </a:lnTo>
                  <a:lnTo>
                    <a:pt x="70" y="45"/>
                  </a:lnTo>
                  <a:lnTo>
                    <a:pt x="93" y="31"/>
                  </a:lnTo>
                  <a:lnTo>
                    <a:pt x="143" y="52"/>
                  </a:lnTo>
                  <a:lnTo>
                    <a:pt x="165" y="34"/>
                  </a:lnTo>
                  <a:lnTo>
                    <a:pt x="233" y="25"/>
                  </a:lnTo>
                  <a:lnTo>
                    <a:pt x="246" y="46"/>
                  </a:lnTo>
                  <a:lnTo>
                    <a:pt x="272" y="41"/>
                  </a:lnTo>
                  <a:lnTo>
                    <a:pt x="324" y="64"/>
                  </a:lnTo>
                  <a:lnTo>
                    <a:pt x="327" y="80"/>
                  </a:lnTo>
                  <a:lnTo>
                    <a:pt x="271" y="94"/>
                  </a:lnTo>
                  <a:lnTo>
                    <a:pt x="255" y="84"/>
                  </a:lnTo>
                  <a:lnTo>
                    <a:pt x="227" y="87"/>
                  </a:lnTo>
                  <a:lnTo>
                    <a:pt x="194" y="108"/>
                  </a:lnTo>
                  <a:lnTo>
                    <a:pt x="178" y="109"/>
                  </a:lnTo>
                  <a:lnTo>
                    <a:pt x="166" y="94"/>
                  </a:lnTo>
                  <a:lnTo>
                    <a:pt x="148" y="151"/>
                  </a:lnTo>
                  <a:lnTo>
                    <a:pt x="127" y="152"/>
                  </a:lnTo>
                  <a:lnTo>
                    <a:pt x="118" y="129"/>
                  </a:lnTo>
                  <a:lnTo>
                    <a:pt x="74" y="119"/>
                  </a:lnTo>
                  <a:lnTo>
                    <a:pt x="54" y="102"/>
                  </a:lnTo>
                  <a:lnTo>
                    <a:pt x="18" y="108"/>
                  </a:lnTo>
                  <a:lnTo>
                    <a:pt x="0" y="84"/>
                  </a:lnTo>
                  <a:close/>
                </a:path>
              </a:pathLst>
            </a:custGeom>
            <a:grpFill/>
            <a:ln w="6350">
              <a:solidFill>
                <a:schemeClr val="bg1"/>
              </a:solidFill>
              <a:round/>
              <a:headEnd/>
              <a:tailEnd/>
            </a:ln>
          </p:spPr>
          <p:txBody>
            <a:bodyPr/>
            <a:lstStyle/>
            <a:p>
              <a:pPr>
                <a:defRPr/>
              </a:pPr>
              <a:endParaRPr lang="en-GB" dirty="0"/>
            </a:p>
          </p:txBody>
        </p:sp>
        <p:sp>
          <p:nvSpPr>
            <p:cNvPr id="12" name="Freeform 11">
              <a:extLst>
                <a:ext uri="{FF2B5EF4-FFF2-40B4-BE49-F238E27FC236}">
                  <a16:creationId xmlns:a16="http://schemas.microsoft.com/office/drawing/2014/main" id="{EEC6AF57-10DE-45E2-93F6-96E58BEBC118}"/>
                </a:ext>
              </a:extLst>
            </p:cNvPr>
            <p:cNvSpPr>
              <a:spLocks/>
            </p:cNvSpPr>
            <p:nvPr/>
          </p:nvSpPr>
          <p:spPr bwMode="auto">
            <a:xfrm>
              <a:off x="6096152" y="2536825"/>
              <a:ext cx="481514" cy="649288"/>
            </a:xfrm>
            <a:custGeom>
              <a:avLst/>
              <a:gdLst>
                <a:gd name="T0" fmla="*/ 81 w 234"/>
                <a:gd name="T1" fmla="*/ 14 h 341"/>
                <a:gd name="T2" fmla="*/ 91 w 234"/>
                <a:gd name="T3" fmla="*/ 35 h 341"/>
                <a:gd name="T4" fmla="*/ 69 w 234"/>
                <a:gd name="T5" fmla="*/ 48 h 341"/>
                <a:gd name="T6" fmla="*/ 68 w 234"/>
                <a:gd name="T7" fmla="*/ 102 h 341"/>
                <a:gd name="T8" fmla="*/ 56 w 234"/>
                <a:gd name="T9" fmla="*/ 67 h 341"/>
                <a:gd name="T10" fmla="*/ 11 w 234"/>
                <a:gd name="T11" fmla="*/ 101 h 341"/>
                <a:gd name="T12" fmla="*/ 0 w 234"/>
                <a:gd name="T13" fmla="*/ 199 h 341"/>
                <a:gd name="T14" fmla="*/ 29 w 234"/>
                <a:gd name="T15" fmla="*/ 247 h 341"/>
                <a:gd name="T16" fmla="*/ 32 w 234"/>
                <a:gd name="T17" fmla="*/ 272 h 341"/>
                <a:gd name="T18" fmla="*/ 34 w 234"/>
                <a:gd name="T19" fmla="*/ 292 h 341"/>
                <a:gd name="T20" fmla="*/ 32 w 234"/>
                <a:gd name="T21" fmla="*/ 309 h 341"/>
                <a:gd name="T22" fmla="*/ 27 w 234"/>
                <a:gd name="T23" fmla="*/ 341 h 341"/>
                <a:gd name="T24" fmla="*/ 152 w 234"/>
                <a:gd name="T25" fmla="*/ 335 h 341"/>
                <a:gd name="T26" fmla="*/ 318 w 234"/>
                <a:gd name="T27" fmla="*/ 323 h 341"/>
                <a:gd name="T28" fmla="*/ 289 w 234"/>
                <a:gd name="T29" fmla="*/ 316 h 341"/>
                <a:gd name="T30" fmla="*/ 271 w 234"/>
                <a:gd name="T31" fmla="*/ 299 h 341"/>
                <a:gd name="T32" fmla="*/ 297 w 234"/>
                <a:gd name="T33" fmla="*/ 283 h 341"/>
                <a:gd name="T34" fmla="*/ 297 w 234"/>
                <a:gd name="T35" fmla="*/ 265 h 341"/>
                <a:gd name="T36" fmla="*/ 284 w 234"/>
                <a:gd name="T37" fmla="*/ 248 h 341"/>
                <a:gd name="T38" fmla="*/ 297 w 234"/>
                <a:gd name="T39" fmla="*/ 236 h 341"/>
                <a:gd name="T40" fmla="*/ 320 w 234"/>
                <a:gd name="T41" fmla="*/ 238 h 341"/>
                <a:gd name="T42" fmla="*/ 315 w 234"/>
                <a:gd name="T43" fmla="*/ 191 h 341"/>
                <a:gd name="T44" fmla="*/ 308 w 234"/>
                <a:gd name="T45" fmla="*/ 162 h 341"/>
                <a:gd name="T46" fmla="*/ 296 w 234"/>
                <a:gd name="T47" fmla="*/ 145 h 341"/>
                <a:gd name="T48" fmla="*/ 282 w 234"/>
                <a:gd name="T49" fmla="*/ 134 h 341"/>
                <a:gd name="T50" fmla="*/ 262 w 234"/>
                <a:gd name="T51" fmla="*/ 131 h 341"/>
                <a:gd name="T52" fmla="*/ 242 w 234"/>
                <a:gd name="T53" fmla="*/ 131 h 341"/>
                <a:gd name="T54" fmla="*/ 219 w 234"/>
                <a:gd name="T55" fmla="*/ 153 h 341"/>
                <a:gd name="T56" fmla="*/ 207 w 234"/>
                <a:gd name="T57" fmla="*/ 160 h 341"/>
                <a:gd name="T58" fmla="*/ 199 w 234"/>
                <a:gd name="T59" fmla="*/ 162 h 341"/>
                <a:gd name="T60" fmla="*/ 187 w 234"/>
                <a:gd name="T61" fmla="*/ 159 h 341"/>
                <a:gd name="T62" fmla="*/ 185 w 234"/>
                <a:gd name="T63" fmla="*/ 148 h 341"/>
                <a:gd name="T64" fmla="*/ 187 w 234"/>
                <a:gd name="T65" fmla="*/ 141 h 341"/>
                <a:gd name="T66" fmla="*/ 198 w 234"/>
                <a:gd name="T67" fmla="*/ 134 h 341"/>
                <a:gd name="T68" fmla="*/ 205 w 234"/>
                <a:gd name="T69" fmla="*/ 131 h 341"/>
                <a:gd name="T70" fmla="*/ 215 w 234"/>
                <a:gd name="T71" fmla="*/ 129 h 341"/>
                <a:gd name="T72" fmla="*/ 215 w 234"/>
                <a:gd name="T73" fmla="*/ 117 h 341"/>
                <a:gd name="T74" fmla="*/ 239 w 234"/>
                <a:gd name="T75" fmla="*/ 102 h 341"/>
                <a:gd name="T76" fmla="*/ 215 w 234"/>
                <a:gd name="T77" fmla="*/ 58 h 341"/>
                <a:gd name="T78" fmla="*/ 215 w 234"/>
                <a:gd name="T79" fmla="*/ 37 h 341"/>
                <a:gd name="T80" fmla="*/ 174 w 234"/>
                <a:gd name="T81" fmla="*/ 28 h 341"/>
                <a:gd name="T82" fmla="*/ 116 w 234"/>
                <a:gd name="T83" fmla="*/ 0 h 341"/>
                <a:gd name="T84" fmla="*/ 81 w 234"/>
                <a:gd name="T85" fmla="*/ 14 h 34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34"/>
                <a:gd name="T130" fmla="*/ 0 h 341"/>
                <a:gd name="T131" fmla="*/ 234 w 234"/>
                <a:gd name="T132" fmla="*/ 341 h 34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34" h="341">
                  <a:moveTo>
                    <a:pt x="59" y="14"/>
                  </a:moveTo>
                  <a:lnTo>
                    <a:pt x="67" y="35"/>
                  </a:lnTo>
                  <a:lnTo>
                    <a:pt x="51" y="48"/>
                  </a:lnTo>
                  <a:lnTo>
                    <a:pt x="50" y="102"/>
                  </a:lnTo>
                  <a:lnTo>
                    <a:pt x="41" y="67"/>
                  </a:lnTo>
                  <a:lnTo>
                    <a:pt x="7" y="101"/>
                  </a:lnTo>
                  <a:lnTo>
                    <a:pt x="0" y="199"/>
                  </a:lnTo>
                  <a:lnTo>
                    <a:pt x="21" y="247"/>
                  </a:lnTo>
                  <a:lnTo>
                    <a:pt x="24" y="272"/>
                  </a:lnTo>
                  <a:lnTo>
                    <a:pt x="25" y="292"/>
                  </a:lnTo>
                  <a:lnTo>
                    <a:pt x="24" y="309"/>
                  </a:lnTo>
                  <a:lnTo>
                    <a:pt x="19" y="341"/>
                  </a:lnTo>
                  <a:lnTo>
                    <a:pt x="111" y="335"/>
                  </a:lnTo>
                  <a:lnTo>
                    <a:pt x="233" y="323"/>
                  </a:lnTo>
                  <a:lnTo>
                    <a:pt x="211" y="316"/>
                  </a:lnTo>
                  <a:lnTo>
                    <a:pt x="199" y="299"/>
                  </a:lnTo>
                  <a:lnTo>
                    <a:pt x="217" y="283"/>
                  </a:lnTo>
                  <a:lnTo>
                    <a:pt x="217" y="265"/>
                  </a:lnTo>
                  <a:lnTo>
                    <a:pt x="208" y="248"/>
                  </a:lnTo>
                  <a:lnTo>
                    <a:pt x="217" y="236"/>
                  </a:lnTo>
                  <a:lnTo>
                    <a:pt x="234" y="238"/>
                  </a:lnTo>
                  <a:lnTo>
                    <a:pt x="230" y="191"/>
                  </a:lnTo>
                  <a:lnTo>
                    <a:pt x="226" y="162"/>
                  </a:lnTo>
                  <a:lnTo>
                    <a:pt x="216" y="145"/>
                  </a:lnTo>
                  <a:lnTo>
                    <a:pt x="206" y="134"/>
                  </a:lnTo>
                  <a:lnTo>
                    <a:pt x="191" y="131"/>
                  </a:lnTo>
                  <a:lnTo>
                    <a:pt x="177" y="131"/>
                  </a:lnTo>
                  <a:lnTo>
                    <a:pt x="161" y="153"/>
                  </a:lnTo>
                  <a:lnTo>
                    <a:pt x="152" y="160"/>
                  </a:lnTo>
                  <a:lnTo>
                    <a:pt x="145" y="162"/>
                  </a:lnTo>
                  <a:lnTo>
                    <a:pt x="137" y="159"/>
                  </a:lnTo>
                  <a:lnTo>
                    <a:pt x="135" y="148"/>
                  </a:lnTo>
                  <a:lnTo>
                    <a:pt x="137" y="141"/>
                  </a:lnTo>
                  <a:lnTo>
                    <a:pt x="144" y="134"/>
                  </a:lnTo>
                  <a:lnTo>
                    <a:pt x="151" y="131"/>
                  </a:lnTo>
                  <a:lnTo>
                    <a:pt x="157" y="129"/>
                  </a:lnTo>
                  <a:lnTo>
                    <a:pt x="157" y="117"/>
                  </a:lnTo>
                  <a:lnTo>
                    <a:pt x="175" y="102"/>
                  </a:lnTo>
                  <a:lnTo>
                    <a:pt x="157" y="58"/>
                  </a:lnTo>
                  <a:lnTo>
                    <a:pt x="157" y="37"/>
                  </a:lnTo>
                  <a:lnTo>
                    <a:pt x="128" y="28"/>
                  </a:lnTo>
                  <a:lnTo>
                    <a:pt x="85" y="0"/>
                  </a:lnTo>
                  <a:lnTo>
                    <a:pt x="59" y="14"/>
                  </a:lnTo>
                  <a:close/>
                </a:path>
              </a:pathLst>
            </a:custGeom>
            <a:grpFill/>
            <a:ln w="6350">
              <a:solidFill>
                <a:schemeClr val="bg1"/>
              </a:solidFill>
              <a:round/>
              <a:headEnd/>
              <a:tailEnd/>
            </a:ln>
          </p:spPr>
          <p:txBody>
            <a:bodyPr/>
            <a:lstStyle/>
            <a:p>
              <a:pPr>
                <a:defRPr/>
              </a:pPr>
              <a:endParaRPr lang="en-GB" dirty="0"/>
            </a:p>
          </p:txBody>
        </p:sp>
        <p:sp>
          <p:nvSpPr>
            <p:cNvPr id="13" name="Freeform 12">
              <a:extLst>
                <a:ext uri="{FF2B5EF4-FFF2-40B4-BE49-F238E27FC236}">
                  <a16:creationId xmlns:a16="http://schemas.microsoft.com/office/drawing/2014/main" id="{6D1C84AE-24BC-40D8-943C-247D8B7BC727}"/>
                </a:ext>
              </a:extLst>
            </p:cNvPr>
            <p:cNvSpPr>
              <a:spLocks/>
            </p:cNvSpPr>
            <p:nvPr/>
          </p:nvSpPr>
          <p:spPr bwMode="auto">
            <a:xfrm>
              <a:off x="6710082" y="4090988"/>
              <a:ext cx="619090" cy="485775"/>
            </a:xfrm>
            <a:custGeom>
              <a:avLst/>
              <a:gdLst>
                <a:gd name="T0" fmla="*/ 15 w 300"/>
                <a:gd name="T1" fmla="*/ 46 h 255"/>
                <a:gd name="T2" fmla="*/ 48 w 300"/>
                <a:gd name="T3" fmla="*/ 21 h 255"/>
                <a:gd name="T4" fmla="*/ 171 w 300"/>
                <a:gd name="T5" fmla="*/ 0 h 255"/>
                <a:gd name="T6" fmla="*/ 210 w 300"/>
                <a:gd name="T7" fmla="*/ 14 h 255"/>
                <a:gd name="T8" fmla="*/ 288 w 300"/>
                <a:gd name="T9" fmla="*/ 4 h 255"/>
                <a:gd name="T10" fmla="*/ 353 w 300"/>
                <a:gd name="T11" fmla="*/ 40 h 255"/>
                <a:gd name="T12" fmla="*/ 413 w 300"/>
                <a:gd name="T13" fmla="*/ 68 h 255"/>
                <a:gd name="T14" fmla="*/ 380 w 300"/>
                <a:gd name="T15" fmla="*/ 145 h 255"/>
                <a:gd name="T16" fmla="*/ 331 w 300"/>
                <a:gd name="T17" fmla="*/ 183 h 255"/>
                <a:gd name="T18" fmla="*/ 276 w 300"/>
                <a:gd name="T19" fmla="*/ 195 h 255"/>
                <a:gd name="T20" fmla="*/ 286 w 300"/>
                <a:gd name="T21" fmla="*/ 226 h 255"/>
                <a:gd name="T22" fmla="*/ 253 w 300"/>
                <a:gd name="T23" fmla="*/ 255 h 255"/>
                <a:gd name="T24" fmla="*/ 192 w 300"/>
                <a:gd name="T25" fmla="*/ 183 h 255"/>
                <a:gd name="T26" fmla="*/ 28 w 300"/>
                <a:gd name="T27" fmla="*/ 68 h 255"/>
                <a:gd name="T28" fmla="*/ 0 w 300"/>
                <a:gd name="T29" fmla="*/ 68 h 255"/>
                <a:gd name="T30" fmla="*/ 15 w 300"/>
                <a:gd name="T31" fmla="*/ 46 h 25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0"/>
                <a:gd name="T49" fmla="*/ 0 h 255"/>
                <a:gd name="T50" fmla="*/ 300 w 300"/>
                <a:gd name="T51" fmla="*/ 255 h 25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0" h="255">
                  <a:moveTo>
                    <a:pt x="11" y="46"/>
                  </a:moveTo>
                  <a:lnTo>
                    <a:pt x="35" y="21"/>
                  </a:lnTo>
                  <a:lnTo>
                    <a:pt x="125" y="0"/>
                  </a:lnTo>
                  <a:lnTo>
                    <a:pt x="152" y="14"/>
                  </a:lnTo>
                  <a:lnTo>
                    <a:pt x="210" y="4"/>
                  </a:lnTo>
                  <a:lnTo>
                    <a:pt x="257" y="40"/>
                  </a:lnTo>
                  <a:lnTo>
                    <a:pt x="300" y="68"/>
                  </a:lnTo>
                  <a:lnTo>
                    <a:pt x="276" y="145"/>
                  </a:lnTo>
                  <a:lnTo>
                    <a:pt x="240" y="183"/>
                  </a:lnTo>
                  <a:lnTo>
                    <a:pt x="200" y="195"/>
                  </a:lnTo>
                  <a:lnTo>
                    <a:pt x="208" y="226"/>
                  </a:lnTo>
                  <a:lnTo>
                    <a:pt x="184" y="255"/>
                  </a:lnTo>
                  <a:lnTo>
                    <a:pt x="138" y="183"/>
                  </a:lnTo>
                  <a:lnTo>
                    <a:pt x="20" y="68"/>
                  </a:lnTo>
                  <a:lnTo>
                    <a:pt x="0" y="68"/>
                  </a:lnTo>
                  <a:lnTo>
                    <a:pt x="11" y="46"/>
                  </a:lnTo>
                  <a:close/>
                </a:path>
              </a:pathLst>
            </a:custGeom>
            <a:grpFill/>
            <a:ln w="6350">
              <a:solidFill>
                <a:schemeClr val="bg1"/>
              </a:solidFill>
              <a:round/>
              <a:headEnd/>
              <a:tailEnd/>
            </a:ln>
          </p:spPr>
          <p:txBody>
            <a:bodyPr/>
            <a:lstStyle/>
            <a:p>
              <a:pPr>
                <a:defRPr/>
              </a:pPr>
              <a:endParaRPr lang="en-GB" dirty="0"/>
            </a:p>
          </p:txBody>
        </p:sp>
        <p:sp>
          <p:nvSpPr>
            <p:cNvPr id="16" name="Freeform 13">
              <a:extLst>
                <a:ext uri="{FF2B5EF4-FFF2-40B4-BE49-F238E27FC236}">
                  <a16:creationId xmlns:a16="http://schemas.microsoft.com/office/drawing/2014/main" id="{96F28FED-D84E-4D4D-AB3C-7056FFD95662}"/>
                </a:ext>
              </a:extLst>
            </p:cNvPr>
            <p:cNvSpPr>
              <a:spLocks/>
            </p:cNvSpPr>
            <p:nvPr/>
          </p:nvSpPr>
          <p:spPr bwMode="auto">
            <a:xfrm>
              <a:off x="6630976" y="3375025"/>
              <a:ext cx="932074" cy="576263"/>
            </a:xfrm>
            <a:custGeom>
              <a:avLst/>
              <a:gdLst>
                <a:gd name="T0" fmla="*/ 102 w 452"/>
                <a:gd name="T1" fmla="*/ 211 h 302"/>
                <a:gd name="T2" fmla="*/ 83 w 452"/>
                <a:gd name="T3" fmla="*/ 242 h 302"/>
                <a:gd name="T4" fmla="*/ 57 w 452"/>
                <a:gd name="T5" fmla="*/ 250 h 302"/>
                <a:gd name="T6" fmla="*/ 56 w 452"/>
                <a:gd name="T7" fmla="*/ 270 h 302"/>
                <a:gd name="T8" fmla="*/ 2 w 452"/>
                <a:gd name="T9" fmla="*/ 286 h 302"/>
                <a:gd name="T10" fmla="*/ 0 w 452"/>
                <a:gd name="T11" fmla="*/ 302 h 302"/>
                <a:gd name="T12" fmla="*/ 146 w 452"/>
                <a:gd name="T13" fmla="*/ 282 h 302"/>
                <a:gd name="T14" fmla="*/ 414 w 452"/>
                <a:gd name="T15" fmla="*/ 238 h 302"/>
                <a:gd name="T16" fmla="*/ 619 w 452"/>
                <a:gd name="T17" fmla="*/ 200 h 302"/>
                <a:gd name="T18" fmla="*/ 619 w 452"/>
                <a:gd name="T19" fmla="*/ 169 h 302"/>
                <a:gd name="T20" fmla="*/ 597 w 452"/>
                <a:gd name="T21" fmla="*/ 160 h 302"/>
                <a:gd name="T22" fmla="*/ 578 w 452"/>
                <a:gd name="T23" fmla="*/ 175 h 302"/>
                <a:gd name="T24" fmla="*/ 568 w 452"/>
                <a:gd name="T25" fmla="*/ 134 h 302"/>
                <a:gd name="T26" fmla="*/ 578 w 452"/>
                <a:gd name="T27" fmla="*/ 97 h 302"/>
                <a:gd name="T28" fmla="*/ 501 w 452"/>
                <a:gd name="T29" fmla="*/ 70 h 302"/>
                <a:gd name="T30" fmla="*/ 449 w 452"/>
                <a:gd name="T31" fmla="*/ 77 h 302"/>
                <a:gd name="T32" fmla="*/ 448 w 452"/>
                <a:gd name="T33" fmla="*/ 21 h 302"/>
                <a:gd name="T34" fmla="*/ 396 w 452"/>
                <a:gd name="T35" fmla="*/ 0 h 302"/>
                <a:gd name="T36" fmla="*/ 354 w 452"/>
                <a:gd name="T37" fmla="*/ 13 h 302"/>
                <a:gd name="T38" fmla="*/ 326 w 452"/>
                <a:gd name="T39" fmla="*/ 66 h 302"/>
                <a:gd name="T40" fmla="*/ 278 w 452"/>
                <a:gd name="T41" fmla="*/ 87 h 302"/>
                <a:gd name="T42" fmla="*/ 259 w 452"/>
                <a:gd name="T43" fmla="*/ 170 h 302"/>
                <a:gd name="T44" fmla="*/ 182 w 452"/>
                <a:gd name="T45" fmla="*/ 211 h 302"/>
                <a:gd name="T46" fmla="*/ 118 w 452"/>
                <a:gd name="T47" fmla="*/ 228 h 302"/>
                <a:gd name="T48" fmla="*/ 102 w 452"/>
                <a:gd name="T49" fmla="*/ 211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2"/>
                <a:gd name="T76" fmla="*/ 0 h 302"/>
                <a:gd name="T77" fmla="*/ 452 w 452"/>
                <a:gd name="T78" fmla="*/ 302 h 3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2" h="302">
                  <a:moveTo>
                    <a:pt x="74" y="211"/>
                  </a:moveTo>
                  <a:lnTo>
                    <a:pt x="61" y="242"/>
                  </a:lnTo>
                  <a:lnTo>
                    <a:pt x="42" y="250"/>
                  </a:lnTo>
                  <a:lnTo>
                    <a:pt x="41" y="270"/>
                  </a:lnTo>
                  <a:lnTo>
                    <a:pt x="2" y="286"/>
                  </a:lnTo>
                  <a:lnTo>
                    <a:pt x="0" y="302"/>
                  </a:lnTo>
                  <a:lnTo>
                    <a:pt x="107" y="282"/>
                  </a:lnTo>
                  <a:lnTo>
                    <a:pt x="302" y="238"/>
                  </a:lnTo>
                  <a:lnTo>
                    <a:pt x="452" y="200"/>
                  </a:lnTo>
                  <a:lnTo>
                    <a:pt x="452" y="169"/>
                  </a:lnTo>
                  <a:lnTo>
                    <a:pt x="435" y="160"/>
                  </a:lnTo>
                  <a:lnTo>
                    <a:pt x="422" y="175"/>
                  </a:lnTo>
                  <a:lnTo>
                    <a:pt x="414" y="134"/>
                  </a:lnTo>
                  <a:lnTo>
                    <a:pt x="422" y="97"/>
                  </a:lnTo>
                  <a:lnTo>
                    <a:pt x="366" y="70"/>
                  </a:lnTo>
                  <a:lnTo>
                    <a:pt x="328" y="77"/>
                  </a:lnTo>
                  <a:lnTo>
                    <a:pt x="327" y="21"/>
                  </a:lnTo>
                  <a:lnTo>
                    <a:pt x="288" y="0"/>
                  </a:lnTo>
                  <a:lnTo>
                    <a:pt x="258" y="13"/>
                  </a:lnTo>
                  <a:lnTo>
                    <a:pt x="238" y="66"/>
                  </a:lnTo>
                  <a:lnTo>
                    <a:pt x="203" y="87"/>
                  </a:lnTo>
                  <a:lnTo>
                    <a:pt x="189" y="170"/>
                  </a:lnTo>
                  <a:lnTo>
                    <a:pt x="132" y="211"/>
                  </a:lnTo>
                  <a:lnTo>
                    <a:pt x="86" y="228"/>
                  </a:lnTo>
                  <a:lnTo>
                    <a:pt x="74" y="211"/>
                  </a:lnTo>
                  <a:close/>
                </a:path>
              </a:pathLst>
            </a:custGeom>
            <a:grpFill/>
            <a:ln w="6350">
              <a:solidFill>
                <a:schemeClr val="bg1"/>
              </a:solidFill>
              <a:round/>
              <a:headEnd/>
              <a:tailEnd/>
            </a:ln>
          </p:spPr>
          <p:txBody>
            <a:bodyPr/>
            <a:lstStyle/>
            <a:p>
              <a:pPr>
                <a:defRPr/>
              </a:pPr>
              <a:endParaRPr lang="en-GB" dirty="0"/>
            </a:p>
          </p:txBody>
        </p:sp>
        <p:sp>
          <p:nvSpPr>
            <p:cNvPr id="17" name="Freeform 14">
              <a:extLst>
                <a:ext uri="{FF2B5EF4-FFF2-40B4-BE49-F238E27FC236}">
                  <a16:creationId xmlns:a16="http://schemas.microsoft.com/office/drawing/2014/main" id="{B8C44A6C-1F62-4550-9028-E5B9F11F074D}"/>
                </a:ext>
              </a:extLst>
            </p:cNvPr>
            <p:cNvSpPr>
              <a:spLocks/>
            </p:cNvSpPr>
            <p:nvPr/>
          </p:nvSpPr>
          <p:spPr bwMode="auto">
            <a:xfrm>
              <a:off x="6813264" y="2908300"/>
              <a:ext cx="715393" cy="466725"/>
            </a:xfrm>
            <a:custGeom>
              <a:avLst/>
              <a:gdLst>
                <a:gd name="T0" fmla="*/ 44 w 347"/>
                <a:gd name="T1" fmla="*/ 36 h 245"/>
                <a:gd name="T2" fmla="*/ 0 w 347"/>
                <a:gd name="T3" fmla="*/ 68 h 245"/>
                <a:gd name="T4" fmla="*/ 26 w 347"/>
                <a:gd name="T5" fmla="*/ 187 h 245"/>
                <a:gd name="T6" fmla="*/ 44 w 347"/>
                <a:gd name="T7" fmla="*/ 245 h 245"/>
                <a:gd name="T8" fmla="*/ 126 w 347"/>
                <a:gd name="T9" fmla="*/ 240 h 245"/>
                <a:gd name="T10" fmla="*/ 427 w 347"/>
                <a:gd name="T11" fmla="*/ 195 h 245"/>
                <a:gd name="T12" fmla="*/ 448 w 347"/>
                <a:gd name="T13" fmla="*/ 188 h 245"/>
                <a:gd name="T14" fmla="*/ 478 w 347"/>
                <a:gd name="T15" fmla="*/ 133 h 245"/>
                <a:gd name="T16" fmla="*/ 432 w 347"/>
                <a:gd name="T17" fmla="*/ 103 h 245"/>
                <a:gd name="T18" fmla="*/ 458 w 347"/>
                <a:gd name="T19" fmla="*/ 32 h 245"/>
                <a:gd name="T20" fmla="*/ 424 w 347"/>
                <a:gd name="T21" fmla="*/ 25 h 245"/>
                <a:gd name="T22" fmla="*/ 424 w 347"/>
                <a:gd name="T23" fmla="*/ 7 h 245"/>
                <a:gd name="T24" fmla="*/ 409 w 347"/>
                <a:gd name="T25" fmla="*/ 0 h 245"/>
                <a:gd name="T26" fmla="*/ 59 w 347"/>
                <a:gd name="T27" fmla="*/ 51 h 245"/>
                <a:gd name="T28" fmla="*/ 44 w 347"/>
                <a:gd name="T29" fmla="*/ 36 h 24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7"/>
                <a:gd name="T46" fmla="*/ 0 h 245"/>
                <a:gd name="T47" fmla="*/ 347 w 347"/>
                <a:gd name="T48" fmla="*/ 245 h 24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7" h="245">
                  <a:moveTo>
                    <a:pt x="32" y="36"/>
                  </a:moveTo>
                  <a:lnTo>
                    <a:pt x="0" y="68"/>
                  </a:lnTo>
                  <a:lnTo>
                    <a:pt x="18" y="187"/>
                  </a:lnTo>
                  <a:lnTo>
                    <a:pt x="32" y="245"/>
                  </a:lnTo>
                  <a:lnTo>
                    <a:pt x="91" y="240"/>
                  </a:lnTo>
                  <a:lnTo>
                    <a:pt x="310" y="195"/>
                  </a:lnTo>
                  <a:lnTo>
                    <a:pt x="325" y="188"/>
                  </a:lnTo>
                  <a:lnTo>
                    <a:pt x="347" y="133"/>
                  </a:lnTo>
                  <a:lnTo>
                    <a:pt x="314" y="103"/>
                  </a:lnTo>
                  <a:lnTo>
                    <a:pt x="332" y="32"/>
                  </a:lnTo>
                  <a:lnTo>
                    <a:pt x="307" y="25"/>
                  </a:lnTo>
                  <a:lnTo>
                    <a:pt x="307" y="7"/>
                  </a:lnTo>
                  <a:lnTo>
                    <a:pt x="296" y="0"/>
                  </a:lnTo>
                  <a:lnTo>
                    <a:pt x="42" y="51"/>
                  </a:lnTo>
                  <a:lnTo>
                    <a:pt x="32" y="36"/>
                  </a:lnTo>
                  <a:close/>
                </a:path>
              </a:pathLst>
            </a:custGeom>
            <a:grpFill/>
            <a:ln w="6350">
              <a:solidFill>
                <a:schemeClr val="bg1"/>
              </a:solidFill>
              <a:round/>
              <a:headEnd/>
              <a:tailEnd/>
            </a:ln>
          </p:spPr>
          <p:txBody>
            <a:bodyPr/>
            <a:lstStyle/>
            <a:p>
              <a:pPr>
                <a:defRPr/>
              </a:pPr>
              <a:endParaRPr lang="en-GB" dirty="0"/>
            </a:p>
          </p:txBody>
        </p:sp>
        <p:sp>
          <p:nvSpPr>
            <p:cNvPr id="18" name="Freeform 15">
              <a:extLst>
                <a:ext uri="{FF2B5EF4-FFF2-40B4-BE49-F238E27FC236}">
                  <a16:creationId xmlns:a16="http://schemas.microsoft.com/office/drawing/2014/main" id="{E3FC2059-5256-44A0-880D-9ADE32851176}"/>
                </a:ext>
              </a:extLst>
            </p:cNvPr>
            <p:cNvSpPr>
              <a:spLocks/>
            </p:cNvSpPr>
            <p:nvPr/>
          </p:nvSpPr>
          <p:spPr bwMode="auto">
            <a:xfrm>
              <a:off x="6990393" y="3279775"/>
              <a:ext cx="608772" cy="249238"/>
            </a:xfrm>
            <a:custGeom>
              <a:avLst/>
              <a:gdLst>
                <a:gd name="T0" fmla="*/ 0 w 295"/>
                <a:gd name="T1" fmla="*/ 45 h 131"/>
                <a:gd name="T2" fmla="*/ 305 w 295"/>
                <a:gd name="T3" fmla="*/ 0 h 131"/>
                <a:gd name="T4" fmla="*/ 356 w 295"/>
                <a:gd name="T5" fmla="*/ 90 h 131"/>
                <a:gd name="T6" fmla="*/ 407 w 295"/>
                <a:gd name="T7" fmla="*/ 80 h 131"/>
                <a:gd name="T8" fmla="*/ 408 w 295"/>
                <a:gd name="T9" fmla="*/ 125 h 131"/>
                <a:gd name="T10" fmla="*/ 364 w 295"/>
                <a:gd name="T11" fmla="*/ 131 h 131"/>
                <a:gd name="T12" fmla="*/ 329 w 295"/>
                <a:gd name="T13" fmla="*/ 102 h 131"/>
                <a:gd name="T14" fmla="*/ 305 w 295"/>
                <a:gd name="T15" fmla="*/ 66 h 131"/>
                <a:gd name="T16" fmla="*/ 299 w 295"/>
                <a:gd name="T17" fmla="*/ 17 h 131"/>
                <a:gd name="T18" fmla="*/ 281 w 295"/>
                <a:gd name="T19" fmla="*/ 42 h 131"/>
                <a:gd name="T20" fmla="*/ 304 w 295"/>
                <a:gd name="T21" fmla="*/ 116 h 131"/>
                <a:gd name="T22" fmla="*/ 213 w 295"/>
                <a:gd name="T23" fmla="*/ 126 h 131"/>
                <a:gd name="T24" fmla="*/ 210 w 295"/>
                <a:gd name="T25" fmla="*/ 72 h 131"/>
                <a:gd name="T26" fmla="*/ 154 w 295"/>
                <a:gd name="T27" fmla="*/ 49 h 131"/>
                <a:gd name="T28" fmla="*/ 110 w 295"/>
                <a:gd name="T29" fmla="*/ 43 h 131"/>
                <a:gd name="T30" fmla="*/ 12 w 295"/>
                <a:gd name="T31" fmla="*/ 80 h 131"/>
                <a:gd name="T32" fmla="*/ 0 w 295"/>
                <a:gd name="T33" fmla="*/ 45 h 1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95"/>
                <a:gd name="T52" fmla="*/ 0 h 131"/>
                <a:gd name="T53" fmla="*/ 295 w 295"/>
                <a:gd name="T54" fmla="*/ 131 h 13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95" h="131">
                  <a:moveTo>
                    <a:pt x="0" y="45"/>
                  </a:moveTo>
                  <a:lnTo>
                    <a:pt x="220" y="0"/>
                  </a:lnTo>
                  <a:lnTo>
                    <a:pt x="256" y="90"/>
                  </a:lnTo>
                  <a:lnTo>
                    <a:pt x="294" y="80"/>
                  </a:lnTo>
                  <a:lnTo>
                    <a:pt x="295" y="125"/>
                  </a:lnTo>
                  <a:lnTo>
                    <a:pt x="264" y="131"/>
                  </a:lnTo>
                  <a:lnTo>
                    <a:pt x="237" y="102"/>
                  </a:lnTo>
                  <a:lnTo>
                    <a:pt x="220" y="66"/>
                  </a:lnTo>
                  <a:lnTo>
                    <a:pt x="216" y="17"/>
                  </a:lnTo>
                  <a:lnTo>
                    <a:pt x="203" y="42"/>
                  </a:lnTo>
                  <a:lnTo>
                    <a:pt x="219" y="116"/>
                  </a:lnTo>
                  <a:lnTo>
                    <a:pt x="154" y="126"/>
                  </a:lnTo>
                  <a:lnTo>
                    <a:pt x="152" y="72"/>
                  </a:lnTo>
                  <a:lnTo>
                    <a:pt x="112" y="49"/>
                  </a:lnTo>
                  <a:lnTo>
                    <a:pt x="79" y="43"/>
                  </a:lnTo>
                  <a:lnTo>
                    <a:pt x="8" y="80"/>
                  </a:lnTo>
                  <a:lnTo>
                    <a:pt x="0" y="45"/>
                  </a:lnTo>
                  <a:close/>
                </a:path>
              </a:pathLst>
            </a:custGeom>
            <a:grpFill/>
            <a:ln w="6350">
              <a:solidFill>
                <a:schemeClr val="bg1"/>
              </a:solidFill>
              <a:round/>
              <a:headEnd/>
              <a:tailEnd/>
            </a:ln>
          </p:spPr>
          <p:txBody>
            <a:bodyPr/>
            <a:lstStyle/>
            <a:p>
              <a:pPr>
                <a:defRPr/>
              </a:pPr>
              <a:endParaRPr lang="en-GB" dirty="0"/>
            </a:p>
          </p:txBody>
        </p:sp>
        <p:sp>
          <p:nvSpPr>
            <p:cNvPr id="19" name="Freeform 16">
              <a:extLst>
                <a:ext uri="{FF2B5EF4-FFF2-40B4-BE49-F238E27FC236}">
                  <a16:creationId xmlns:a16="http://schemas.microsoft.com/office/drawing/2014/main" id="{D9AC98BC-DB17-448E-824D-D0C685C50F03}"/>
                </a:ext>
              </a:extLst>
            </p:cNvPr>
            <p:cNvSpPr>
              <a:spLocks/>
            </p:cNvSpPr>
            <p:nvPr/>
          </p:nvSpPr>
          <p:spPr bwMode="auto">
            <a:xfrm>
              <a:off x="2912997" y="2052638"/>
              <a:ext cx="1251937" cy="776287"/>
            </a:xfrm>
            <a:custGeom>
              <a:avLst/>
              <a:gdLst>
                <a:gd name="T0" fmla="*/ 14 w 607"/>
                <a:gd name="T1" fmla="*/ 0 h 407"/>
                <a:gd name="T2" fmla="*/ 179 w 607"/>
                <a:gd name="T3" fmla="*/ 17 h 407"/>
                <a:gd name="T4" fmla="*/ 278 w 607"/>
                <a:gd name="T5" fmla="*/ 27 h 407"/>
                <a:gd name="T6" fmla="*/ 407 w 607"/>
                <a:gd name="T7" fmla="*/ 38 h 407"/>
                <a:gd name="T8" fmla="*/ 527 w 607"/>
                <a:gd name="T9" fmla="*/ 47 h 407"/>
                <a:gd name="T10" fmla="*/ 736 w 607"/>
                <a:gd name="T11" fmla="*/ 59 h 407"/>
                <a:gd name="T12" fmla="*/ 833 w 607"/>
                <a:gd name="T13" fmla="*/ 65 h 407"/>
                <a:gd name="T14" fmla="*/ 830 w 607"/>
                <a:gd name="T15" fmla="*/ 396 h 407"/>
                <a:gd name="T16" fmla="*/ 319 w 607"/>
                <a:gd name="T17" fmla="*/ 362 h 407"/>
                <a:gd name="T18" fmla="*/ 311 w 607"/>
                <a:gd name="T19" fmla="*/ 407 h 407"/>
                <a:gd name="T20" fmla="*/ 289 w 607"/>
                <a:gd name="T21" fmla="*/ 386 h 407"/>
                <a:gd name="T22" fmla="*/ 245 w 607"/>
                <a:gd name="T23" fmla="*/ 389 h 407"/>
                <a:gd name="T24" fmla="*/ 175 w 607"/>
                <a:gd name="T25" fmla="*/ 398 h 407"/>
                <a:gd name="T26" fmla="*/ 166 w 607"/>
                <a:gd name="T27" fmla="*/ 340 h 407"/>
                <a:gd name="T28" fmla="*/ 86 w 607"/>
                <a:gd name="T29" fmla="*/ 294 h 407"/>
                <a:gd name="T30" fmla="*/ 96 w 607"/>
                <a:gd name="T31" fmla="*/ 251 h 407"/>
                <a:gd name="T32" fmla="*/ 104 w 607"/>
                <a:gd name="T33" fmla="*/ 215 h 407"/>
                <a:gd name="T34" fmla="*/ 0 w 607"/>
                <a:gd name="T35" fmla="*/ 101 h 407"/>
                <a:gd name="T36" fmla="*/ 14 w 607"/>
                <a:gd name="T37" fmla="*/ 0 h 4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07"/>
                <a:gd name="T58" fmla="*/ 0 h 407"/>
                <a:gd name="T59" fmla="*/ 607 w 607"/>
                <a:gd name="T60" fmla="*/ 407 h 4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07" h="407">
                  <a:moveTo>
                    <a:pt x="10" y="0"/>
                  </a:moveTo>
                  <a:lnTo>
                    <a:pt x="129" y="17"/>
                  </a:lnTo>
                  <a:lnTo>
                    <a:pt x="202" y="27"/>
                  </a:lnTo>
                  <a:lnTo>
                    <a:pt x="297" y="38"/>
                  </a:lnTo>
                  <a:lnTo>
                    <a:pt x="384" y="47"/>
                  </a:lnTo>
                  <a:lnTo>
                    <a:pt x="536" y="59"/>
                  </a:lnTo>
                  <a:lnTo>
                    <a:pt x="607" y="65"/>
                  </a:lnTo>
                  <a:lnTo>
                    <a:pt x="605" y="396"/>
                  </a:lnTo>
                  <a:lnTo>
                    <a:pt x="233" y="362"/>
                  </a:lnTo>
                  <a:lnTo>
                    <a:pt x="226" y="407"/>
                  </a:lnTo>
                  <a:lnTo>
                    <a:pt x="211" y="386"/>
                  </a:lnTo>
                  <a:lnTo>
                    <a:pt x="178" y="389"/>
                  </a:lnTo>
                  <a:lnTo>
                    <a:pt x="128" y="398"/>
                  </a:lnTo>
                  <a:lnTo>
                    <a:pt x="120" y="340"/>
                  </a:lnTo>
                  <a:lnTo>
                    <a:pt x="62" y="294"/>
                  </a:lnTo>
                  <a:lnTo>
                    <a:pt x="70" y="251"/>
                  </a:lnTo>
                  <a:lnTo>
                    <a:pt x="76" y="215"/>
                  </a:lnTo>
                  <a:lnTo>
                    <a:pt x="0" y="101"/>
                  </a:lnTo>
                  <a:lnTo>
                    <a:pt x="10" y="0"/>
                  </a:lnTo>
                  <a:close/>
                </a:path>
              </a:pathLst>
            </a:custGeom>
            <a:grpFill/>
            <a:ln w="6350">
              <a:solidFill>
                <a:schemeClr val="bg1"/>
              </a:solidFill>
              <a:round/>
              <a:headEnd/>
              <a:tailEnd/>
            </a:ln>
          </p:spPr>
          <p:txBody>
            <a:bodyPr/>
            <a:lstStyle/>
            <a:p>
              <a:pPr>
                <a:defRPr/>
              </a:pPr>
              <a:endParaRPr lang="en-GB" dirty="0"/>
            </a:p>
          </p:txBody>
        </p:sp>
        <p:sp>
          <p:nvSpPr>
            <p:cNvPr id="20" name="Freeform 17">
              <a:extLst>
                <a:ext uri="{FF2B5EF4-FFF2-40B4-BE49-F238E27FC236}">
                  <a16:creationId xmlns:a16="http://schemas.microsoft.com/office/drawing/2014/main" id="{C26F7E2F-8201-485E-AF54-CA8250984850}"/>
                </a:ext>
              </a:extLst>
            </p:cNvPr>
            <p:cNvSpPr>
              <a:spLocks/>
            </p:cNvSpPr>
            <p:nvPr/>
          </p:nvSpPr>
          <p:spPr bwMode="auto">
            <a:xfrm>
              <a:off x="5102169" y="3459163"/>
              <a:ext cx="832332" cy="679450"/>
            </a:xfrm>
            <a:custGeom>
              <a:avLst/>
              <a:gdLst>
                <a:gd name="T0" fmla="*/ 0 w 403"/>
                <a:gd name="T1" fmla="*/ 12 h 357"/>
                <a:gd name="T2" fmla="*/ 241 w 403"/>
                <a:gd name="T3" fmla="*/ 0 h 357"/>
                <a:gd name="T4" fmla="*/ 294 w 403"/>
                <a:gd name="T5" fmla="*/ 0 h 357"/>
                <a:gd name="T6" fmla="*/ 331 w 403"/>
                <a:gd name="T7" fmla="*/ 11 h 357"/>
                <a:gd name="T8" fmla="*/ 312 w 403"/>
                <a:gd name="T9" fmla="*/ 42 h 357"/>
                <a:gd name="T10" fmla="*/ 382 w 403"/>
                <a:gd name="T11" fmla="*/ 92 h 357"/>
                <a:gd name="T12" fmla="*/ 404 w 403"/>
                <a:gd name="T13" fmla="*/ 135 h 357"/>
                <a:gd name="T14" fmla="*/ 446 w 403"/>
                <a:gd name="T15" fmla="*/ 124 h 357"/>
                <a:gd name="T16" fmla="*/ 445 w 403"/>
                <a:gd name="T17" fmla="*/ 184 h 357"/>
                <a:gd name="T18" fmla="*/ 486 w 403"/>
                <a:gd name="T19" fmla="*/ 202 h 357"/>
                <a:gd name="T20" fmla="*/ 505 w 403"/>
                <a:gd name="T21" fmla="*/ 254 h 357"/>
                <a:gd name="T22" fmla="*/ 537 w 403"/>
                <a:gd name="T23" fmla="*/ 259 h 357"/>
                <a:gd name="T24" fmla="*/ 553 w 403"/>
                <a:gd name="T25" fmla="*/ 281 h 357"/>
                <a:gd name="T26" fmla="*/ 515 w 403"/>
                <a:gd name="T27" fmla="*/ 312 h 357"/>
                <a:gd name="T28" fmla="*/ 503 w 403"/>
                <a:gd name="T29" fmla="*/ 347 h 357"/>
                <a:gd name="T30" fmla="*/ 449 w 403"/>
                <a:gd name="T31" fmla="*/ 357 h 357"/>
                <a:gd name="T32" fmla="*/ 463 w 403"/>
                <a:gd name="T33" fmla="*/ 318 h 357"/>
                <a:gd name="T34" fmla="*/ 256 w 403"/>
                <a:gd name="T35" fmla="*/ 332 h 357"/>
                <a:gd name="T36" fmla="*/ 108 w 403"/>
                <a:gd name="T37" fmla="*/ 346 h 357"/>
                <a:gd name="T38" fmla="*/ 98 w 403"/>
                <a:gd name="T39" fmla="*/ 309 h 357"/>
                <a:gd name="T40" fmla="*/ 89 w 403"/>
                <a:gd name="T41" fmla="*/ 194 h 357"/>
                <a:gd name="T42" fmla="*/ 88 w 403"/>
                <a:gd name="T43" fmla="*/ 132 h 357"/>
                <a:gd name="T44" fmla="*/ 38 w 403"/>
                <a:gd name="T45" fmla="*/ 104 h 357"/>
                <a:gd name="T46" fmla="*/ 56 w 403"/>
                <a:gd name="T47" fmla="*/ 78 h 357"/>
                <a:gd name="T48" fmla="*/ 31 w 403"/>
                <a:gd name="T49" fmla="*/ 64 h 357"/>
                <a:gd name="T50" fmla="*/ 0 w 403"/>
                <a:gd name="T51" fmla="*/ 12 h 35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03"/>
                <a:gd name="T79" fmla="*/ 0 h 357"/>
                <a:gd name="T80" fmla="*/ 403 w 403"/>
                <a:gd name="T81" fmla="*/ 357 h 35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03" h="357">
                  <a:moveTo>
                    <a:pt x="0" y="12"/>
                  </a:moveTo>
                  <a:lnTo>
                    <a:pt x="176" y="0"/>
                  </a:lnTo>
                  <a:lnTo>
                    <a:pt x="214" y="0"/>
                  </a:lnTo>
                  <a:lnTo>
                    <a:pt x="242" y="11"/>
                  </a:lnTo>
                  <a:lnTo>
                    <a:pt x="227" y="42"/>
                  </a:lnTo>
                  <a:lnTo>
                    <a:pt x="278" y="92"/>
                  </a:lnTo>
                  <a:lnTo>
                    <a:pt x="295" y="135"/>
                  </a:lnTo>
                  <a:lnTo>
                    <a:pt x="325" y="124"/>
                  </a:lnTo>
                  <a:lnTo>
                    <a:pt x="324" y="184"/>
                  </a:lnTo>
                  <a:lnTo>
                    <a:pt x="355" y="202"/>
                  </a:lnTo>
                  <a:lnTo>
                    <a:pt x="369" y="254"/>
                  </a:lnTo>
                  <a:lnTo>
                    <a:pt x="391" y="259"/>
                  </a:lnTo>
                  <a:lnTo>
                    <a:pt x="403" y="281"/>
                  </a:lnTo>
                  <a:lnTo>
                    <a:pt x="376" y="312"/>
                  </a:lnTo>
                  <a:lnTo>
                    <a:pt x="367" y="347"/>
                  </a:lnTo>
                  <a:lnTo>
                    <a:pt x="328" y="357"/>
                  </a:lnTo>
                  <a:lnTo>
                    <a:pt x="338" y="318"/>
                  </a:lnTo>
                  <a:lnTo>
                    <a:pt x="187" y="332"/>
                  </a:lnTo>
                  <a:lnTo>
                    <a:pt x="79" y="346"/>
                  </a:lnTo>
                  <a:lnTo>
                    <a:pt x="72" y="309"/>
                  </a:lnTo>
                  <a:lnTo>
                    <a:pt x="65" y="194"/>
                  </a:lnTo>
                  <a:lnTo>
                    <a:pt x="64" y="132"/>
                  </a:lnTo>
                  <a:lnTo>
                    <a:pt x="28" y="104"/>
                  </a:lnTo>
                  <a:lnTo>
                    <a:pt x="41" y="78"/>
                  </a:lnTo>
                  <a:lnTo>
                    <a:pt x="23" y="64"/>
                  </a:lnTo>
                  <a:lnTo>
                    <a:pt x="0" y="12"/>
                  </a:lnTo>
                  <a:close/>
                </a:path>
              </a:pathLst>
            </a:custGeom>
            <a:grpFill/>
            <a:ln w="6350">
              <a:solidFill>
                <a:schemeClr val="bg1"/>
              </a:solidFill>
              <a:round/>
              <a:headEnd/>
              <a:tailEnd/>
            </a:ln>
          </p:spPr>
          <p:txBody>
            <a:bodyPr/>
            <a:lstStyle/>
            <a:p>
              <a:pPr>
                <a:defRPr/>
              </a:pPr>
              <a:endParaRPr lang="en-GB" dirty="0"/>
            </a:p>
          </p:txBody>
        </p:sp>
        <p:sp>
          <p:nvSpPr>
            <p:cNvPr id="21" name="Freeform 18">
              <a:extLst>
                <a:ext uri="{FF2B5EF4-FFF2-40B4-BE49-F238E27FC236}">
                  <a16:creationId xmlns:a16="http://schemas.microsoft.com/office/drawing/2014/main" id="{2592AE8A-2EAB-47A4-831E-C5585002B6B3}"/>
                </a:ext>
              </a:extLst>
            </p:cNvPr>
            <p:cNvSpPr>
              <a:spLocks/>
            </p:cNvSpPr>
            <p:nvPr/>
          </p:nvSpPr>
          <p:spPr bwMode="auto">
            <a:xfrm>
              <a:off x="6013606" y="3173413"/>
              <a:ext cx="405848" cy="663575"/>
            </a:xfrm>
            <a:custGeom>
              <a:avLst/>
              <a:gdLst>
                <a:gd name="T0" fmla="*/ 0 w 197"/>
                <a:gd name="T1" fmla="*/ 25 h 348"/>
                <a:gd name="T2" fmla="*/ 31 w 197"/>
                <a:gd name="T3" fmla="*/ 38 h 348"/>
                <a:gd name="T4" fmla="*/ 62 w 197"/>
                <a:gd name="T5" fmla="*/ 35 h 348"/>
                <a:gd name="T6" fmla="*/ 72 w 197"/>
                <a:gd name="T7" fmla="*/ 28 h 348"/>
                <a:gd name="T8" fmla="*/ 80 w 197"/>
                <a:gd name="T9" fmla="*/ 7 h 348"/>
                <a:gd name="T10" fmla="*/ 208 w 197"/>
                <a:gd name="T11" fmla="*/ 0 h 348"/>
                <a:gd name="T12" fmla="*/ 269 w 197"/>
                <a:gd name="T13" fmla="*/ 246 h 348"/>
                <a:gd name="T14" fmla="*/ 265 w 197"/>
                <a:gd name="T15" fmla="*/ 243 h 348"/>
                <a:gd name="T16" fmla="*/ 219 w 197"/>
                <a:gd name="T17" fmla="*/ 257 h 348"/>
                <a:gd name="T18" fmla="*/ 188 w 197"/>
                <a:gd name="T19" fmla="*/ 323 h 348"/>
                <a:gd name="T20" fmla="*/ 142 w 197"/>
                <a:gd name="T21" fmla="*/ 314 h 348"/>
                <a:gd name="T22" fmla="*/ 89 w 197"/>
                <a:gd name="T23" fmla="*/ 339 h 348"/>
                <a:gd name="T24" fmla="*/ 17 w 197"/>
                <a:gd name="T25" fmla="*/ 348 h 348"/>
                <a:gd name="T26" fmla="*/ 49 w 197"/>
                <a:gd name="T27" fmla="*/ 283 h 348"/>
                <a:gd name="T28" fmla="*/ 35 w 197"/>
                <a:gd name="T29" fmla="*/ 247 h 348"/>
                <a:gd name="T30" fmla="*/ 0 w 197"/>
                <a:gd name="T31" fmla="*/ 25 h 3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7"/>
                <a:gd name="T49" fmla="*/ 0 h 348"/>
                <a:gd name="T50" fmla="*/ 197 w 197"/>
                <a:gd name="T51" fmla="*/ 348 h 3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7" h="348">
                  <a:moveTo>
                    <a:pt x="0" y="25"/>
                  </a:moveTo>
                  <a:lnTo>
                    <a:pt x="23" y="38"/>
                  </a:lnTo>
                  <a:lnTo>
                    <a:pt x="45" y="35"/>
                  </a:lnTo>
                  <a:lnTo>
                    <a:pt x="53" y="28"/>
                  </a:lnTo>
                  <a:lnTo>
                    <a:pt x="58" y="7"/>
                  </a:lnTo>
                  <a:lnTo>
                    <a:pt x="153" y="0"/>
                  </a:lnTo>
                  <a:lnTo>
                    <a:pt x="197" y="246"/>
                  </a:lnTo>
                  <a:lnTo>
                    <a:pt x="194" y="243"/>
                  </a:lnTo>
                  <a:lnTo>
                    <a:pt x="161" y="257"/>
                  </a:lnTo>
                  <a:lnTo>
                    <a:pt x="138" y="323"/>
                  </a:lnTo>
                  <a:lnTo>
                    <a:pt x="104" y="314"/>
                  </a:lnTo>
                  <a:lnTo>
                    <a:pt x="65" y="339"/>
                  </a:lnTo>
                  <a:lnTo>
                    <a:pt x="13" y="348"/>
                  </a:lnTo>
                  <a:lnTo>
                    <a:pt x="36" y="283"/>
                  </a:lnTo>
                  <a:lnTo>
                    <a:pt x="26" y="247"/>
                  </a:lnTo>
                  <a:lnTo>
                    <a:pt x="0" y="25"/>
                  </a:lnTo>
                  <a:close/>
                </a:path>
              </a:pathLst>
            </a:custGeom>
            <a:grpFill/>
            <a:ln w="6350">
              <a:solidFill>
                <a:schemeClr val="bg1"/>
              </a:solidFill>
              <a:round/>
              <a:headEnd/>
              <a:tailEnd/>
            </a:ln>
          </p:spPr>
          <p:txBody>
            <a:bodyPr/>
            <a:lstStyle/>
            <a:p>
              <a:pPr>
                <a:defRPr/>
              </a:pPr>
              <a:endParaRPr lang="en-GB" dirty="0"/>
            </a:p>
          </p:txBody>
        </p:sp>
        <p:sp>
          <p:nvSpPr>
            <p:cNvPr id="22" name="Freeform 19">
              <a:extLst>
                <a:ext uri="{FF2B5EF4-FFF2-40B4-BE49-F238E27FC236}">
                  <a16:creationId xmlns:a16="http://schemas.microsoft.com/office/drawing/2014/main" id="{31FE521B-E629-4AFE-A9F1-4F78699CB366}"/>
                </a:ext>
              </a:extLst>
            </p:cNvPr>
            <p:cNvSpPr>
              <a:spLocks/>
            </p:cNvSpPr>
            <p:nvPr/>
          </p:nvSpPr>
          <p:spPr bwMode="auto">
            <a:xfrm>
              <a:off x="6328310" y="3038475"/>
              <a:ext cx="522787" cy="598488"/>
            </a:xfrm>
            <a:custGeom>
              <a:avLst/>
              <a:gdLst>
                <a:gd name="T0" fmla="*/ 0 w 253"/>
                <a:gd name="T1" fmla="*/ 71 h 314"/>
                <a:gd name="T2" fmla="*/ 156 w 253"/>
                <a:gd name="T3" fmla="*/ 59 h 314"/>
                <a:gd name="T4" fmla="*/ 188 w 253"/>
                <a:gd name="T5" fmla="*/ 64 h 314"/>
                <a:gd name="T6" fmla="*/ 264 w 253"/>
                <a:gd name="T7" fmla="*/ 37 h 314"/>
                <a:gd name="T8" fmla="*/ 280 w 253"/>
                <a:gd name="T9" fmla="*/ 12 h 314"/>
                <a:gd name="T10" fmla="*/ 325 w 253"/>
                <a:gd name="T11" fmla="*/ 0 h 314"/>
                <a:gd name="T12" fmla="*/ 349 w 253"/>
                <a:gd name="T13" fmla="*/ 119 h 314"/>
                <a:gd name="T14" fmla="*/ 330 w 253"/>
                <a:gd name="T15" fmla="*/ 132 h 314"/>
                <a:gd name="T16" fmla="*/ 335 w 253"/>
                <a:gd name="T17" fmla="*/ 214 h 314"/>
                <a:gd name="T18" fmla="*/ 300 w 253"/>
                <a:gd name="T19" fmla="*/ 221 h 314"/>
                <a:gd name="T20" fmla="*/ 280 w 253"/>
                <a:gd name="T21" fmla="*/ 267 h 314"/>
                <a:gd name="T22" fmla="*/ 253 w 253"/>
                <a:gd name="T23" fmla="*/ 261 h 314"/>
                <a:gd name="T24" fmla="*/ 245 w 253"/>
                <a:gd name="T25" fmla="*/ 314 h 314"/>
                <a:gd name="T26" fmla="*/ 204 w 253"/>
                <a:gd name="T27" fmla="*/ 292 h 314"/>
                <a:gd name="T28" fmla="*/ 128 w 253"/>
                <a:gd name="T29" fmla="*/ 306 h 314"/>
                <a:gd name="T30" fmla="*/ 95 w 253"/>
                <a:gd name="T31" fmla="*/ 286 h 314"/>
                <a:gd name="T32" fmla="*/ 52 w 253"/>
                <a:gd name="T33" fmla="*/ 285 h 314"/>
                <a:gd name="T34" fmla="*/ 29 w 253"/>
                <a:gd name="T35" fmla="*/ 197 h 314"/>
                <a:gd name="T36" fmla="*/ 0 w 253"/>
                <a:gd name="T37" fmla="*/ 71 h 3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3"/>
                <a:gd name="T58" fmla="*/ 0 h 314"/>
                <a:gd name="T59" fmla="*/ 253 w 253"/>
                <a:gd name="T60" fmla="*/ 314 h 31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3" h="314">
                  <a:moveTo>
                    <a:pt x="0" y="71"/>
                  </a:moveTo>
                  <a:lnTo>
                    <a:pt x="114" y="59"/>
                  </a:lnTo>
                  <a:lnTo>
                    <a:pt x="138" y="64"/>
                  </a:lnTo>
                  <a:lnTo>
                    <a:pt x="192" y="37"/>
                  </a:lnTo>
                  <a:lnTo>
                    <a:pt x="204" y="12"/>
                  </a:lnTo>
                  <a:lnTo>
                    <a:pt x="236" y="0"/>
                  </a:lnTo>
                  <a:lnTo>
                    <a:pt x="253" y="119"/>
                  </a:lnTo>
                  <a:lnTo>
                    <a:pt x="240" y="132"/>
                  </a:lnTo>
                  <a:lnTo>
                    <a:pt x="243" y="214"/>
                  </a:lnTo>
                  <a:lnTo>
                    <a:pt x="218" y="221"/>
                  </a:lnTo>
                  <a:lnTo>
                    <a:pt x="204" y="267"/>
                  </a:lnTo>
                  <a:lnTo>
                    <a:pt x="184" y="261"/>
                  </a:lnTo>
                  <a:lnTo>
                    <a:pt x="178" y="314"/>
                  </a:lnTo>
                  <a:lnTo>
                    <a:pt x="149" y="292"/>
                  </a:lnTo>
                  <a:lnTo>
                    <a:pt x="93" y="306"/>
                  </a:lnTo>
                  <a:lnTo>
                    <a:pt x="69" y="286"/>
                  </a:lnTo>
                  <a:lnTo>
                    <a:pt x="38" y="285"/>
                  </a:lnTo>
                  <a:lnTo>
                    <a:pt x="21" y="197"/>
                  </a:lnTo>
                  <a:lnTo>
                    <a:pt x="0" y="71"/>
                  </a:lnTo>
                  <a:close/>
                </a:path>
              </a:pathLst>
            </a:custGeom>
            <a:grpFill/>
            <a:ln w="6350">
              <a:solidFill>
                <a:schemeClr val="bg1"/>
              </a:solidFill>
              <a:round/>
              <a:headEnd/>
              <a:tailEnd/>
            </a:ln>
          </p:spPr>
          <p:txBody>
            <a:bodyPr/>
            <a:lstStyle/>
            <a:p>
              <a:pPr>
                <a:defRPr/>
              </a:pPr>
              <a:endParaRPr lang="en-GB" dirty="0"/>
            </a:p>
          </p:txBody>
        </p:sp>
        <p:sp>
          <p:nvSpPr>
            <p:cNvPr id="23" name="Freeform 20">
              <a:extLst>
                <a:ext uri="{FF2B5EF4-FFF2-40B4-BE49-F238E27FC236}">
                  <a16:creationId xmlns:a16="http://schemas.microsoft.com/office/drawing/2014/main" id="{F8E20DED-C11D-4041-A3D4-11C887021566}"/>
                </a:ext>
              </a:extLst>
            </p:cNvPr>
            <p:cNvSpPr>
              <a:spLocks/>
            </p:cNvSpPr>
            <p:nvPr/>
          </p:nvSpPr>
          <p:spPr bwMode="auto">
            <a:xfrm>
              <a:off x="5865713" y="3579813"/>
              <a:ext cx="918317" cy="506412"/>
            </a:xfrm>
            <a:custGeom>
              <a:avLst/>
              <a:gdLst>
                <a:gd name="T0" fmla="*/ 0 w 445"/>
                <a:gd name="T1" fmla="*/ 266 h 266"/>
                <a:gd name="T2" fmla="*/ 149 w 445"/>
                <a:gd name="T3" fmla="*/ 249 h 266"/>
                <a:gd name="T4" fmla="*/ 149 w 445"/>
                <a:gd name="T5" fmla="*/ 237 h 266"/>
                <a:gd name="T6" fmla="*/ 509 w 445"/>
                <a:gd name="T7" fmla="*/ 199 h 266"/>
                <a:gd name="T8" fmla="*/ 516 w 445"/>
                <a:gd name="T9" fmla="*/ 179 h 266"/>
                <a:gd name="T10" fmla="*/ 566 w 445"/>
                <a:gd name="T11" fmla="*/ 163 h 266"/>
                <a:gd name="T12" fmla="*/ 575 w 445"/>
                <a:gd name="T13" fmla="*/ 142 h 266"/>
                <a:gd name="T14" fmla="*/ 596 w 445"/>
                <a:gd name="T15" fmla="*/ 135 h 266"/>
                <a:gd name="T16" fmla="*/ 612 w 445"/>
                <a:gd name="T17" fmla="*/ 103 h 266"/>
                <a:gd name="T18" fmla="*/ 563 w 445"/>
                <a:gd name="T19" fmla="*/ 72 h 266"/>
                <a:gd name="T20" fmla="*/ 555 w 445"/>
                <a:gd name="T21" fmla="*/ 29 h 266"/>
                <a:gd name="T22" fmla="*/ 516 w 445"/>
                <a:gd name="T23" fmla="*/ 8 h 266"/>
                <a:gd name="T24" fmla="*/ 434 w 445"/>
                <a:gd name="T25" fmla="*/ 20 h 266"/>
                <a:gd name="T26" fmla="*/ 398 w 445"/>
                <a:gd name="T27" fmla="*/ 1 h 266"/>
                <a:gd name="T28" fmla="*/ 363 w 445"/>
                <a:gd name="T29" fmla="*/ 0 h 266"/>
                <a:gd name="T30" fmla="*/ 368 w 445"/>
                <a:gd name="T31" fmla="*/ 29 h 266"/>
                <a:gd name="T32" fmla="*/ 320 w 445"/>
                <a:gd name="T33" fmla="*/ 44 h 266"/>
                <a:gd name="T34" fmla="*/ 286 w 445"/>
                <a:gd name="T35" fmla="*/ 110 h 266"/>
                <a:gd name="T36" fmla="*/ 242 w 445"/>
                <a:gd name="T37" fmla="*/ 100 h 266"/>
                <a:gd name="T38" fmla="*/ 186 w 445"/>
                <a:gd name="T39" fmla="*/ 124 h 266"/>
                <a:gd name="T40" fmla="*/ 117 w 445"/>
                <a:gd name="T41" fmla="*/ 134 h 266"/>
                <a:gd name="T42" fmla="*/ 117 w 445"/>
                <a:gd name="T43" fmla="*/ 171 h 266"/>
                <a:gd name="T44" fmla="*/ 82 w 445"/>
                <a:gd name="T45" fmla="*/ 170 h 266"/>
                <a:gd name="T46" fmla="*/ 83 w 445"/>
                <a:gd name="T47" fmla="*/ 203 h 266"/>
                <a:gd name="T48" fmla="*/ 48 w 445"/>
                <a:gd name="T49" fmla="*/ 190 h 266"/>
                <a:gd name="T50" fmla="*/ 28 w 445"/>
                <a:gd name="T51" fmla="*/ 196 h 266"/>
                <a:gd name="T52" fmla="*/ 45 w 445"/>
                <a:gd name="T53" fmla="*/ 218 h 266"/>
                <a:gd name="T54" fmla="*/ 5 w 445"/>
                <a:gd name="T55" fmla="*/ 248 h 266"/>
                <a:gd name="T56" fmla="*/ 0 w 445"/>
                <a:gd name="T57" fmla="*/ 266 h 26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45"/>
                <a:gd name="T88" fmla="*/ 0 h 266"/>
                <a:gd name="T89" fmla="*/ 445 w 445"/>
                <a:gd name="T90" fmla="*/ 266 h 26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45" h="266">
                  <a:moveTo>
                    <a:pt x="0" y="266"/>
                  </a:moveTo>
                  <a:lnTo>
                    <a:pt x="108" y="249"/>
                  </a:lnTo>
                  <a:lnTo>
                    <a:pt x="108" y="237"/>
                  </a:lnTo>
                  <a:lnTo>
                    <a:pt x="370" y="199"/>
                  </a:lnTo>
                  <a:lnTo>
                    <a:pt x="374" y="179"/>
                  </a:lnTo>
                  <a:lnTo>
                    <a:pt x="412" y="163"/>
                  </a:lnTo>
                  <a:lnTo>
                    <a:pt x="417" y="142"/>
                  </a:lnTo>
                  <a:lnTo>
                    <a:pt x="433" y="135"/>
                  </a:lnTo>
                  <a:lnTo>
                    <a:pt x="445" y="103"/>
                  </a:lnTo>
                  <a:lnTo>
                    <a:pt x="409" y="72"/>
                  </a:lnTo>
                  <a:lnTo>
                    <a:pt x="403" y="29"/>
                  </a:lnTo>
                  <a:lnTo>
                    <a:pt x="374" y="8"/>
                  </a:lnTo>
                  <a:lnTo>
                    <a:pt x="316" y="20"/>
                  </a:lnTo>
                  <a:lnTo>
                    <a:pt x="289" y="1"/>
                  </a:lnTo>
                  <a:lnTo>
                    <a:pt x="263" y="0"/>
                  </a:lnTo>
                  <a:lnTo>
                    <a:pt x="268" y="29"/>
                  </a:lnTo>
                  <a:lnTo>
                    <a:pt x="232" y="44"/>
                  </a:lnTo>
                  <a:lnTo>
                    <a:pt x="208" y="110"/>
                  </a:lnTo>
                  <a:lnTo>
                    <a:pt x="175" y="100"/>
                  </a:lnTo>
                  <a:lnTo>
                    <a:pt x="136" y="124"/>
                  </a:lnTo>
                  <a:lnTo>
                    <a:pt x="85" y="134"/>
                  </a:lnTo>
                  <a:lnTo>
                    <a:pt x="85" y="171"/>
                  </a:lnTo>
                  <a:lnTo>
                    <a:pt x="60" y="170"/>
                  </a:lnTo>
                  <a:lnTo>
                    <a:pt x="61" y="203"/>
                  </a:lnTo>
                  <a:lnTo>
                    <a:pt x="35" y="190"/>
                  </a:lnTo>
                  <a:lnTo>
                    <a:pt x="20" y="196"/>
                  </a:lnTo>
                  <a:lnTo>
                    <a:pt x="33" y="218"/>
                  </a:lnTo>
                  <a:lnTo>
                    <a:pt x="5" y="248"/>
                  </a:lnTo>
                  <a:lnTo>
                    <a:pt x="0" y="266"/>
                  </a:lnTo>
                  <a:close/>
                </a:path>
              </a:pathLst>
            </a:custGeom>
            <a:grpFill/>
            <a:ln w="6350">
              <a:solidFill>
                <a:schemeClr val="bg1"/>
              </a:solidFill>
              <a:round/>
              <a:headEnd/>
              <a:tailEnd/>
            </a:ln>
          </p:spPr>
          <p:txBody>
            <a:bodyPr/>
            <a:lstStyle/>
            <a:p>
              <a:pPr>
                <a:defRPr/>
              </a:pPr>
              <a:endParaRPr lang="en-GB" dirty="0"/>
            </a:p>
          </p:txBody>
        </p:sp>
        <p:sp>
          <p:nvSpPr>
            <p:cNvPr id="24" name="Freeform 21">
              <a:extLst>
                <a:ext uri="{FF2B5EF4-FFF2-40B4-BE49-F238E27FC236}">
                  <a16:creationId xmlns:a16="http://schemas.microsoft.com/office/drawing/2014/main" id="{B1D0E33C-E08E-430D-923C-D48AEBEC6FCC}"/>
                </a:ext>
              </a:extLst>
            </p:cNvPr>
            <p:cNvSpPr>
              <a:spLocks/>
            </p:cNvSpPr>
            <p:nvPr/>
          </p:nvSpPr>
          <p:spPr bwMode="auto">
            <a:xfrm>
              <a:off x="5802084" y="3905250"/>
              <a:ext cx="1059332" cy="384175"/>
            </a:xfrm>
            <a:custGeom>
              <a:avLst/>
              <a:gdLst>
                <a:gd name="T0" fmla="*/ 43 w 513"/>
                <a:gd name="T1" fmla="*/ 92 h 202"/>
                <a:gd name="T2" fmla="*/ 43 w 513"/>
                <a:gd name="T3" fmla="*/ 96 h 202"/>
                <a:gd name="T4" fmla="*/ 30 w 513"/>
                <a:gd name="T5" fmla="*/ 115 h 202"/>
                <a:gd name="T6" fmla="*/ 44 w 513"/>
                <a:gd name="T7" fmla="*/ 140 h 202"/>
                <a:gd name="T8" fmla="*/ 0 w 513"/>
                <a:gd name="T9" fmla="*/ 163 h 202"/>
                <a:gd name="T10" fmla="*/ 11 w 513"/>
                <a:gd name="T11" fmla="*/ 202 h 202"/>
                <a:gd name="T12" fmla="*/ 196 w 513"/>
                <a:gd name="T13" fmla="*/ 190 h 202"/>
                <a:gd name="T14" fmla="*/ 415 w 513"/>
                <a:gd name="T15" fmla="*/ 170 h 202"/>
                <a:gd name="T16" fmla="*/ 527 w 513"/>
                <a:gd name="T17" fmla="*/ 154 h 202"/>
                <a:gd name="T18" fmla="*/ 548 w 513"/>
                <a:gd name="T19" fmla="*/ 103 h 202"/>
                <a:gd name="T20" fmla="*/ 589 w 513"/>
                <a:gd name="T21" fmla="*/ 100 h 202"/>
                <a:gd name="T22" fmla="*/ 709 w 513"/>
                <a:gd name="T23" fmla="*/ 0 h 202"/>
                <a:gd name="T24" fmla="*/ 552 w 513"/>
                <a:gd name="T25" fmla="*/ 25 h 202"/>
                <a:gd name="T26" fmla="*/ 185 w 513"/>
                <a:gd name="T27" fmla="*/ 66 h 202"/>
                <a:gd name="T28" fmla="*/ 188 w 513"/>
                <a:gd name="T29" fmla="*/ 78 h 202"/>
                <a:gd name="T30" fmla="*/ 43 w 513"/>
                <a:gd name="T31" fmla="*/ 92 h 20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13"/>
                <a:gd name="T49" fmla="*/ 0 h 202"/>
                <a:gd name="T50" fmla="*/ 513 w 513"/>
                <a:gd name="T51" fmla="*/ 202 h 20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13" h="202">
                  <a:moveTo>
                    <a:pt x="31" y="92"/>
                  </a:moveTo>
                  <a:lnTo>
                    <a:pt x="31" y="96"/>
                  </a:lnTo>
                  <a:lnTo>
                    <a:pt x="22" y="115"/>
                  </a:lnTo>
                  <a:lnTo>
                    <a:pt x="32" y="140"/>
                  </a:lnTo>
                  <a:lnTo>
                    <a:pt x="0" y="163"/>
                  </a:lnTo>
                  <a:lnTo>
                    <a:pt x="7" y="202"/>
                  </a:lnTo>
                  <a:lnTo>
                    <a:pt x="142" y="190"/>
                  </a:lnTo>
                  <a:lnTo>
                    <a:pt x="301" y="170"/>
                  </a:lnTo>
                  <a:lnTo>
                    <a:pt x="381" y="154"/>
                  </a:lnTo>
                  <a:lnTo>
                    <a:pt x="398" y="103"/>
                  </a:lnTo>
                  <a:lnTo>
                    <a:pt x="426" y="100"/>
                  </a:lnTo>
                  <a:lnTo>
                    <a:pt x="513" y="0"/>
                  </a:lnTo>
                  <a:lnTo>
                    <a:pt x="400" y="25"/>
                  </a:lnTo>
                  <a:lnTo>
                    <a:pt x="135" y="66"/>
                  </a:lnTo>
                  <a:lnTo>
                    <a:pt x="137" y="78"/>
                  </a:lnTo>
                  <a:lnTo>
                    <a:pt x="31" y="92"/>
                  </a:lnTo>
                  <a:close/>
                </a:path>
              </a:pathLst>
            </a:custGeom>
            <a:grpFill/>
            <a:ln w="6350">
              <a:solidFill>
                <a:schemeClr val="bg1"/>
              </a:solidFill>
              <a:round/>
              <a:headEnd/>
              <a:tailEnd/>
            </a:ln>
          </p:spPr>
          <p:txBody>
            <a:bodyPr/>
            <a:lstStyle/>
            <a:p>
              <a:pPr>
                <a:defRPr/>
              </a:pPr>
              <a:endParaRPr lang="en-GB" dirty="0"/>
            </a:p>
          </p:txBody>
        </p:sp>
        <p:sp>
          <p:nvSpPr>
            <p:cNvPr id="25" name="Freeform 22">
              <a:extLst>
                <a:ext uri="{FF2B5EF4-FFF2-40B4-BE49-F238E27FC236}">
                  <a16:creationId xmlns:a16="http://schemas.microsoft.com/office/drawing/2014/main" id="{0598434B-8DC1-4049-8FAA-E6DCA9C23549}"/>
                </a:ext>
              </a:extLst>
            </p:cNvPr>
            <p:cNvSpPr>
              <a:spLocks/>
            </p:cNvSpPr>
            <p:nvPr/>
          </p:nvSpPr>
          <p:spPr bwMode="auto">
            <a:xfrm>
              <a:off x="6269840" y="4787900"/>
              <a:ext cx="1159074" cy="777875"/>
            </a:xfrm>
            <a:custGeom>
              <a:avLst/>
              <a:gdLst>
                <a:gd name="T0" fmla="*/ 0 w 561"/>
                <a:gd name="T1" fmla="*/ 39 h 409"/>
                <a:gd name="T2" fmla="*/ 212 w 561"/>
                <a:gd name="T3" fmla="*/ 23 h 409"/>
                <a:gd name="T4" fmla="*/ 234 w 561"/>
                <a:gd name="T5" fmla="*/ 50 h 409"/>
                <a:gd name="T6" fmla="*/ 463 w 561"/>
                <a:gd name="T7" fmla="*/ 23 h 409"/>
                <a:gd name="T8" fmla="*/ 502 w 561"/>
                <a:gd name="T9" fmla="*/ 45 h 409"/>
                <a:gd name="T10" fmla="*/ 502 w 561"/>
                <a:gd name="T11" fmla="*/ 3 h 409"/>
                <a:gd name="T12" fmla="*/ 500 w 561"/>
                <a:gd name="T13" fmla="*/ 0 h 409"/>
                <a:gd name="T14" fmla="*/ 545 w 561"/>
                <a:gd name="T15" fmla="*/ 2 h 409"/>
                <a:gd name="T16" fmla="*/ 593 w 561"/>
                <a:gd name="T17" fmla="*/ 65 h 409"/>
                <a:gd name="T18" fmla="*/ 670 w 561"/>
                <a:gd name="T19" fmla="*/ 151 h 409"/>
                <a:gd name="T20" fmla="*/ 709 w 561"/>
                <a:gd name="T21" fmla="*/ 225 h 409"/>
                <a:gd name="T22" fmla="*/ 763 w 561"/>
                <a:gd name="T23" fmla="*/ 277 h 409"/>
                <a:gd name="T24" fmla="*/ 774 w 561"/>
                <a:gd name="T25" fmla="*/ 352 h 409"/>
                <a:gd name="T26" fmla="*/ 756 w 561"/>
                <a:gd name="T27" fmla="*/ 397 h 409"/>
                <a:gd name="T28" fmla="*/ 674 w 561"/>
                <a:gd name="T29" fmla="*/ 409 h 409"/>
                <a:gd name="T30" fmla="*/ 660 w 561"/>
                <a:gd name="T31" fmla="*/ 390 h 409"/>
                <a:gd name="T32" fmla="*/ 604 w 561"/>
                <a:gd name="T33" fmla="*/ 363 h 409"/>
                <a:gd name="T34" fmla="*/ 586 w 561"/>
                <a:gd name="T35" fmla="*/ 335 h 409"/>
                <a:gd name="T36" fmla="*/ 571 w 561"/>
                <a:gd name="T37" fmla="*/ 324 h 409"/>
                <a:gd name="T38" fmla="*/ 561 w 561"/>
                <a:gd name="T39" fmla="*/ 298 h 409"/>
                <a:gd name="T40" fmla="*/ 547 w 561"/>
                <a:gd name="T41" fmla="*/ 305 h 409"/>
                <a:gd name="T42" fmla="*/ 502 w 561"/>
                <a:gd name="T43" fmla="*/ 271 h 409"/>
                <a:gd name="T44" fmla="*/ 514 w 561"/>
                <a:gd name="T45" fmla="*/ 239 h 409"/>
                <a:gd name="T46" fmla="*/ 502 w 561"/>
                <a:gd name="T47" fmla="*/ 222 h 409"/>
                <a:gd name="T48" fmla="*/ 489 w 561"/>
                <a:gd name="T49" fmla="*/ 228 h 409"/>
                <a:gd name="T50" fmla="*/ 490 w 561"/>
                <a:gd name="T51" fmla="*/ 246 h 409"/>
                <a:gd name="T52" fmla="*/ 475 w 561"/>
                <a:gd name="T53" fmla="*/ 222 h 409"/>
                <a:gd name="T54" fmla="*/ 476 w 561"/>
                <a:gd name="T55" fmla="*/ 164 h 409"/>
                <a:gd name="T56" fmla="*/ 448 w 561"/>
                <a:gd name="T57" fmla="*/ 130 h 409"/>
                <a:gd name="T58" fmla="*/ 376 w 561"/>
                <a:gd name="T59" fmla="*/ 102 h 409"/>
                <a:gd name="T60" fmla="*/ 339 w 561"/>
                <a:gd name="T61" fmla="*/ 70 h 409"/>
                <a:gd name="T62" fmla="*/ 298 w 561"/>
                <a:gd name="T63" fmla="*/ 67 h 409"/>
                <a:gd name="T64" fmla="*/ 282 w 561"/>
                <a:gd name="T65" fmla="*/ 87 h 409"/>
                <a:gd name="T66" fmla="*/ 222 w 561"/>
                <a:gd name="T67" fmla="*/ 101 h 409"/>
                <a:gd name="T68" fmla="*/ 185 w 561"/>
                <a:gd name="T69" fmla="*/ 87 h 409"/>
                <a:gd name="T70" fmla="*/ 168 w 561"/>
                <a:gd name="T71" fmla="*/ 65 h 409"/>
                <a:gd name="T72" fmla="*/ 55 w 561"/>
                <a:gd name="T73" fmla="*/ 84 h 409"/>
                <a:gd name="T74" fmla="*/ 31 w 561"/>
                <a:gd name="T75" fmla="*/ 69 h 409"/>
                <a:gd name="T76" fmla="*/ 4 w 561"/>
                <a:gd name="T77" fmla="*/ 85 h 409"/>
                <a:gd name="T78" fmla="*/ 0 w 561"/>
                <a:gd name="T79" fmla="*/ 39 h 40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1"/>
                <a:gd name="T121" fmla="*/ 0 h 409"/>
                <a:gd name="T122" fmla="*/ 561 w 561"/>
                <a:gd name="T123" fmla="*/ 409 h 40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1" h="409">
                  <a:moveTo>
                    <a:pt x="0" y="39"/>
                  </a:moveTo>
                  <a:lnTo>
                    <a:pt x="154" y="23"/>
                  </a:lnTo>
                  <a:lnTo>
                    <a:pt x="170" y="50"/>
                  </a:lnTo>
                  <a:lnTo>
                    <a:pt x="336" y="23"/>
                  </a:lnTo>
                  <a:lnTo>
                    <a:pt x="364" y="45"/>
                  </a:lnTo>
                  <a:lnTo>
                    <a:pt x="364" y="3"/>
                  </a:lnTo>
                  <a:lnTo>
                    <a:pt x="362" y="0"/>
                  </a:lnTo>
                  <a:lnTo>
                    <a:pt x="395" y="2"/>
                  </a:lnTo>
                  <a:lnTo>
                    <a:pt x="430" y="65"/>
                  </a:lnTo>
                  <a:lnTo>
                    <a:pt x="485" y="151"/>
                  </a:lnTo>
                  <a:lnTo>
                    <a:pt x="513" y="225"/>
                  </a:lnTo>
                  <a:lnTo>
                    <a:pt x="554" y="277"/>
                  </a:lnTo>
                  <a:lnTo>
                    <a:pt x="561" y="352"/>
                  </a:lnTo>
                  <a:lnTo>
                    <a:pt x="548" y="397"/>
                  </a:lnTo>
                  <a:lnTo>
                    <a:pt x="489" y="409"/>
                  </a:lnTo>
                  <a:lnTo>
                    <a:pt x="479" y="390"/>
                  </a:lnTo>
                  <a:lnTo>
                    <a:pt x="437" y="363"/>
                  </a:lnTo>
                  <a:lnTo>
                    <a:pt x="424" y="335"/>
                  </a:lnTo>
                  <a:lnTo>
                    <a:pt x="413" y="324"/>
                  </a:lnTo>
                  <a:lnTo>
                    <a:pt x="407" y="298"/>
                  </a:lnTo>
                  <a:lnTo>
                    <a:pt x="397" y="305"/>
                  </a:lnTo>
                  <a:lnTo>
                    <a:pt x="364" y="271"/>
                  </a:lnTo>
                  <a:lnTo>
                    <a:pt x="372" y="239"/>
                  </a:lnTo>
                  <a:lnTo>
                    <a:pt x="364" y="222"/>
                  </a:lnTo>
                  <a:lnTo>
                    <a:pt x="354" y="228"/>
                  </a:lnTo>
                  <a:lnTo>
                    <a:pt x="355" y="246"/>
                  </a:lnTo>
                  <a:lnTo>
                    <a:pt x="344" y="222"/>
                  </a:lnTo>
                  <a:lnTo>
                    <a:pt x="345" y="164"/>
                  </a:lnTo>
                  <a:lnTo>
                    <a:pt x="325" y="130"/>
                  </a:lnTo>
                  <a:lnTo>
                    <a:pt x="272" y="102"/>
                  </a:lnTo>
                  <a:lnTo>
                    <a:pt x="246" y="70"/>
                  </a:lnTo>
                  <a:lnTo>
                    <a:pt x="216" y="67"/>
                  </a:lnTo>
                  <a:lnTo>
                    <a:pt x="204" y="87"/>
                  </a:lnTo>
                  <a:lnTo>
                    <a:pt x="161" y="101"/>
                  </a:lnTo>
                  <a:lnTo>
                    <a:pt x="135" y="87"/>
                  </a:lnTo>
                  <a:lnTo>
                    <a:pt x="122" y="65"/>
                  </a:lnTo>
                  <a:lnTo>
                    <a:pt x="40" y="84"/>
                  </a:lnTo>
                  <a:lnTo>
                    <a:pt x="23" y="69"/>
                  </a:lnTo>
                  <a:lnTo>
                    <a:pt x="4" y="85"/>
                  </a:lnTo>
                  <a:lnTo>
                    <a:pt x="0" y="39"/>
                  </a:lnTo>
                  <a:close/>
                </a:path>
              </a:pathLst>
            </a:custGeom>
            <a:grpFill/>
            <a:ln w="6350">
              <a:solidFill>
                <a:schemeClr val="bg1"/>
              </a:solidFill>
              <a:round/>
              <a:headEnd/>
              <a:tailEnd/>
            </a:ln>
          </p:spPr>
          <p:txBody>
            <a:bodyPr/>
            <a:lstStyle/>
            <a:p>
              <a:pPr>
                <a:defRPr/>
              </a:pPr>
              <a:endParaRPr lang="en-GB" dirty="0"/>
            </a:p>
          </p:txBody>
        </p:sp>
        <p:sp>
          <p:nvSpPr>
            <p:cNvPr id="26" name="Freeform 23">
              <a:extLst>
                <a:ext uri="{FF2B5EF4-FFF2-40B4-BE49-F238E27FC236}">
                  <a16:creationId xmlns:a16="http://schemas.microsoft.com/office/drawing/2014/main" id="{72F953FE-3F68-4F3A-B005-4D0BBC04CB84}"/>
                </a:ext>
              </a:extLst>
            </p:cNvPr>
            <p:cNvSpPr>
              <a:spLocks/>
            </p:cNvSpPr>
            <p:nvPr/>
          </p:nvSpPr>
          <p:spPr bwMode="auto">
            <a:xfrm>
              <a:off x="6696324" y="3260725"/>
              <a:ext cx="529666" cy="549275"/>
            </a:xfrm>
            <a:custGeom>
              <a:avLst/>
              <a:gdLst>
                <a:gd name="T0" fmla="*/ 36 w 256"/>
                <a:gd name="T1" fmla="*/ 150 h 288"/>
                <a:gd name="T2" fmla="*/ 10 w 256"/>
                <a:gd name="T3" fmla="*/ 144 h 288"/>
                <a:gd name="T4" fmla="*/ 0 w 256"/>
                <a:gd name="T5" fmla="*/ 190 h 288"/>
                <a:gd name="T6" fmla="*/ 10 w 256"/>
                <a:gd name="T7" fmla="*/ 239 h 288"/>
                <a:gd name="T8" fmla="*/ 60 w 256"/>
                <a:gd name="T9" fmla="*/ 271 h 288"/>
                <a:gd name="T10" fmla="*/ 72 w 256"/>
                <a:gd name="T11" fmla="*/ 288 h 288"/>
                <a:gd name="T12" fmla="*/ 138 w 256"/>
                <a:gd name="T13" fmla="*/ 271 h 288"/>
                <a:gd name="T14" fmla="*/ 215 w 256"/>
                <a:gd name="T15" fmla="*/ 233 h 288"/>
                <a:gd name="T16" fmla="*/ 238 w 256"/>
                <a:gd name="T17" fmla="*/ 148 h 288"/>
                <a:gd name="T18" fmla="*/ 288 w 256"/>
                <a:gd name="T19" fmla="*/ 126 h 288"/>
                <a:gd name="T20" fmla="*/ 316 w 256"/>
                <a:gd name="T21" fmla="*/ 74 h 288"/>
                <a:gd name="T22" fmla="*/ 356 w 256"/>
                <a:gd name="T23" fmla="*/ 60 h 288"/>
                <a:gd name="T24" fmla="*/ 303 w 256"/>
                <a:gd name="T25" fmla="*/ 53 h 288"/>
                <a:gd name="T26" fmla="*/ 214 w 256"/>
                <a:gd name="T27" fmla="*/ 90 h 288"/>
                <a:gd name="T28" fmla="*/ 200 w 256"/>
                <a:gd name="T29" fmla="*/ 54 h 288"/>
                <a:gd name="T30" fmla="*/ 123 w 256"/>
                <a:gd name="T31" fmla="*/ 57 h 288"/>
                <a:gd name="T32" fmla="*/ 104 w 256"/>
                <a:gd name="T33" fmla="*/ 0 h 288"/>
                <a:gd name="T34" fmla="*/ 85 w 256"/>
                <a:gd name="T35" fmla="*/ 15 h 288"/>
                <a:gd name="T36" fmla="*/ 91 w 256"/>
                <a:gd name="T37" fmla="*/ 97 h 288"/>
                <a:gd name="T38" fmla="*/ 55 w 256"/>
                <a:gd name="T39" fmla="*/ 104 h 288"/>
                <a:gd name="T40" fmla="*/ 36 w 256"/>
                <a:gd name="T41" fmla="*/ 150 h 2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6"/>
                <a:gd name="T64" fmla="*/ 0 h 288"/>
                <a:gd name="T65" fmla="*/ 256 w 256"/>
                <a:gd name="T66" fmla="*/ 288 h 28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6" h="288">
                  <a:moveTo>
                    <a:pt x="26" y="150"/>
                  </a:moveTo>
                  <a:lnTo>
                    <a:pt x="6" y="144"/>
                  </a:lnTo>
                  <a:lnTo>
                    <a:pt x="0" y="190"/>
                  </a:lnTo>
                  <a:lnTo>
                    <a:pt x="6" y="239"/>
                  </a:lnTo>
                  <a:lnTo>
                    <a:pt x="43" y="271"/>
                  </a:lnTo>
                  <a:lnTo>
                    <a:pt x="52" y="288"/>
                  </a:lnTo>
                  <a:lnTo>
                    <a:pt x="99" y="271"/>
                  </a:lnTo>
                  <a:lnTo>
                    <a:pt x="155" y="233"/>
                  </a:lnTo>
                  <a:lnTo>
                    <a:pt x="171" y="148"/>
                  </a:lnTo>
                  <a:lnTo>
                    <a:pt x="207" y="126"/>
                  </a:lnTo>
                  <a:lnTo>
                    <a:pt x="227" y="74"/>
                  </a:lnTo>
                  <a:lnTo>
                    <a:pt x="256" y="60"/>
                  </a:lnTo>
                  <a:lnTo>
                    <a:pt x="218" y="53"/>
                  </a:lnTo>
                  <a:lnTo>
                    <a:pt x="154" y="90"/>
                  </a:lnTo>
                  <a:lnTo>
                    <a:pt x="144" y="54"/>
                  </a:lnTo>
                  <a:lnTo>
                    <a:pt x="88" y="57"/>
                  </a:lnTo>
                  <a:lnTo>
                    <a:pt x="75" y="0"/>
                  </a:lnTo>
                  <a:lnTo>
                    <a:pt x="61" y="15"/>
                  </a:lnTo>
                  <a:lnTo>
                    <a:pt x="65" y="97"/>
                  </a:lnTo>
                  <a:lnTo>
                    <a:pt x="40" y="104"/>
                  </a:lnTo>
                  <a:lnTo>
                    <a:pt x="26" y="150"/>
                  </a:lnTo>
                  <a:close/>
                </a:path>
              </a:pathLst>
            </a:custGeom>
            <a:grpFill/>
            <a:ln w="6350">
              <a:solidFill>
                <a:schemeClr val="bg1"/>
              </a:solidFill>
              <a:round/>
              <a:headEnd/>
              <a:tailEnd/>
            </a:ln>
          </p:spPr>
          <p:txBody>
            <a:bodyPr/>
            <a:lstStyle/>
            <a:p>
              <a:pPr>
                <a:defRPr/>
              </a:pPr>
              <a:endParaRPr lang="en-GB" dirty="0"/>
            </a:p>
          </p:txBody>
        </p:sp>
        <p:sp>
          <p:nvSpPr>
            <p:cNvPr id="27" name="Freeform 24">
              <a:extLst>
                <a:ext uri="{FF2B5EF4-FFF2-40B4-BE49-F238E27FC236}">
                  <a16:creationId xmlns:a16="http://schemas.microsoft.com/office/drawing/2014/main" id="{6EF5E097-F6CA-4844-BDD5-32B172EB9610}"/>
                </a:ext>
              </a:extLst>
            </p:cNvPr>
            <p:cNvSpPr>
              <a:spLocks/>
            </p:cNvSpPr>
            <p:nvPr/>
          </p:nvSpPr>
          <p:spPr bwMode="auto">
            <a:xfrm>
              <a:off x="7492543" y="2346325"/>
              <a:ext cx="208082" cy="384175"/>
            </a:xfrm>
            <a:custGeom>
              <a:avLst/>
              <a:gdLst>
                <a:gd name="T0" fmla="*/ 0 w 101"/>
                <a:gd name="T1" fmla="*/ 21 h 202"/>
                <a:gd name="T2" fmla="*/ 100 w 101"/>
                <a:gd name="T3" fmla="*/ 0 h 202"/>
                <a:gd name="T4" fmla="*/ 137 w 101"/>
                <a:gd name="T5" fmla="*/ 55 h 202"/>
                <a:gd name="T6" fmla="*/ 118 w 101"/>
                <a:gd name="T7" fmla="*/ 70 h 202"/>
                <a:gd name="T8" fmla="*/ 126 w 101"/>
                <a:gd name="T9" fmla="*/ 192 h 202"/>
                <a:gd name="T10" fmla="*/ 68 w 101"/>
                <a:gd name="T11" fmla="*/ 202 h 202"/>
                <a:gd name="T12" fmla="*/ 39 w 101"/>
                <a:gd name="T13" fmla="*/ 152 h 202"/>
                <a:gd name="T14" fmla="*/ 38 w 101"/>
                <a:gd name="T15" fmla="*/ 92 h 202"/>
                <a:gd name="T16" fmla="*/ 13 w 101"/>
                <a:gd name="T17" fmla="*/ 74 h 202"/>
                <a:gd name="T18" fmla="*/ 0 w 101"/>
                <a:gd name="T19" fmla="*/ 21 h 2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1"/>
                <a:gd name="T31" fmla="*/ 0 h 202"/>
                <a:gd name="T32" fmla="*/ 101 w 101"/>
                <a:gd name="T33" fmla="*/ 202 h 2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1" h="202">
                  <a:moveTo>
                    <a:pt x="0" y="21"/>
                  </a:moveTo>
                  <a:lnTo>
                    <a:pt x="74" y="0"/>
                  </a:lnTo>
                  <a:lnTo>
                    <a:pt x="101" y="55"/>
                  </a:lnTo>
                  <a:lnTo>
                    <a:pt x="87" y="70"/>
                  </a:lnTo>
                  <a:lnTo>
                    <a:pt x="93" y="192"/>
                  </a:lnTo>
                  <a:lnTo>
                    <a:pt x="50" y="202"/>
                  </a:lnTo>
                  <a:lnTo>
                    <a:pt x="29" y="152"/>
                  </a:lnTo>
                  <a:lnTo>
                    <a:pt x="28" y="92"/>
                  </a:lnTo>
                  <a:lnTo>
                    <a:pt x="9" y="74"/>
                  </a:lnTo>
                  <a:lnTo>
                    <a:pt x="0" y="21"/>
                  </a:lnTo>
                  <a:close/>
                </a:path>
              </a:pathLst>
            </a:custGeom>
            <a:grpFill/>
            <a:ln w="6350">
              <a:solidFill>
                <a:schemeClr val="bg1"/>
              </a:solidFill>
              <a:round/>
              <a:headEnd/>
              <a:tailEnd/>
            </a:ln>
          </p:spPr>
          <p:txBody>
            <a:bodyPr/>
            <a:lstStyle/>
            <a:p>
              <a:pPr>
                <a:defRPr/>
              </a:pPr>
              <a:endParaRPr lang="en-GB" dirty="0"/>
            </a:p>
          </p:txBody>
        </p:sp>
        <p:sp>
          <p:nvSpPr>
            <p:cNvPr id="28" name="Freeform 25">
              <a:extLst>
                <a:ext uri="{FF2B5EF4-FFF2-40B4-BE49-F238E27FC236}">
                  <a16:creationId xmlns:a16="http://schemas.microsoft.com/office/drawing/2014/main" id="{D2A0A74E-91D7-4D20-86F1-DD0D42739559}"/>
                </a:ext>
              </a:extLst>
            </p:cNvPr>
            <p:cNvSpPr>
              <a:spLocks/>
            </p:cNvSpPr>
            <p:nvPr/>
          </p:nvSpPr>
          <p:spPr bwMode="auto">
            <a:xfrm>
              <a:off x="7592286" y="2647950"/>
              <a:ext cx="445400" cy="201613"/>
            </a:xfrm>
            <a:custGeom>
              <a:avLst/>
              <a:gdLst>
                <a:gd name="T0" fmla="*/ 0 w 216"/>
                <a:gd name="T1" fmla="*/ 42 h 106"/>
                <a:gd name="T2" fmla="*/ 152 w 216"/>
                <a:gd name="T3" fmla="*/ 13 h 106"/>
                <a:gd name="T4" fmla="*/ 169 w 216"/>
                <a:gd name="T5" fmla="*/ 14 h 106"/>
                <a:gd name="T6" fmla="*/ 187 w 216"/>
                <a:gd name="T7" fmla="*/ 0 h 106"/>
                <a:gd name="T8" fmla="*/ 203 w 216"/>
                <a:gd name="T9" fmla="*/ 7 h 106"/>
                <a:gd name="T10" fmla="*/ 184 w 216"/>
                <a:gd name="T11" fmla="*/ 37 h 106"/>
                <a:gd name="T12" fmla="*/ 216 w 216"/>
                <a:gd name="T13" fmla="*/ 35 h 106"/>
                <a:gd name="T14" fmla="*/ 234 w 216"/>
                <a:gd name="T15" fmla="*/ 59 h 106"/>
                <a:gd name="T16" fmla="*/ 257 w 216"/>
                <a:gd name="T17" fmla="*/ 61 h 106"/>
                <a:gd name="T18" fmla="*/ 271 w 216"/>
                <a:gd name="T19" fmla="*/ 57 h 106"/>
                <a:gd name="T20" fmla="*/ 271 w 216"/>
                <a:gd name="T21" fmla="*/ 44 h 106"/>
                <a:gd name="T22" fmla="*/ 245 w 216"/>
                <a:gd name="T23" fmla="*/ 28 h 106"/>
                <a:gd name="T24" fmla="*/ 264 w 216"/>
                <a:gd name="T25" fmla="*/ 27 h 106"/>
                <a:gd name="T26" fmla="*/ 297 w 216"/>
                <a:gd name="T27" fmla="*/ 62 h 106"/>
                <a:gd name="T28" fmla="*/ 265 w 216"/>
                <a:gd name="T29" fmla="*/ 83 h 106"/>
                <a:gd name="T30" fmla="*/ 230 w 216"/>
                <a:gd name="T31" fmla="*/ 73 h 106"/>
                <a:gd name="T32" fmla="*/ 209 w 216"/>
                <a:gd name="T33" fmla="*/ 98 h 106"/>
                <a:gd name="T34" fmla="*/ 164 w 216"/>
                <a:gd name="T35" fmla="*/ 73 h 106"/>
                <a:gd name="T36" fmla="*/ 13 w 216"/>
                <a:gd name="T37" fmla="*/ 106 h 106"/>
                <a:gd name="T38" fmla="*/ 0 w 216"/>
                <a:gd name="T39" fmla="*/ 42 h 10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16"/>
                <a:gd name="T61" fmla="*/ 0 h 106"/>
                <a:gd name="T62" fmla="*/ 216 w 216"/>
                <a:gd name="T63" fmla="*/ 106 h 10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16" h="106">
                  <a:moveTo>
                    <a:pt x="0" y="42"/>
                  </a:moveTo>
                  <a:lnTo>
                    <a:pt x="110" y="13"/>
                  </a:lnTo>
                  <a:lnTo>
                    <a:pt x="123" y="14"/>
                  </a:lnTo>
                  <a:lnTo>
                    <a:pt x="137" y="0"/>
                  </a:lnTo>
                  <a:lnTo>
                    <a:pt x="148" y="7"/>
                  </a:lnTo>
                  <a:lnTo>
                    <a:pt x="134" y="37"/>
                  </a:lnTo>
                  <a:lnTo>
                    <a:pt x="157" y="35"/>
                  </a:lnTo>
                  <a:lnTo>
                    <a:pt x="170" y="59"/>
                  </a:lnTo>
                  <a:lnTo>
                    <a:pt x="186" y="61"/>
                  </a:lnTo>
                  <a:lnTo>
                    <a:pt x="197" y="57"/>
                  </a:lnTo>
                  <a:lnTo>
                    <a:pt x="197" y="44"/>
                  </a:lnTo>
                  <a:lnTo>
                    <a:pt x="178" y="28"/>
                  </a:lnTo>
                  <a:lnTo>
                    <a:pt x="192" y="27"/>
                  </a:lnTo>
                  <a:lnTo>
                    <a:pt x="216" y="62"/>
                  </a:lnTo>
                  <a:lnTo>
                    <a:pt x="193" y="83"/>
                  </a:lnTo>
                  <a:lnTo>
                    <a:pt x="167" y="73"/>
                  </a:lnTo>
                  <a:lnTo>
                    <a:pt x="151" y="98"/>
                  </a:lnTo>
                  <a:lnTo>
                    <a:pt x="118" y="73"/>
                  </a:lnTo>
                  <a:lnTo>
                    <a:pt x="9" y="106"/>
                  </a:lnTo>
                  <a:lnTo>
                    <a:pt x="0" y="42"/>
                  </a:lnTo>
                  <a:close/>
                </a:path>
              </a:pathLst>
            </a:custGeom>
            <a:grpFill/>
            <a:ln w="6350">
              <a:solidFill>
                <a:schemeClr val="bg1"/>
              </a:solidFill>
              <a:round/>
              <a:headEnd/>
              <a:tailEnd/>
            </a:ln>
          </p:spPr>
          <p:txBody>
            <a:bodyPr/>
            <a:lstStyle/>
            <a:p>
              <a:pPr>
                <a:defRPr/>
              </a:pPr>
              <a:endParaRPr lang="en-GB" dirty="0"/>
            </a:p>
          </p:txBody>
        </p:sp>
        <p:sp>
          <p:nvSpPr>
            <p:cNvPr id="29" name="Freeform 26">
              <a:extLst>
                <a:ext uri="{FF2B5EF4-FFF2-40B4-BE49-F238E27FC236}">
                  <a16:creationId xmlns:a16="http://schemas.microsoft.com/office/drawing/2014/main" id="{9E18E62C-FFEE-40EB-ACBE-CD85B312D722}"/>
                </a:ext>
              </a:extLst>
            </p:cNvPr>
            <p:cNvSpPr>
              <a:spLocks/>
            </p:cNvSpPr>
            <p:nvPr/>
          </p:nvSpPr>
          <p:spPr bwMode="auto">
            <a:xfrm>
              <a:off x="7643876" y="2271713"/>
              <a:ext cx="245916" cy="434975"/>
            </a:xfrm>
            <a:custGeom>
              <a:avLst/>
              <a:gdLst>
                <a:gd name="T0" fmla="*/ 34 w 119"/>
                <a:gd name="T1" fmla="*/ 0 h 228"/>
                <a:gd name="T2" fmla="*/ 0 w 119"/>
                <a:gd name="T3" fmla="*/ 40 h 228"/>
                <a:gd name="T4" fmla="*/ 37 w 119"/>
                <a:gd name="T5" fmla="*/ 93 h 228"/>
                <a:gd name="T6" fmla="*/ 15 w 119"/>
                <a:gd name="T7" fmla="*/ 107 h 228"/>
                <a:gd name="T8" fmla="*/ 24 w 119"/>
                <a:gd name="T9" fmla="*/ 228 h 228"/>
                <a:gd name="T10" fmla="*/ 116 w 119"/>
                <a:gd name="T11" fmla="*/ 211 h 228"/>
                <a:gd name="T12" fmla="*/ 141 w 119"/>
                <a:gd name="T13" fmla="*/ 211 h 228"/>
                <a:gd name="T14" fmla="*/ 154 w 119"/>
                <a:gd name="T15" fmla="*/ 198 h 228"/>
                <a:gd name="T16" fmla="*/ 154 w 119"/>
                <a:gd name="T17" fmla="*/ 176 h 228"/>
                <a:gd name="T18" fmla="*/ 165 w 119"/>
                <a:gd name="T19" fmla="*/ 161 h 228"/>
                <a:gd name="T20" fmla="*/ 113 w 119"/>
                <a:gd name="T21" fmla="*/ 144 h 228"/>
                <a:gd name="T22" fmla="*/ 47 w 119"/>
                <a:gd name="T23" fmla="*/ 11 h 228"/>
                <a:gd name="T24" fmla="*/ 34 w 119"/>
                <a:gd name="T25" fmla="*/ 0 h 22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9"/>
                <a:gd name="T40" fmla="*/ 0 h 228"/>
                <a:gd name="T41" fmla="*/ 119 w 119"/>
                <a:gd name="T42" fmla="*/ 228 h 22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9" h="228">
                  <a:moveTo>
                    <a:pt x="25" y="0"/>
                  </a:moveTo>
                  <a:lnTo>
                    <a:pt x="0" y="40"/>
                  </a:lnTo>
                  <a:lnTo>
                    <a:pt x="27" y="93"/>
                  </a:lnTo>
                  <a:lnTo>
                    <a:pt x="11" y="107"/>
                  </a:lnTo>
                  <a:lnTo>
                    <a:pt x="17" y="228"/>
                  </a:lnTo>
                  <a:lnTo>
                    <a:pt x="84" y="211"/>
                  </a:lnTo>
                  <a:lnTo>
                    <a:pt x="102" y="211"/>
                  </a:lnTo>
                  <a:lnTo>
                    <a:pt x="112" y="198"/>
                  </a:lnTo>
                  <a:lnTo>
                    <a:pt x="112" y="176"/>
                  </a:lnTo>
                  <a:lnTo>
                    <a:pt x="119" y="161"/>
                  </a:lnTo>
                  <a:lnTo>
                    <a:pt x="82" y="144"/>
                  </a:lnTo>
                  <a:lnTo>
                    <a:pt x="34" y="11"/>
                  </a:lnTo>
                  <a:lnTo>
                    <a:pt x="25" y="0"/>
                  </a:lnTo>
                  <a:close/>
                </a:path>
              </a:pathLst>
            </a:custGeom>
            <a:grpFill/>
            <a:ln w="6350">
              <a:solidFill>
                <a:schemeClr val="bg1"/>
              </a:solidFill>
              <a:round/>
              <a:headEnd/>
              <a:tailEnd/>
            </a:ln>
          </p:spPr>
          <p:txBody>
            <a:bodyPr/>
            <a:lstStyle/>
            <a:p>
              <a:pPr>
                <a:defRPr/>
              </a:pPr>
              <a:endParaRPr lang="en-GB" dirty="0"/>
            </a:p>
          </p:txBody>
        </p:sp>
        <p:grpSp>
          <p:nvGrpSpPr>
            <p:cNvPr id="30" name="Group 29">
              <a:extLst>
                <a:ext uri="{FF2B5EF4-FFF2-40B4-BE49-F238E27FC236}">
                  <a16:creationId xmlns:a16="http://schemas.microsoft.com/office/drawing/2014/main" id="{1366E7EF-7CDE-4DE0-9260-74B249B9B079}"/>
                </a:ext>
              </a:extLst>
            </p:cNvPr>
            <p:cNvGrpSpPr>
              <a:grpSpLocks/>
            </p:cNvGrpSpPr>
            <p:nvPr/>
          </p:nvGrpSpPr>
          <p:grpSpPr bwMode="auto">
            <a:xfrm>
              <a:off x="2199628" y="2176832"/>
              <a:ext cx="5701793" cy="2675059"/>
              <a:chOff x="1657" y="1277"/>
              <a:chExt cx="2764" cy="1404"/>
            </a:xfrm>
            <a:grpFill/>
          </p:grpSpPr>
          <p:sp>
            <p:nvSpPr>
              <p:cNvPr id="44" name="Freeform 28">
                <a:extLst>
                  <a:ext uri="{FF2B5EF4-FFF2-40B4-BE49-F238E27FC236}">
                    <a16:creationId xmlns:a16="http://schemas.microsoft.com/office/drawing/2014/main" id="{9D75BDA7-5A83-4C19-93E2-4E7BD2AF1023}"/>
                  </a:ext>
                </a:extLst>
              </p:cNvPr>
              <p:cNvSpPr>
                <a:spLocks/>
              </p:cNvSpPr>
              <p:nvPr/>
            </p:nvSpPr>
            <p:spPr bwMode="auto">
              <a:xfrm>
                <a:off x="1657" y="1722"/>
                <a:ext cx="388" cy="629"/>
              </a:xfrm>
              <a:custGeom>
                <a:avLst/>
                <a:gdLst>
                  <a:gd name="T0" fmla="*/ 50 w 388"/>
                  <a:gd name="T1" fmla="*/ 0 h 629"/>
                  <a:gd name="T2" fmla="*/ 0 w 388"/>
                  <a:gd name="T3" fmla="*/ 250 h 629"/>
                  <a:gd name="T4" fmla="*/ 264 w 388"/>
                  <a:gd name="T5" fmla="*/ 629 h 629"/>
                  <a:gd name="T6" fmla="*/ 281 w 388"/>
                  <a:gd name="T7" fmla="*/ 613 h 629"/>
                  <a:gd name="T8" fmla="*/ 279 w 388"/>
                  <a:gd name="T9" fmla="*/ 538 h 629"/>
                  <a:gd name="T10" fmla="*/ 312 w 388"/>
                  <a:gd name="T11" fmla="*/ 544 h 629"/>
                  <a:gd name="T12" fmla="*/ 346 w 388"/>
                  <a:gd name="T13" fmla="*/ 313 h 629"/>
                  <a:gd name="T14" fmla="*/ 369 w 388"/>
                  <a:gd name="T15" fmla="*/ 157 h 629"/>
                  <a:gd name="T16" fmla="*/ 376 w 388"/>
                  <a:gd name="T17" fmla="*/ 110 h 629"/>
                  <a:gd name="T18" fmla="*/ 388 w 388"/>
                  <a:gd name="T19" fmla="*/ 67 h 629"/>
                  <a:gd name="T20" fmla="*/ 214 w 388"/>
                  <a:gd name="T21" fmla="*/ 38 h 629"/>
                  <a:gd name="T22" fmla="*/ 50 w 388"/>
                  <a:gd name="T23" fmla="*/ 0 h 62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88"/>
                  <a:gd name="T37" fmla="*/ 0 h 629"/>
                  <a:gd name="T38" fmla="*/ 388 w 388"/>
                  <a:gd name="T39" fmla="*/ 629 h 62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88" h="629">
                    <a:moveTo>
                      <a:pt x="50" y="0"/>
                    </a:moveTo>
                    <a:lnTo>
                      <a:pt x="0" y="250"/>
                    </a:lnTo>
                    <a:lnTo>
                      <a:pt x="264" y="629"/>
                    </a:lnTo>
                    <a:lnTo>
                      <a:pt x="281" y="613"/>
                    </a:lnTo>
                    <a:lnTo>
                      <a:pt x="279" y="538"/>
                    </a:lnTo>
                    <a:lnTo>
                      <a:pt x="312" y="544"/>
                    </a:lnTo>
                    <a:lnTo>
                      <a:pt x="346" y="313"/>
                    </a:lnTo>
                    <a:lnTo>
                      <a:pt x="369" y="157"/>
                    </a:lnTo>
                    <a:lnTo>
                      <a:pt x="376" y="110"/>
                    </a:lnTo>
                    <a:lnTo>
                      <a:pt x="388" y="67"/>
                    </a:lnTo>
                    <a:lnTo>
                      <a:pt x="214" y="38"/>
                    </a:lnTo>
                    <a:lnTo>
                      <a:pt x="50" y="0"/>
                    </a:lnTo>
                    <a:close/>
                  </a:path>
                </a:pathLst>
              </a:custGeom>
              <a:grpFill/>
              <a:ln w="6350">
                <a:solidFill>
                  <a:schemeClr val="bg1"/>
                </a:solidFill>
                <a:round/>
                <a:headEnd/>
                <a:tailEnd/>
              </a:ln>
            </p:spPr>
            <p:txBody>
              <a:bodyPr/>
              <a:lstStyle/>
              <a:p>
                <a:pPr>
                  <a:defRPr/>
                </a:pPr>
                <a:endParaRPr lang="en-GB" dirty="0"/>
              </a:p>
            </p:txBody>
          </p:sp>
          <p:sp>
            <p:nvSpPr>
              <p:cNvPr id="45" name="Freeform 29">
                <a:extLst>
                  <a:ext uri="{FF2B5EF4-FFF2-40B4-BE49-F238E27FC236}">
                    <a16:creationId xmlns:a16="http://schemas.microsoft.com/office/drawing/2014/main" id="{053F844D-2F18-408E-8245-95FB5369ABB5}"/>
                  </a:ext>
                </a:extLst>
              </p:cNvPr>
              <p:cNvSpPr>
                <a:spLocks/>
              </p:cNvSpPr>
              <p:nvPr/>
            </p:nvSpPr>
            <p:spPr bwMode="auto">
              <a:xfrm>
                <a:off x="1978" y="1791"/>
                <a:ext cx="324" cy="449"/>
              </a:xfrm>
              <a:custGeom>
                <a:avLst/>
                <a:gdLst>
                  <a:gd name="T0" fmla="*/ 60 w 324"/>
                  <a:gd name="T1" fmla="*/ 0 h 449"/>
                  <a:gd name="T2" fmla="*/ 219 w 324"/>
                  <a:gd name="T3" fmla="*/ 23 h 449"/>
                  <a:gd name="T4" fmla="*/ 208 w 324"/>
                  <a:gd name="T5" fmla="*/ 109 h 449"/>
                  <a:gd name="T6" fmla="*/ 324 w 324"/>
                  <a:gd name="T7" fmla="*/ 121 h 449"/>
                  <a:gd name="T8" fmla="*/ 292 w 324"/>
                  <a:gd name="T9" fmla="*/ 449 h 449"/>
                  <a:gd name="T10" fmla="*/ 0 w 324"/>
                  <a:gd name="T11" fmla="*/ 415 h 449"/>
                  <a:gd name="T12" fmla="*/ 30 w 324"/>
                  <a:gd name="T13" fmla="*/ 205 h 449"/>
                  <a:gd name="T14" fmla="*/ 60 w 324"/>
                  <a:gd name="T15" fmla="*/ 0 h 449"/>
                  <a:gd name="T16" fmla="*/ 0 60000 65536"/>
                  <a:gd name="T17" fmla="*/ 0 60000 65536"/>
                  <a:gd name="T18" fmla="*/ 0 60000 65536"/>
                  <a:gd name="T19" fmla="*/ 0 60000 65536"/>
                  <a:gd name="T20" fmla="*/ 0 60000 65536"/>
                  <a:gd name="T21" fmla="*/ 0 60000 65536"/>
                  <a:gd name="T22" fmla="*/ 0 60000 65536"/>
                  <a:gd name="T23" fmla="*/ 0 60000 65536"/>
                  <a:gd name="T24" fmla="*/ 0 w 324"/>
                  <a:gd name="T25" fmla="*/ 0 h 449"/>
                  <a:gd name="T26" fmla="*/ 324 w 324"/>
                  <a:gd name="T27" fmla="*/ 449 h 4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4" h="449">
                    <a:moveTo>
                      <a:pt x="60" y="0"/>
                    </a:moveTo>
                    <a:lnTo>
                      <a:pt x="219" y="23"/>
                    </a:lnTo>
                    <a:lnTo>
                      <a:pt x="208" y="109"/>
                    </a:lnTo>
                    <a:lnTo>
                      <a:pt x="324" y="121"/>
                    </a:lnTo>
                    <a:lnTo>
                      <a:pt x="292" y="449"/>
                    </a:lnTo>
                    <a:lnTo>
                      <a:pt x="0" y="415"/>
                    </a:lnTo>
                    <a:lnTo>
                      <a:pt x="30" y="205"/>
                    </a:lnTo>
                    <a:lnTo>
                      <a:pt x="60" y="0"/>
                    </a:lnTo>
                    <a:close/>
                  </a:path>
                </a:pathLst>
              </a:custGeom>
              <a:grpFill/>
              <a:ln w="6350">
                <a:solidFill>
                  <a:schemeClr val="bg1"/>
                </a:solidFill>
                <a:round/>
                <a:headEnd/>
                <a:tailEnd/>
              </a:ln>
            </p:spPr>
            <p:txBody>
              <a:bodyPr/>
              <a:lstStyle/>
              <a:p>
                <a:pPr>
                  <a:defRPr/>
                </a:pPr>
                <a:endParaRPr lang="en-GB" dirty="0"/>
              </a:p>
            </p:txBody>
          </p:sp>
          <p:sp>
            <p:nvSpPr>
              <p:cNvPr id="46" name="Freeform 30">
                <a:extLst>
                  <a:ext uri="{FF2B5EF4-FFF2-40B4-BE49-F238E27FC236}">
                    <a16:creationId xmlns:a16="http://schemas.microsoft.com/office/drawing/2014/main" id="{52FC6EAD-0A95-4201-B288-8BB043319274}"/>
                  </a:ext>
                </a:extLst>
              </p:cNvPr>
              <p:cNvSpPr>
                <a:spLocks/>
              </p:cNvSpPr>
              <p:nvPr/>
            </p:nvSpPr>
            <p:spPr bwMode="auto">
              <a:xfrm>
                <a:off x="2183" y="1571"/>
                <a:ext cx="415" cy="365"/>
              </a:xfrm>
              <a:custGeom>
                <a:avLst/>
                <a:gdLst>
                  <a:gd name="T0" fmla="*/ 40 w 415"/>
                  <a:gd name="T1" fmla="*/ 0 h 365"/>
                  <a:gd name="T2" fmla="*/ 25 w 415"/>
                  <a:gd name="T3" fmla="*/ 136 h 365"/>
                  <a:gd name="T4" fmla="*/ 0 w 415"/>
                  <a:gd name="T5" fmla="*/ 331 h 365"/>
                  <a:gd name="T6" fmla="*/ 120 w 415"/>
                  <a:gd name="T7" fmla="*/ 342 h 365"/>
                  <a:gd name="T8" fmla="*/ 401 w 415"/>
                  <a:gd name="T9" fmla="*/ 365 h 365"/>
                  <a:gd name="T10" fmla="*/ 415 w 415"/>
                  <a:gd name="T11" fmla="*/ 37 h 365"/>
                  <a:gd name="T12" fmla="*/ 40 w 415"/>
                  <a:gd name="T13" fmla="*/ 0 h 365"/>
                  <a:gd name="T14" fmla="*/ 0 60000 65536"/>
                  <a:gd name="T15" fmla="*/ 0 60000 65536"/>
                  <a:gd name="T16" fmla="*/ 0 60000 65536"/>
                  <a:gd name="T17" fmla="*/ 0 60000 65536"/>
                  <a:gd name="T18" fmla="*/ 0 60000 65536"/>
                  <a:gd name="T19" fmla="*/ 0 60000 65536"/>
                  <a:gd name="T20" fmla="*/ 0 60000 65536"/>
                  <a:gd name="T21" fmla="*/ 0 w 415"/>
                  <a:gd name="T22" fmla="*/ 0 h 365"/>
                  <a:gd name="T23" fmla="*/ 415 w 415"/>
                  <a:gd name="T24" fmla="*/ 365 h 3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5" h="365">
                    <a:moveTo>
                      <a:pt x="40" y="0"/>
                    </a:moveTo>
                    <a:lnTo>
                      <a:pt x="25" y="136"/>
                    </a:lnTo>
                    <a:lnTo>
                      <a:pt x="0" y="331"/>
                    </a:lnTo>
                    <a:lnTo>
                      <a:pt x="120" y="342"/>
                    </a:lnTo>
                    <a:lnTo>
                      <a:pt x="401" y="365"/>
                    </a:lnTo>
                    <a:lnTo>
                      <a:pt x="415" y="37"/>
                    </a:lnTo>
                    <a:lnTo>
                      <a:pt x="40" y="0"/>
                    </a:lnTo>
                    <a:close/>
                  </a:path>
                </a:pathLst>
              </a:custGeom>
              <a:grpFill/>
              <a:ln w="6350">
                <a:solidFill>
                  <a:schemeClr val="bg1"/>
                </a:solidFill>
                <a:round/>
                <a:headEnd/>
                <a:tailEnd/>
              </a:ln>
            </p:spPr>
            <p:txBody>
              <a:bodyPr/>
              <a:lstStyle/>
              <a:p>
                <a:pPr>
                  <a:defRPr/>
                </a:pPr>
                <a:endParaRPr lang="en-GB" dirty="0"/>
              </a:p>
            </p:txBody>
          </p:sp>
          <p:sp>
            <p:nvSpPr>
              <p:cNvPr id="47" name="Freeform 31">
                <a:extLst>
                  <a:ext uri="{FF2B5EF4-FFF2-40B4-BE49-F238E27FC236}">
                    <a16:creationId xmlns:a16="http://schemas.microsoft.com/office/drawing/2014/main" id="{2C11F221-F283-4865-9170-ACEA1505BCEA}"/>
                  </a:ext>
                </a:extLst>
              </p:cNvPr>
              <p:cNvSpPr>
                <a:spLocks/>
              </p:cNvSpPr>
              <p:nvPr/>
            </p:nvSpPr>
            <p:spPr bwMode="auto">
              <a:xfrm>
                <a:off x="2267" y="1912"/>
                <a:ext cx="433" cy="347"/>
              </a:xfrm>
              <a:custGeom>
                <a:avLst/>
                <a:gdLst>
                  <a:gd name="T0" fmla="*/ 36 w 433"/>
                  <a:gd name="T1" fmla="*/ 0 h 347"/>
                  <a:gd name="T2" fmla="*/ 14 w 433"/>
                  <a:gd name="T3" fmla="*/ 208 h 347"/>
                  <a:gd name="T4" fmla="*/ 0 w 433"/>
                  <a:gd name="T5" fmla="*/ 328 h 347"/>
                  <a:gd name="T6" fmla="*/ 216 w 433"/>
                  <a:gd name="T7" fmla="*/ 339 h 347"/>
                  <a:gd name="T8" fmla="*/ 423 w 433"/>
                  <a:gd name="T9" fmla="*/ 347 h 347"/>
                  <a:gd name="T10" fmla="*/ 430 w 433"/>
                  <a:gd name="T11" fmla="*/ 184 h 347"/>
                  <a:gd name="T12" fmla="*/ 433 w 433"/>
                  <a:gd name="T13" fmla="*/ 26 h 347"/>
                  <a:gd name="T14" fmla="*/ 315 w 433"/>
                  <a:gd name="T15" fmla="*/ 23 h 347"/>
                  <a:gd name="T16" fmla="*/ 36 w 433"/>
                  <a:gd name="T17" fmla="*/ 0 h 3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3"/>
                  <a:gd name="T28" fmla="*/ 0 h 347"/>
                  <a:gd name="T29" fmla="*/ 433 w 433"/>
                  <a:gd name="T30" fmla="*/ 347 h 3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3" h="347">
                    <a:moveTo>
                      <a:pt x="36" y="0"/>
                    </a:moveTo>
                    <a:lnTo>
                      <a:pt x="14" y="208"/>
                    </a:lnTo>
                    <a:lnTo>
                      <a:pt x="0" y="328"/>
                    </a:lnTo>
                    <a:lnTo>
                      <a:pt x="216" y="339"/>
                    </a:lnTo>
                    <a:lnTo>
                      <a:pt x="423" y="347"/>
                    </a:lnTo>
                    <a:lnTo>
                      <a:pt x="430" y="184"/>
                    </a:lnTo>
                    <a:lnTo>
                      <a:pt x="433" y="26"/>
                    </a:lnTo>
                    <a:lnTo>
                      <a:pt x="315" y="23"/>
                    </a:lnTo>
                    <a:lnTo>
                      <a:pt x="36" y="0"/>
                    </a:lnTo>
                    <a:close/>
                  </a:path>
                </a:pathLst>
              </a:custGeom>
              <a:grpFill/>
              <a:ln w="6350">
                <a:solidFill>
                  <a:schemeClr val="bg1"/>
                </a:solidFill>
                <a:round/>
                <a:headEnd/>
                <a:tailEnd/>
              </a:ln>
            </p:spPr>
            <p:txBody>
              <a:bodyPr/>
              <a:lstStyle/>
              <a:p>
                <a:pPr>
                  <a:defRPr/>
                </a:pPr>
                <a:endParaRPr lang="en-GB" dirty="0"/>
              </a:p>
            </p:txBody>
          </p:sp>
          <p:sp>
            <p:nvSpPr>
              <p:cNvPr id="48" name="Freeform 32">
                <a:extLst>
                  <a:ext uri="{FF2B5EF4-FFF2-40B4-BE49-F238E27FC236}">
                    <a16:creationId xmlns:a16="http://schemas.microsoft.com/office/drawing/2014/main" id="{42B27A1A-562B-46BC-8772-A95246863C5E}"/>
                  </a:ext>
                </a:extLst>
              </p:cNvPr>
              <p:cNvSpPr>
                <a:spLocks/>
              </p:cNvSpPr>
              <p:nvPr/>
            </p:nvSpPr>
            <p:spPr bwMode="auto">
              <a:xfrm>
                <a:off x="1877" y="2203"/>
                <a:ext cx="393" cy="469"/>
              </a:xfrm>
              <a:custGeom>
                <a:avLst/>
                <a:gdLst>
                  <a:gd name="T0" fmla="*/ 100 w 393"/>
                  <a:gd name="T1" fmla="*/ 0 h 469"/>
                  <a:gd name="T2" fmla="*/ 92 w 393"/>
                  <a:gd name="T3" fmla="*/ 61 h 469"/>
                  <a:gd name="T4" fmla="*/ 58 w 393"/>
                  <a:gd name="T5" fmla="*/ 54 h 469"/>
                  <a:gd name="T6" fmla="*/ 61 w 393"/>
                  <a:gd name="T7" fmla="*/ 133 h 469"/>
                  <a:gd name="T8" fmla="*/ 44 w 393"/>
                  <a:gd name="T9" fmla="*/ 148 h 469"/>
                  <a:gd name="T10" fmla="*/ 68 w 393"/>
                  <a:gd name="T11" fmla="*/ 197 h 469"/>
                  <a:gd name="T12" fmla="*/ 44 w 393"/>
                  <a:gd name="T13" fmla="*/ 218 h 469"/>
                  <a:gd name="T14" fmla="*/ 31 w 393"/>
                  <a:gd name="T15" fmla="*/ 253 h 469"/>
                  <a:gd name="T16" fmla="*/ 12 w 393"/>
                  <a:gd name="T17" fmla="*/ 287 h 469"/>
                  <a:gd name="T18" fmla="*/ 26 w 393"/>
                  <a:gd name="T19" fmla="*/ 307 h 469"/>
                  <a:gd name="T20" fmla="*/ 3 w 393"/>
                  <a:gd name="T21" fmla="*/ 315 h 469"/>
                  <a:gd name="T22" fmla="*/ 0 w 393"/>
                  <a:gd name="T23" fmla="*/ 347 h 469"/>
                  <a:gd name="T24" fmla="*/ 221 w 393"/>
                  <a:gd name="T25" fmla="*/ 467 h 469"/>
                  <a:gd name="T26" fmla="*/ 346 w 393"/>
                  <a:gd name="T27" fmla="*/ 469 h 469"/>
                  <a:gd name="T28" fmla="*/ 393 w 393"/>
                  <a:gd name="T29" fmla="*/ 37 h 469"/>
                  <a:gd name="T30" fmla="*/ 100 w 393"/>
                  <a:gd name="T31" fmla="*/ 0 h 46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93"/>
                  <a:gd name="T49" fmla="*/ 0 h 469"/>
                  <a:gd name="T50" fmla="*/ 393 w 393"/>
                  <a:gd name="T51" fmla="*/ 469 h 46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93" h="469">
                    <a:moveTo>
                      <a:pt x="100" y="0"/>
                    </a:moveTo>
                    <a:lnTo>
                      <a:pt x="92" y="61"/>
                    </a:lnTo>
                    <a:lnTo>
                      <a:pt x="58" y="54"/>
                    </a:lnTo>
                    <a:lnTo>
                      <a:pt x="61" y="133"/>
                    </a:lnTo>
                    <a:lnTo>
                      <a:pt x="44" y="148"/>
                    </a:lnTo>
                    <a:lnTo>
                      <a:pt x="68" y="197"/>
                    </a:lnTo>
                    <a:lnTo>
                      <a:pt x="44" y="218"/>
                    </a:lnTo>
                    <a:lnTo>
                      <a:pt x="31" y="253"/>
                    </a:lnTo>
                    <a:lnTo>
                      <a:pt x="12" y="287"/>
                    </a:lnTo>
                    <a:lnTo>
                      <a:pt x="26" y="307"/>
                    </a:lnTo>
                    <a:lnTo>
                      <a:pt x="3" y="315"/>
                    </a:lnTo>
                    <a:lnTo>
                      <a:pt x="0" y="347"/>
                    </a:lnTo>
                    <a:lnTo>
                      <a:pt x="221" y="467"/>
                    </a:lnTo>
                    <a:lnTo>
                      <a:pt x="346" y="469"/>
                    </a:lnTo>
                    <a:lnTo>
                      <a:pt x="393" y="37"/>
                    </a:lnTo>
                    <a:lnTo>
                      <a:pt x="100" y="0"/>
                    </a:lnTo>
                    <a:close/>
                  </a:path>
                </a:pathLst>
              </a:custGeom>
              <a:grpFill/>
              <a:ln w="6350">
                <a:solidFill>
                  <a:schemeClr val="bg1"/>
                </a:solidFill>
                <a:round/>
                <a:headEnd/>
                <a:tailEnd/>
              </a:ln>
            </p:spPr>
            <p:txBody>
              <a:bodyPr/>
              <a:lstStyle/>
              <a:p>
                <a:pPr>
                  <a:defRPr/>
                </a:pPr>
                <a:endParaRPr lang="en-GB" dirty="0"/>
              </a:p>
            </p:txBody>
          </p:sp>
          <p:sp>
            <p:nvSpPr>
              <p:cNvPr id="49" name="Freeform 33">
                <a:extLst>
                  <a:ext uri="{FF2B5EF4-FFF2-40B4-BE49-F238E27FC236}">
                    <a16:creationId xmlns:a16="http://schemas.microsoft.com/office/drawing/2014/main" id="{EDDA9195-68DF-4649-8B41-661F3C03A672}"/>
                  </a:ext>
                </a:extLst>
              </p:cNvPr>
              <p:cNvSpPr>
                <a:spLocks/>
              </p:cNvSpPr>
              <p:nvPr/>
            </p:nvSpPr>
            <p:spPr bwMode="auto">
              <a:xfrm>
                <a:off x="2220" y="2236"/>
                <a:ext cx="417" cy="445"/>
              </a:xfrm>
              <a:custGeom>
                <a:avLst/>
                <a:gdLst>
                  <a:gd name="T0" fmla="*/ 50 w 417"/>
                  <a:gd name="T1" fmla="*/ 0 h 445"/>
                  <a:gd name="T2" fmla="*/ 417 w 417"/>
                  <a:gd name="T3" fmla="*/ 18 h 445"/>
                  <a:gd name="T4" fmla="*/ 399 w 417"/>
                  <a:gd name="T5" fmla="*/ 411 h 445"/>
                  <a:gd name="T6" fmla="*/ 280 w 417"/>
                  <a:gd name="T7" fmla="*/ 403 h 445"/>
                  <a:gd name="T8" fmla="*/ 168 w 417"/>
                  <a:gd name="T9" fmla="*/ 400 h 445"/>
                  <a:gd name="T10" fmla="*/ 168 w 417"/>
                  <a:gd name="T11" fmla="*/ 415 h 445"/>
                  <a:gd name="T12" fmla="*/ 75 w 417"/>
                  <a:gd name="T13" fmla="*/ 415 h 445"/>
                  <a:gd name="T14" fmla="*/ 70 w 417"/>
                  <a:gd name="T15" fmla="*/ 445 h 445"/>
                  <a:gd name="T16" fmla="*/ 0 w 417"/>
                  <a:gd name="T17" fmla="*/ 435 h 445"/>
                  <a:gd name="T18" fmla="*/ 39 w 417"/>
                  <a:gd name="T19" fmla="*/ 102 h 445"/>
                  <a:gd name="T20" fmla="*/ 50 w 417"/>
                  <a:gd name="T21" fmla="*/ 0 h 4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17"/>
                  <a:gd name="T34" fmla="*/ 0 h 445"/>
                  <a:gd name="T35" fmla="*/ 417 w 417"/>
                  <a:gd name="T36" fmla="*/ 445 h 4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17" h="445">
                    <a:moveTo>
                      <a:pt x="50" y="0"/>
                    </a:moveTo>
                    <a:lnTo>
                      <a:pt x="417" y="18"/>
                    </a:lnTo>
                    <a:lnTo>
                      <a:pt x="399" y="411"/>
                    </a:lnTo>
                    <a:lnTo>
                      <a:pt x="280" y="403"/>
                    </a:lnTo>
                    <a:lnTo>
                      <a:pt x="168" y="400"/>
                    </a:lnTo>
                    <a:lnTo>
                      <a:pt x="168" y="415"/>
                    </a:lnTo>
                    <a:lnTo>
                      <a:pt x="75" y="415"/>
                    </a:lnTo>
                    <a:lnTo>
                      <a:pt x="70" y="445"/>
                    </a:lnTo>
                    <a:lnTo>
                      <a:pt x="0" y="435"/>
                    </a:lnTo>
                    <a:lnTo>
                      <a:pt x="39" y="102"/>
                    </a:lnTo>
                    <a:lnTo>
                      <a:pt x="50" y="0"/>
                    </a:lnTo>
                    <a:close/>
                  </a:path>
                </a:pathLst>
              </a:custGeom>
              <a:grpFill/>
              <a:ln w="6350">
                <a:solidFill>
                  <a:schemeClr val="bg1"/>
                </a:solidFill>
                <a:round/>
                <a:headEnd/>
                <a:tailEnd/>
              </a:ln>
            </p:spPr>
            <p:txBody>
              <a:bodyPr/>
              <a:lstStyle/>
              <a:p>
                <a:pPr>
                  <a:defRPr/>
                </a:pPr>
                <a:endParaRPr lang="en-GB" dirty="0"/>
              </a:p>
            </p:txBody>
          </p:sp>
          <p:sp>
            <p:nvSpPr>
              <p:cNvPr id="50" name="Freeform 34">
                <a:extLst>
                  <a:ext uri="{FF2B5EF4-FFF2-40B4-BE49-F238E27FC236}">
                    <a16:creationId xmlns:a16="http://schemas.microsoft.com/office/drawing/2014/main" id="{EE701A10-269A-4EE5-B5FB-51BCE44CF520}"/>
                  </a:ext>
                </a:extLst>
              </p:cNvPr>
              <p:cNvSpPr>
                <a:spLocks/>
              </p:cNvSpPr>
              <p:nvPr/>
            </p:nvSpPr>
            <p:spPr bwMode="auto">
              <a:xfrm>
                <a:off x="2599" y="1277"/>
                <a:ext cx="407" cy="256"/>
              </a:xfrm>
              <a:custGeom>
                <a:avLst/>
                <a:gdLst>
                  <a:gd name="T0" fmla="*/ 1 w 407"/>
                  <a:gd name="T1" fmla="*/ 0 h 256"/>
                  <a:gd name="T2" fmla="*/ 342 w 407"/>
                  <a:gd name="T3" fmla="*/ 8 h 256"/>
                  <a:gd name="T4" fmla="*/ 367 w 407"/>
                  <a:gd name="T5" fmla="*/ 83 h 256"/>
                  <a:gd name="T6" fmla="*/ 391 w 407"/>
                  <a:gd name="T7" fmla="*/ 141 h 256"/>
                  <a:gd name="T8" fmla="*/ 407 w 407"/>
                  <a:gd name="T9" fmla="*/ 235 h 256"/>
                  <a:gd name="T10" fmla="*/ 397 w 407"/>
                  <a:gd name="T11" fmla="*/ 256 h 256"/>
                  <a:gd name="T12" fmla="*/ 272 w 407"/>
                  <a:gd name="T13" fmla="*/ 253 h 256"/>
                  <a:gd name="T14" fmla="*/ 0 w 407"/>
                  <a:gd name="T15" fmla="*/ 248 h 256"/>
                  <a:gd name="T16" fmla="*/ 1 w 407"/>
                  <a:gd name="T17" fmla="*/ 0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7"/>
                  <a:gd name="T28" fmla="*/ 0 h 256"/>
                  <a:gd name="T29" fmla="*/ 407 w 407"/>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7" h="256">
                    <a:moveTo>
                      <a:pt x="1" y="0"/>
                    </a:moveTo>
                    <a:lnTo>
                      <a:pt x="342" y="8"/>
                    </a:lnTo>
                    <a:lnTo>
                      <a:pt x="367" y="83"/>
                    </a:lnTo>
                    <a:lnTo>
                      <a:pt x="391" y="141"/>
                    </a:lnTo>
                    <a:lnTo>
                      <a:pt x="407" y="235"/>
                    </a:lnTo>
                    <a:lnTo>
                      <a:pt x="397" y="256"/>
                    </a:lnTo>
                    <a:lnTo>
                      <a:pt x="272" y="253"/>
                    </a:lnTo>
                    <a:lnTo>
                      <a:pt x="0" y="248"/>
                    </a:lnTo>
                    <a:lnTo>
                      <a:pt x="1" y="0"/>
                    </a:lnTo>
                    <a:close/>
                  </a:path>
                </a:pathLst>
              </a:custGeom>
              <a:grpFill/>
              <a:ln w="6350">
                <a:solidFill>
                  <a:schemeClr val="bg1"/>
                </a:solidFill>
                <a:round/>
                <a:headEnd/>
                <a:tailEnd/>
              </a:ln>
            </p:spPr>
            <p:txBody>
              <a:bodyPr/>
              <a:lstStyle/>
              <a:p>
                <a:pPr>
                  <a:defRPr/>
                </a:pPr>
                <a:endParaRPr lang="en-GB" dirty="0"/>
              </a:p>
            </p:txBody>
          </p:sp>
          <p:sp>
            <p:nvSpPr>
              <p:cNvPr id="51" name="Freeform 35">
                <a:extLst>
                  <a:ext uri="{FF2B5EF4-FFF2-40B4-BE49-F238E27FC236}">
                    <a16:creationId xmlns:a16="http://schemas.microsoft.com/office/drawing/2014/main" id="{9D4FDF83-505A-49E9-A3FD-5A71ED857110}"/>
                  </a:ext>
                </a:extLst>
              </p:cNvPr>
              <p:cNvSpPr>
                <a:spLocks/>
              </p:cNvSpPr>
              <p:nvPr/>
            </p:nvSpPr>
            <p:spPr bwMode="auto">
              <a:xfrm>
                <a:off x="2588" y="1524"/>
                <a:ext cx="428" cy="300"/>
              </a:xfrm>
              <a:custGeom>
                <a:avLst/>
                <a:gdLst>
                  <a:gd name="T0" fmla="*/ 8 w 428"/>
                  <a:gd name="T1" fmla="*/ 0 h 300"/>
                  <a:gd name="T2" fmla="*/ 7 w 428"/>
                  <a:gd name="T3" fmla="*/ 116 h 300"/>
                  <a:gd name="T4" fmla="*/ 0 w 428"/>
                  <a:gd name="T5" fmla="*/ 252 h 300"/>
                  <a:gd name="T6" fmla="*/ 311 w 428"/>
                  <a:gd name="T7" fmla="*/ 257 h 300"/>
                  <a:gd name="T8" fmla="*/ 344 w 428"/>
                  <a:gd name="T9" fmla="*/ 276 h 300"/>
                  <a:gd name="T10" fmla="*/ 367 w 428"/>
                  <a:gd name="T11" fmla="*/ 250 h 300"/>
                  <a:gd name="T12" fmla="*/ 428 w 428"/>
                  <a:gd name="T13" fmla="*/ 300 h 300"/>
                  <a:gd name="T14" fmla="*/ 419 w 428"/>
                  <a:gd name="T15" fmla="*/ 248 h 300"/>
                  <a:gd name="T16" fmla="*/ 425 w 428"/>
                  <a:gd name="T17" fmla="*/ 208 h 300"/>
                  <a:gd name="T18" fmla="*/ 428 w 428"/>
                  <a:gd name="T19" fmla="*/ 71 h 300"/>
                  <a:gd name="T20" fmla="*/ 401 w 428"/>
                  <a:gd name="T21" fmla="*/ 42 h 300"/>
                  <a:gd name="T22" fmla="*/ 412 w 428"/>
                  <a:gd name="T23" fmla="*/ 4 h 300"/>
                  <a:gd name="T24" fmla="*/ 208 w 428"/>
                  <a:gd name="T25" fmla="*/ 3 h 300"/>
                  <a:gd name="T26" fmla="*/ 8 w 428"/>
                  <a:gd name="T27" fmla="*/ 0 h 3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28"/>
                  <a:gd name="T43" fmla="*/ 0 h 300"/>
                  <a:gd name="T44" fmla="*/ 428 w 428"/>
                  <a:gd name="T45" fmla="*/ 300 h 3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28" h="300">
                    <a:moveTo>
                      <a:pt x="8" y="0"/>
                    </a:moveTo>
                    <a:lnTo>
                      <a:pt x="7" y="116"/>
                    </a:lnTo>
                    <a:lnTo>
                      <a:pt x="0" y="252"/>
                    </a:lnTo>
                    <a:lnTo>
                      <a:pt x="311" y="257"/>
                    </a:lnTo>
                    <a:lnTo>
                      <a:pt x="344" y="276"/>
                    </a:lnTo>
                    <a:lnTo>
                      <a:pt x="367" y="250"/>
                    </a:lnTo>
                    <a:lnTo>
                      <a:pt x="428" y="300"/>
                    </a:lnTo>
                    <a:lnTo>
                      <a:pt x="419" y="248"/>
                    </a:lnTo>
                    <a:lnTo>
                      <a:pt x="425" y="208"/>
                    </a:lnTo>
                    <a:lnTo>
                      <a:pt x="428" y="71"/>
                    </a:lnTo>
                    <a:lnTo>
                      <a:pt x="401" y="42"/>
                    </a:lnTo>
                    <a:lnTo>
                      <a:pt x="412" y="4"/>
                    </a:lnTo>
                    <a:lnTo>
                      <a:pt x="208" y="3"/>
                    </a:lnTo>
                    <a:lnTo>
                      <a:pt x="8" y="0"/>
                    </a:lnTo>
                    <a:close/>
                  </a:path>
                </a:pathLst>
              </a:custGeom>
              <a:grpFill/>
              <a:ln w="6350">
                <a:solidFill>
                  <a:schemeClr val="bg1"/>
                </a:solidFill>
                <a:round/>
                <a:headEnd/>
                <a:tailEnd/>
              </a:ln>
            </p:spPr>
            <p:txBody>
              <a:bodyPr/>
              <a:lstStyle/>
              <a:p>
                <a:pPr>
                  <a:defRPr/>
                </a:pPr>
                <a:endParaRPr lang="en-GB" dirty="0"/>
              </a:p>
            </p:txBody>
          </p:sp>
          <p:sp>
            <p:nvSpPr>
              <p:cNvPr id="52" name="Freeform 36">
                <a:extLst>
                  <a:ext uri="{FF2B5EF4-FFF2-40B4-BE49-F238E27FC236}">
                    <a16:creationId xmlns:a16="http://schemas.microsoft.com/office/drawing/2014/main" id="{2070092D-D5C0-4F31-8F0E-F3FE8B45E1B2}"/>
                  </a:ext>
                </a:extLst>
              </p:cNvPr>
              <p:cNvSpPr>
                <a:spLocks/>
              </p:cNvSpPr>
              <p:nvPr/>
            </p:nvSpPr>
            <p:spPr bwMode="auto">
              <a:xfrm>
                <a:off x="2582" y="1773"/>
                <a:ext cx="510" cy="247"/>
              </a:xfrm>
              <a:custGeom>
                <a:avLst/>
                <a:gdLst>
                  <a:gd name="T0" fmla="*/ 5 w 510"/>
                  <a:gd name="T1" fmla="*/ 0 h 247"/>
                  <a:gd name="T2" fmla="*/ 0 w 510"/>
                  <a:gd name="T3" fmla="*/ 163 h 247"/>
                  <a:gd name="T4" fmla="*/ 115 w 510"/>
                  <a:gd name="T5" fmla="*/ 167 h 247"/>
                  <a:gd name="T6" fmla="*/ 114 w 510"/>
                  <a:gd name="T7" fmla="*/ 247 h 247"/>
                  <a:gd name="T8" fmla="*/ 269 w 510"/>
                  <a:gd name="T9" fmla="*/ 245 h 247"/>
                  <a:gd name="T10" fmla="*/ 408 w 510"/>
                  <a:gd name="T11" fmla="*/ 242 h 247"/>
                  <a:gd name="T12" fmla="*/ 510 w 510"/>
                  <a:gd name="T13" fmla="*/ 245 h 247"/>
                  <a:gd name="T14" fmla="*/ 478 w 510"/>
                  <a:gd name="T15" fmla="*/ 175 h 247"/>
                  <a:gd name="T16" fmla="*/ 456 w 510"/>
                  <a:gd name="T17" fmla="*/ 110 h 247"/>
                  <a:gd name="T18" fmla="*/ 432 w 510"/>
                  <a:gd name="T19" fmla="*/ 43 h 247"/>
                  <a:gd name="T20" fmla="*/ 374 w 510"/>
                  <a:gd name="T21" fmla="*/ 1 h 247"/>
                  <a:gd name="T22" fmla="*/ 348 w 510"/>
                  <a:gd name="T23" fmla="*/ 26 h 247"/>
                  <a:gd name="T24" fmla="*/ 316 w 510"/>
                  <a:gd name="T25" fmla="*/ 8 h 247"/>
                  <a:gd name="T26" fmla="*/ 177 w 510"/>
                  <a:gd name="T27" fmla="*/ 3 h 247"/>
                  <a:gd name="T28" fmla="*/ 5 w 510"/>
                  <a:gd name="T29" fmla="*/ 0 h 24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10"/>
                  <a:gd name="T46" fmla="*/ 0 h 247"/>
                  <a:gd name="T47" fmla="*/ 510 w 510"/>
                  <a:gd name="T48" fmla="*/ 247 h 24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10" h="247">
                    <a:moveTo>
                      <a:pt x="5" y="0"/>
                    </a:moveTo>
                    <a:lnTo>
                      <a:pt x="0" y="163"/>
                    </a:lnTo>
                    <a:lnTo>
                      <a:pt x="115" y="167"/>
                    </a:lnTo>
                    <a:lnTo>
                      <a:pt x="114" y="247"/>
                    </a:lnTo>
                    <a:lnTo>
                      <a:pt x="269" y="245"/>
                    </a:lnTo>
                    <a:lnTo>
                      <a:pt x="408" y="242"/>
                    </a:lnTo>
                    <a:lnTo>
                      <a:pt x="510" y="245"/>
                    </a:lnTo>
                    <a:lnTo>
                      <a:pt x="478" y="175"/>
                    </a:lnTo>
                    <a:lnTo>
                      <a:pt x="456" y="110"/>
                    </a:lnTo>
                    <a:lnTo>
                      <a:pt x="432" y="43"/>
                    </a:lnTo>
                    <a:lnTo>
                      <a:pt x="374" y="1"/>
                    </a:lnTo>
                    <a:lnTo>
                      <a:pt x="348" y="26"/>
                    </a:lnTo>
                    <a:lnTo>
                      <a:pt x="316" y="8"/>
                    </a:lnTo>
                    <a:lnTo>
                      <a:pt x="177" y="3"/>
                    </a:lnTo>
                    <a:lnTo>
                      <a:pt x="5" y="0"/>
                    </a:lnTo>
                    <a:close/>
                  </a:path>
                </a:pathLst>
              </a:custGeom>
              <a:grpFill/>
              <a:ln w="6350">
                <a:solidFill>
                  <a:schemeClr val="bg1"/>
                </a:solidFill>
                <a:round/>
                <a:headEnd/>
                <a:tailEnd/>
              </a:ln>
            </p:spPr>
            <p:txBody>
              <a:bodyPr/>
              <a:lstStyle/>
              <a:p>
                <a:pPr>
                  <a:defRPr/>
                </a:pPr>
                <a:endParaRPr lang="en-GB" dirty="0"/>
              </a:p>
            </p:txBody>
          </p:sp>
          <p:sp>
            <p:nvSpPr>
              <p:cNvPr id="53" name="Freeform 37">
                <a:extLst>
                  <a:ext uri="{FF2B5EF4-FFF2-40B4-BE49-F238E27FC236}">
                    <a16:creationId xmlns:a16="http://schemas.microsoft.com/office/drawing/2014/main" id="{E1EB0082-2BF0-4D9B-A0F0-8DB65D08CA45}"/>
                  </a:ext>
                </a:extLst>
              </p:cNvPr>
              <p:cNvSpPr>
                <a:spLocks/>
              </p:cNvSpPr>
              <p:nvPr/>
            </p:nvSpPr>
            <p:spPr bwMode="auto">
              <a:xfrm>
                <a:off x="2690" y="2014"/>
                <a:ext cx="449" cy="246"/>
              </a:xfrm>
              <a:custGeom>
                <a:avLst/>
                <a:gdLst>
                  <a:gd name="T0" fmla="*/ 5 w 449"/>
                  <a:gd name="T1" fmla="*/ 2 h 246"/>
                  <a:gd name="T2" fmla="*/ 3 w 449"/>
                  <a:gd name="T3" fmla="*/ 143 h 246"/>
                  <a:gd name="T4" fmla="*/ 0 w 449"/>
                  <a:gd name="T5" fmla="*/ 243 h 246"/>
                  <a:gd name="T6" fmla="*/ 449 w 449"/>
                  <a:gd name="T7" fmla="*/ 246 h 246"/>
                  <a:gd name="T8" fmla="*/ 440 w 449"/>
                  <a:gd name="T9" fmla="*/ 118 h 246"/>
                  <a:gd name="T10" fmla="*/ 440 w 449"/>
                  <a:gd name="T11" fmla="*/ 69 h 246"/>
                  <a:gd name="T12" fmla="*/ 404 w 449"/>
                  <a:gd name="T13" fmla="*/ 40 h 246"/>
                  <a:gd name="T14" fmla="*/ 415 w 449"/>
                  <a:gd name="T15" fmla="*/ 14 h 246"/>
                  <a:gd name="T16" fmla="*/ 399 w 449"/>
                  <a:gd name="T17" fmla="*/ 0 h 246"/>
                  <a:gd name="T18" fmla="*/ 196 w 449"/>
                  <a:gd name="T19" fmla="*/ 2 h 246"/>
                  <a:gd name="T20" fmla="*/ 5 w 449"/>
                  <a:gd name="T21" fmla="*/ 2 h 24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9"/>
                  <a:gd name="T34" fmla="*/ 0 h 246"/>
                  <a:gd name="T35" fmla="*/ 449 w 449"/>
                  <a:gd name="T36" fmla="*/ 246 h 24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9" h="246">
                    <a:moveTo>
                      <a:pt x="5" y="2"/>
                    </a:moveTo>
                    <a:lnTo>
                      <a:pt x="3" y="143"/>
                    </a:lnTo>
                    <a:lnTo>
                      <a:pt x="0" y="243"/>
                    </a:lnTo>
                    <a:lnTo>
                      <a:pt x="449" y="246"/>
                    </a:lnTo>
                    <a:lnTo>
                      <a:pt x="440" y="118"/>
                    </a:lnTo>
                    <a:lnTo>
                      <a:pt x="440" y="69"/>
                    </a:lnTo>
                    <a:lnTo>
                      <a:pt x="404" y="40"/>
                    </a:lnTo>
                    <a:lnTo>
                      <a:pt x="415" y="14"/>
                    </a:lnTo>
                    <a:lnTo>
                      <a:pt x="399" y="0"/>
                    </a:lnTo>
                    <a:lnTo>
                      <a:pt x="196" y="2"/>
                    </a:lnTo>
                    <a:lnTo>
                      <a:pt x="5" y="2"/>
                    </a:lnTo>
                    <a:close/>
                  </a:path>
                </a:pathLst>
              </a:custGeom>
              <a:grpFill/>
              <a:ln w="6350">
                <a:solidFill>
                  <a:schemeClr val="bg1"/>
                </a:solidFill>
                <a:round/>
                <a:headEnd/>
                <a:tailEnd/>
              </a:ln>
            </p:spPr>
            <p:txBody>
              <a:bodyPr/>
              <a:lstStyle/>
              <a:p>
                <a:pPr>
                  <a:defRPr/>
                </a:pPr>
                <a:endParaRPr lang="en-GB" dirty="0"/>
              </a:p>
            </p:txBody>
          </p:sp>
          <p:sp>
            <p:nvSpPr>
              <p:cNvPr id="54" name="Freeform 38">
                <a:extLst>
                  <a:ext uri="{FF2B5EF4-FFF2-40B4-BE49-F238E27FC236}">
                    <a16:creationId xmlns:a16="http://schemas.microsoft.com/office/drawing/2014/main" id="{26934ECF-B65A-4F99-98F9-9362158C2EDC}"/>
                  </a:ext>
                </a:extLst>
              </p:cNvPr>
              <p:cNvSpPr>
                <a:spLocks/>
              </p:cNvSpPr>
              <p:nvPr/>
            </p:nvSpPr>
            <p:spPr bwMode="auto">
              <a:xfrm>
                <a:off x="2630" y="2254"/>
                <a:ext cx="523" cy="270"/>
              </a:xfrm>
              <a:custGeom>
                <a:avLst/>
                <a:gdLst>
                  <a:gd name="T0" fmla="*/ 3 w 523"/>
                  <a:gd name="T1" fmla="*/ 0 h 270"/>
                  <a:gd name="T2" fmla="*/ 0 w 523"/>
                  <a:gd name="T3" fmla="*/ 48 h 270"/>
                  <a:gd name="T4" fmla="*/ 186 w 523"/>
                  <a:gd name="T5" fmla="*/ 55 h 270"/>
                  <a:gd name="T6" fmla="*/ 187 w 523"/>
                  <a:gd name="T7" fmla="*/ 209 h 270"/>
                  <a:gd name="T8" fmla="*/ 282 w 523"/>
                  <a:gd name="T9" fmla="*/ 251 h 270"/>
                  <a:gd name="T10" fmla="*/ 308 w 523"/>
                  <a:gd name="T11" fmla="*/ 236 h 270"/>
                  <a:gd name="T12" fmla="*/ 369 w 523"/>
                  <a:gd name="T13" fmla="*/ 270 h 270"/>
                  <a:gd name="T14" fmla="*/ 408 w 523"/>
                  <a:gd name="T15" fmla="*/ 269 h 270"/>
                  <a:gd name="T16" fmla="*/ 480 w 523"/>
                  <a:gd name="T17" fmla="*/ 236 h 270"/>
                  <a:gd name="T18" fmla="*/ 523 w 523"/>
                  <a:gd name="T19" fmla="*/ 268 h 270"/>
                  <a:gd name="T20" fmla="*/ 523 w 523"/>
                  <a:gd name="T21" fmla="*/ 101 h 270"/>
                  <a:gd name="T22" fmla="*/ 510 w 523"/>
                  <a:gd name="T23" fmla="*/ 3 h 270"/>
                  <a:gd name="T24" fmla="*/ 3 w 523"/>
                  <a:gd name="T25" fmla="*/ 0 h 27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23"/>
                  <a:gd name="T40" fmla="*/ 0 h 270"/>
                  <a:gd name="T41" fmla="*/ 523 w 523"/>
                  <a:gd name="T42" fmla="*/ 270 h 27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23" h="270">
                    <a:moveTo>
                      <a:pt x="3" y="0"/>
                    </a:moveTo>
                    <a:lnTo>
                      <a:pt x="0" y="48"/>
                    </a:lnTo>
                    <a:lnTo>
                      <a:pt x="186" y="55"/>
                    </a:lnTo>
                    <a:lnTo>
                      <a:pt x="187" y="209"/>
                    </a:lnTo>
                    <a:lnTo>
                      <a:pt x="282" y="251"/>
                    </a:lnTo>
                    <a:lnTo>
                      <a:pt x="308" y="236"/>
                    </a:lnTo>
                    <a:lnTo>
                      <a:pt x="369" y="270"/>
                    </a:lnTo>
                    <a:lnTo>
                      <a:pt x="408" y="269"/>
                    </a:lnTo>
                    <a:lnTo>
                      <a:pt x="480" y="236"/>
                    </a:lnTo>
                    <a:lnTo>
                      <a:pt x="523" y="268"/>
                    </a:lnTo>
                    <a:lnTo>
                      <a:pt x="523" y="101"/>
                    </a:lnTo>
                    <a:lnTo>
                      <a:pt x="510" y="3"/>
                    </a:lnTo>
                    <a:lnTo>
                      <a:pt x="3" y="0"/>
                    </a:lnTo>
                    <a:close/>
                  </a:path>
                </a:pathLst>
              </a:custGeom>
              <a:grpFill/>
              <a:ln w="6350">
                <a:solidFill>
                  <a:schemeClr val="bg1"/>
                </a:solidFill>
                <a:round/>
                <a:headEnd/>
                <a:tailEnd/>
              </a:ln>
            </p:spPr>
            <p:txBody>
              <a:bodyPr/>
              <a:lstStyle/>
              <a:p>
                <a:pPr>
                  <a:defRPr/>
                </a:pPr>
                <a:endParaRPr lang="en-GB" dirty="0"/>
              </a:p>
            </p:txBody>
          </p:sp>
          <p:sp>
            <p:nvSpPr>
              <p:cNvPr id="55" name="Freeform 39">
                <a:extLst>
                  <a:ext uri="{FF2B5EF4-FFF2-40B4-BE49-F238E27FC236}">
                    <a16:creationId xmlns:a16="http://schemas.microsoft.com/office/drawing/2014/main" id="{D737A285-5E46-4B78-B77A-B5A782B901F7}"/>
                  </a:ext>
                </a:extLst>
              </p:cNvPr>
              <p:cNvSpPr>
                <a:spLocks/>
              </p:cNvSpPr>
              <p:nvPr/>
            </p:nvSpPr>
            <p:spPr bwMode="auto">
              <a:xfrm>
                <a:off x="3006" y="1715"/>
                <a:ext cx="354" cy="247"/>
              </a:xfrm>
              <a:custGeom>
                <a:avLst/>
                <a:gdLst>
                  <a:gd name="T0" fmla="*/ 6 w 354"/>
                  <a:gd name="T1" fmla="*/ 13 h 247"/>
                  <a:gd name="T2" fmla="*/ 0 w 354"/>
                  <a:gd name="T3" fmla="*/ 57 h 247"/>
                  <a:gd name="T4" fmla="*/ 8 w 354"/>
                  <a:gd name="T5" fmla="*/ 103 h 247"/>
                  <a:gd name="T6" fmla="*/ 41 w 354"/>
                  <a:gd name="T7" fmla="*/ 197 h 247"/>
                  <a:gd name="T8" fmla="*/ 59 w 354"/>
                  <a:gd name="T9" fmla="*/ 247 h 247"/>
                  <a:gd name="T10" fmla="*/ 267 w 354"/>
                  <a:gd name="T11" fmla="*/ 235 h 247"/>
                  <a:gd name="T12" fmla="*/ 301 w 354"/>
                  <a:gd name="T13" fmla="*/ 247 h 247"/>
                  <a:gd name="T14" fmla="*/ 322 w 354"/>
                  <a:gd name="T15" fmla="*/ 199 h 247"/>
                  <a:gd name="T16" fmla="*/ 314 w 354"/>
                  <a:gd name="T17" fmla="*/ 165 h 247"/>
                  <a:gd name="T18" fmla="*/ 349 w 354"/>
                  <a:gd name="T19" fmla="*/ 158 h 247"/>
                  <a:gd name="T20" fmla="*/ 354 w 354"/>
                  <a:gd name="T21" fmla="*/ 104 h 247"/>
                  <a:gd name="T22" fmla="*/ 333 w 354"/>
                  <a:gd name="T23" fmla="*/ 80 h 247"/>
                  <a:gd name="T24" fmla="*/ 297 w 354"/>
                  <a:gd name="T25" fmla="*/ 57 h 247"/>
                  <a:gd name="T26" fmla="*/ 304 w 354"/>
                  <a:gd name="T27" fmla="*/ 24 h 247"/>
                  <a:gd name="T28" fmla="*/ 289 w 354"/>
                  <a:gd name="T29" fmla="*/ 0 h 247"/>
                  <a:gd name="T30" fmla="*/ 211 w 354"/>
                  <a:gd name="T31" fmla="*/ 4 h 247"/>
                  <a:gd name="T32" fmla="*/ 133 w 354"/>
                  <a:gd name="T33" fmla="*/ 7 h 247"/>
                  <a:gd name="T34" fmla="*/ 6 w 354"/>
                  <a:gd name="T35" fmla="*/ 13 h 2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54"/>
                  <a:gd name="T55" fmla="*/ 0 h 247"/>
                  <a:gd name="T56" fmla="*/ 354 w 354"/>
                  <a:gd name="T57" fmla="*/ 247 h 24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54" h="247">
                    <a:moveTo>
                      <a:pt x="6" y="13"/>
                    </a:moveTo>
                    <a:lnTo>
                      <a:pt x="0" y="57"/>
                    </a:lnTo>
                    <a:lnTo>
                      <a:pt x="8" y="103"/>
                    </a:lnTo>
                    <a:lnTo>
                      <a:pt x="41" y="197"/>
                    </a:lnTo>
                    <a:lnTo>
                      <a:pt x="59" y="247"/>
                    </a:lnTo>
                    <a:lnTo>
                      <a:pt x="267" y="235"/>
                    </a:lnTo>
                    <a:lnTo>
                      <a:pt x="301" y="247"/>
                    </a:lnTo>
                    <a:lnTo>
                      <a:pt x="322" y="199"/>
                    </a:lnTo>
                    <a:lnTo>
                      <a:pt x="314" y="165"/>
                    </a:lnTo>
                    <a:lnTo>
                      <a:pt x="349" y="158"/>
                    </a:lnTo>
                    <a:lnTo>
                      <a:pt x="354" y="104"/>
                    </a:lnTo>
                    <a:lnTo>
                      <a:pt x="333" y="80"/>
                    </a:lnTo>
                    <a:lnTo>
                      <a:pt x="297" y="57"/>
                    </a:lnTo>
                    <a:lnTo>
                      <a:pt x="304" y="24"/>
                    </a:lnTo>
                    <a:lnTo>
                      <a:pt x="289" y="0"/>
                    </a:lnTo>
                    <a:lnTo>
                      <a:pt x="211" y="4"/>
                    </a:lnTo>
                    <a:lnTo>
                      <a:pt x="133" y="7"/>
                    </a:lnTo>
                    <a:lnTo>
                      <a:pt x="6" y="13"/>
                    </a:lnTo>
                    <a:close/>
                  </a:path>
                </a:pathLst>
              </a:custGeom>
              <a:grpFill/>
              <a:ln w="6350">
                <a:solidFill>
                  <a:schemeClr val="bg1"/>
                </a:solidFill>
                <a:round/>
                <a:headEnd/>
                <a:tailEnd/>
              </a:ln>
            </p:spPr>
            <p:txBody>
              <a:bodyPr/>
              <a:lstStyle/>
              <a:p>
                <a:pPr>
                  <a:defRPr/>
                </a:pPr>
                <a:endParaRPr lang="en-GB" dirty="0"/>
              </a:p>
            </p:txBody>
          </p:sp>
          <p:sp>
            <p:nvSpPr>
              <p:cNvPr id="56" name="Freeform 40">
                <a:extLst>
                  <a:ext uri="{FF2B5EF4-FFF2-40B4-BE49-F238E27FC236}">
                    <a16:creationId xmlns:a16="http://schemas.microsoft.com/office/drawing/2014/main" id="{E1A3CFA2-E893-438C-8CE1-A3037AE6A030}"/>
                  </a:ext>
                </a:extLst>
              </p:cNvPr>
              <p:cNvSpPr>
                <a:spLocks/>
              </p:cNvSpPr>
              <p:nvPr/>
            </p:nvSpPr>
            <p:spPr bwMode="auto">
              <a:xfrm>
                <a:off x="3290" y="1768"/>
                <a:ext cx="253" cy="451"/>
              </a:xfrm>
              <a:custGeom>
                <a:avLst/>
                <a:gdLst>
                  <a:gd name="T0" fmla="*/ 47 w 253"/>
                  <a:gd name="T1" fmla="*/ 26 h 451"/>
                  <a:gd name="T2" fmla="*/ 192 w 253"/>
                  <a:gd name="T3" fmla="*/ 0 h 451"/>
                  <a:gd name="T4" fmla="*/ 215 w 253"/>
                  <a:gd name="T5" fmla="*/ 56 h 451"/>
                  <a:gd name="T6" fmla="*/ 245 w 253"/>
                  <a:gd name="T7" fmla="*/ 286 h 451"/>
                  <a:gd name="T8" fmla="*/ 253 w 253"/>
                  <a:gd name="T9" fmla="*/ 317 h 451"/>
                  <a:gd name="T10" fmla="*/ 230 w 253"/>
                  <a:gd name="T11" fmla="*/ 378 h 451"/>
                  <a:gd name="T12" fmla="*/ 230 w 253"/>
                  <a:gd name="T13" fmla="*/ 420 h 451"/>
                  <a:gd name="T14" fmla="*/ 204 w 253"/>
                  <a:gd name="T15" fmla="*/ 415 h 451"/>
                  <a:gd name="T16" fmla="*/ 205 w 253"/>
                  <a:gd name="T17" fmla="*/ 451 h 451"/>
                  <a:gd name="T18" fmla="*/ 178 w 253"/>
                  <a:gd name="T19" fmla="*/ 436 h 451"/>
                  <a:gd name="T20" fmla="*/ 164 w 253"/>
                  <a:gd name="T21" fmla="*/ 441 h 451"/>
                  <a:gd name="T22" fmla="*/ 143 w 253"/>
                  <a:gd name="T23" fmla="*/ 438 h 451"/>
                  <a:gd name="T24" fmla="*/ 128 w 253"/>
                  <a:gd name="T25" fmla="*/ 384 h 451"/>
                  <a:gd name="T26" fmla="*/ 98 w 253"/>
                  <a:gd name="T27" fmla="*/ 367 h 451"/>
                  <a:gd name="T28" fmla="*/ 98 w 253"/>
                  <a:gd name="T29" fmla="*/ 309 h 451"/>
                  <a:gd name="T30" fmla="*/ 69 w 253"/>
                  <a:gd name="T31" fmla="*/ 317 h 451"/>
                  <a:gd name="T32" fmla="*/ 52 w 253"/>
                  <a:gd name="T33" fmla="*/ 274 h 451"/>
                  <a:gd name="T34" fmla="*/ 0 w 253"/>
                  <a:gd name="T35" fmla="*/ 225 h 451"/>
                  <a:gd name="T36" fmla="*/ 38 w 253"/>
                  <a:gd name="T37" fmla="*/ 147 h 451"/>
                  <a:gd name="T38" fmla="*/ 27 w 253"/>
                  <a:gd name="T39" fmla="*/ 111 h 451"/>
                  <a:gd name="T40" fmla="*/ 65 w 253"/>
                  <a:gd name="T41" fmla="*/ 104 h 451"/>
                  <a:gd name="T42" fmla="*/ 69 w 253"/>
                  <a:gd name="T43" fmla="*/ 53 h 451"/>
                  <a:gd name="T44" fmla="*/ 47 w 253"/>
                  <a:gd name="T45" fmla="*/ 26 h 4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53"/>
                  <a:gd name="T70" fmla="*/ 0 h 451"/>
                  <a:gd name="T71" fmla="*/ 253 w 253"/>
                  <a:gd name="T72" fmla="*/ 451 h 45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53" h="451">
                    <a:moveTo>
                      <a:pt x="47" y="26"/>
                    </a:moveTo>
                    <a:lnTo>
                      <a:pt x="192" y="0"/>
                    </a:lnTo>
                    <a:lnTo>
                      <a:pt x="215" y="56"/>
                    </a:lnTo>
                    <a:lnTo>
                      <a:pt x="245" y="286"/>
                    </a:lnTo>
                    <a:lnTo>
                      <a:pt x="253" y="317"/>
                    </a:lnTo>
                    <a:lnTo>
                      <a:pt x="230" y="378"/>
                    </a:lnTo>
                    <a:lnTo>
                      <a:pt x="230" y="420"/>
                    </a:lnTo>
                    <a:lnTo>
                      <a:pt x="204" y="415"/>
                    </a:lnTo>
                    <a:lnTo>
                      <a:pt x="205" y="451"/>
                    </a:lnTo>
                    <a:lnTo>
                      <a:pt x="178" y="436"/>
                    </a:lnTo>
                    <a:lnTo>
                      <a:pt x="164" y="441"/>
                    </a:lnTo>
                    <a:lnTo>
                      <a:pt x="143" y="438"/>
                    </a:lnTo>
                    <a:lnTo>
                      <a:pt x="128" y="384"/>
                    </a:lnTo>
                    <a:lnTo>
                      <a:pt x="98" y="367"/>
                    </a:lnTo>
                    <a:lnTo>
                      <a:pt x="98" y="309"/>
                    </a:lnTo>
                    <a:lnTo>
                      <a:pt x="69" y="317"/>
                    </a:lnTo>
                    <a:lnTo>
                      <a:pt x="52" y="274"/>
                    </a:lnTo>
                    <a:lnTo>
                      <a:pt x="0" y="225"/>
                    </a:lnTo>
                    <a:lnTo>
                      <a:pt x="38" y="147"/>
                    </a:lnTo>
                    <a:lnTo>
                      <a:pt x="27" y="111"/>
                    </a:lnTo>
                    <a:lnTo>
                      <a:pt x="65" y="104"/>
                    </a:lnTo>
                    <a:lnTo>
                      <a:pt x="69" y="53"/>
                    </a:lnTo>
                    <a:lnTo>
                      <a:pt x="47" y="26"/>
                    </a:lnTo>
                    <a:close/>
                  </a:path>
                </a:pathLst>
              </a:custGeom>
              <a:grpFill/>
              <a:ln w="6350">
                <a:solidFill>
                  <a:schemeClr val="bg1"/>
                </a:solidFill>
                <a:round/>
                <a:headEnd/>
                <a:tailEnd/>
              </a:ln>
            </p:spPr>
            <p:txBody>
              <a:bodyPr/>
              <a:lstStyle/>
              <a:p>
                <a:pPr>
                  <a:defRPr/>
                </a:pPr>
                <a:endParaRPr lang="en-GB" dirty="0"/>
              </a:p>
            </p:txBody>
          </p:sp>
          <p:sp>
            <p:nvSpPr>
              <p:cNvPr id="57" name="Freeform 41">
                <a:extLst>
                  <a:ext uri="{FF2B5EF4-FFF2-40B4-BE49-F238E27FC236}">
                    <a16:creationId xmlns:a16="http://schemas.microsoft.com/office/drawing/2014/main" id="{E31AE2D7-C441-465F-A6E6-2B61AE6477BA}"/>
                  </a:ext>
                </a:extLst>
              </p:cNvPr>
              <p:cNvSpPr>
                <a:spLocks/>
              </p:cNvSpPr>
              <p:nvPr/>
            </p:nvSpPr>
            <p:spPr bwMode="auto">
              <a:xfrm>
                <a:off x="4206" y="1689"/>
                <a:ext cx="92" cy="196"/>
              </a:xfrm>
              <a:custGeom>
                <a:avLst/>
                <a:gdLst>
                  <a:gd name="T0" fmla="*/ 17 w 92"/>
                  <a:gd name="T1" fmla="*/ 2 h 196"/>
                  <a:gd name="T2" fmla="*/ 39 w 92"/>
                  <a:gd name="T3" fmla="*/ 0 h 196"/>
                  <a:gd name="T4" fmla="*/ 82 w 92"/>
                  <a:gd name="T5" fmla="*/ 30 h 196"/>
                  <a:gd name="T6" fmla="*/ 76 w 92"/>
                  <a:gd name="T7" fmla="*/ 53 h 196"/>
                  <a:gd name="T8" fmla="*/ 91 w 92"/>
                  <a:gd name="T9" fmla="*/ 69 h 196"/>
                  <a:gd name="T10" fmla="*/ 92 w 92"/>
                  <a:gd name="T11" fmla="*/ 160 h 196"/>
                  <a:gd name="T12" fmla="*/ 77 w 92"/>
                  <a:gd name="T13" fmla="*/ 196 h 196"/>
                  <a:gd name="T14" fmla="*/ 59 w 92"/>
                  <a:gd name="T15" fmla="*/ 183 h 196"/>
                  <a:gd name="T16" fmla="*/ 41 w 92"/>
                  <a:gd name="T17" fmla="*/ 182 h 196"/>
                  <a:gd name="T18" fmla="*/ 9 w 92"/>
                  <a:gd name="T19" fmla="*/ 163 h 196"/>
                  <a:gd name="T20" fmla="*/ 33 w 92"/>
                  <a:gd name="T21" fmla="*/ 105 h 196"/>
                  <a:gd name="T22" fmla="*/ 0 w 92"/>
                  <a:gd name="T23" fmla="*/ 75 h 196"/>
                  <a:gd name="T24" fmla="*/ 17 w 92"/>
                  <a:gd name="T25" fmla="*/ 2 h 1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2"/>
                  <a:gd name="T40" fmla="*/ 0 h 196"/>
                  <a:gd name="T41" fmla="*/ 92 w 92"/>
                  <a:gd name="T42" fmla="*/ 196 h 1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2" h="196">
                    <a:moveTo>
                      <a:pt x="17" y="2"/>
                    </a:moveTo>
                    <a:lnTo>
                      <a:pt x="39" y="0"/>
                    </a:lnTo>
                    <a:lnTo>
                      <a:pt x="82" y="30"/>
                    </a:lnTo>
                    <a:lnTo>
                      <a:pt x="76" y="53"/>
                    </a:lnTo>
                    <a:lnTo>
                      <a:pt x="91" y="69"/>
                    </a:lnTo>
                    <a:lnTo>
                      <a:pt x="92" y="160"/>
                    </a:lnTo>
                    <a:lnTo>
                      <a:pt x="77" y="196"/>
                    </a:lnTo>
                    <a:lnTo>
                      <a:pt x="59" y="183"/>
                    </a:lnTo>
                    <a:lnTo>
                      <a:pt x="41" y="182"/>
                    </a:lnTo>
                    <a:lnTo>
                      <a:pt x="9" y="163"/>
                    </a:lnTo>
                    <a:lnTo>
                      <a:pt x="33" y="105"/>
                    </a:lnTo>
                    <a:lnTo>
                      <a:pt x="0" y="75"/>
                    </a:lnTo>
                    <a:lnTo>
                      <a:pt x="17" y="2"/>
                    </a:lnTo>
                    <a:close/>
                  </a:path>
                </a:pathLst>
              </a:custGeom>
              <a:grpFill/>
              <a:ln w="6350">
                <a:solidFill>
                  <a:schemeClr val="bg1"/>
                </a:solidFill>
                <a:round/>
                <a:headEnd/>
                <a:tailEnd/>
              </a:ln>
            </p:spPr>
            <p:txBody>
              <a:bodyPr/>
              <a:lstStyle/>
              <a:p>
                <a:pPr>
                  <a:defRPr/>
                </a:pPr>
                <a:endParaRPr lang="en-GB" dirty="0"/>
              </a:p>
            </p:txBody>
          </p:sp>
          <p:sp>
            <p:nvSpPr>
              <p:cNvPr id="58" name="Freeform 42">
                <a:extLst>
                  <a:ext uri="{FF2B5EF4-FFF2-40B4-BE49-F238E27FC236}">
                    <a16:creationId xmlns:a16="http://schemas.microsoft.com/office/drawing/2014/main" id="{00000453-7A9F-4A08-8FC2-45EE87F8674C}"/>
                  </a:ext>
                </a:extLst>
              </p:cNvPr>
              <p:cNvSpPr>
                <a:spLocks/>
              </p:cNvSpPr>
              <p:nvPr/>
            </p:nvSpPr>
            <p:spPr bwMode="auto">
              <a:xfrm>
                <a:off x="4277" y="1604"/>
                <a:ext cx="113" cy="93"/>
              </a:xfrm>
              <a:custGeom>
                <a:avLst/>
                <a:gdLst>
                  <a:gd name="T0" fmla="*/ 0 w 113"/>
                  <a:gd name="T1" fmla="*/ 23 h 93"/>
                  <a:gd name="T2" fmla="*/ 87 w 113"/>
                  <a:gd name="T3" fmla="*/ 0 h 93"/>
                  <a:gd name="T4" fmla="*/ 113 w 113"/>
                  <a:gd name="T5" fmla="*/ 42 h 93"/>
                  <a:gd name="T6" fmla="*/ 98 w 113"/>
                  <a:gd name="T7" fmla="*/ 61 h 93"/>
                  <a:gd name="T8" fmla="*/ 70 w 113"/>
                  <a:gd name="T9" fmla="*/ 54 h 93"/>
                  <a:gd name="T10" fmla="*/ 28 w 113"/>
                  <a:gd name="T11" fmla="*/ 93 h 93"/>
                  <a:gd name="T12" fmla="*/ 5 w 113"/>
                  <a:gd name="T13" fmla="*/ 73 h 93"/>
                  <a:gd name="T14" fmla="*/ 0 w 113"/>
                  <a:gd name="T15" fmla="*/ 23 h 93"/>
                  <a:gd name="T16" fmla="*/ 0 60000 65536"/>
                  <a:gd name="T17" fmla="*/ 0 60000 65536"/>
                  <a:gd name="T18" fmla="*/ 0 60000 65536"/>
                  <a:gd name="T19" fmla="*/ 0 60000 65536"/>
                  <a:gd name="T20" fmla="*/ 0 60000 65536"/>
                  <a:gd name="T21" fmla="*/ 0 60000 65536"/>
                  <a:gd name="T22" fmla="*/ 0 60000 65536"/>
                  <a:gd name="T23" fmla="*/ 0 60000 65536"/>
                  <a:gd name="T24" fmla="*/ 0 w 113"/>
                  <a:gd name="T25" fmla="*/ 0 h 93"/>
                  <a:gd name="T26" fmla="*/ 113 w 113"/>
                  <a:gd name="T27" fmla="*/ 93 h 9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3" h="93">
                    <a:moveTo>
                      <a:pt x="0" y="23"/>
                    </a:moveTo>
                    <a:lnTo>
                      <a:pt x="87" y="0"/>
                    </a:lnTo>
                    <a:lnTo>
                      <a:pt x="113" y="42"/>
                    </a:lnTo>
                    <a:lnTo>
                      <a:pt x="98" y="61"/>
                    </a:lnTo>
                    <a:lnTo>
                      <a:pt x="70" y="54"/>
                    </a:lnTo>
                    <a:lnTo>
                      <a:pt x="28" y="93"/>
                    </a:lnTo>
                    <a:lnTo>
                      <a:pt x="5" y="73"/>
                    </a:lnTo>
                    <a:lnTo>
                      <a:pt x="0" y="23"/>
                    </a:lnTo>
                    <a:close/>
                  </a:path>
                </a:pathLst>
              </a:custGeom>
              <a:grpFill/>
              <a:ln w="6350">
                <a:solidFill>
                  <a:schemeClr val="bg1"/>
                </a:solidFill>
                <a:round/>
                <a:headEnd/>
                <a:tailEnd/>
              </a:ln>
            </p:spPr>
            <p:txBody>
              <a:bodyPr/>
              <a:lstStyle/>
              <a:p>
                <a:pPr>
                  <a:defRPr/>
                </a:pPr>
                <a:endParaRPr lang="en-GB" dirty="0"/>
              </a:p>
            </p:txBody>
          </p:sp>
          <p:sp>
            <p:nvSpPr>
              <p:cNvPr id="59" name="Freeform 43">
                <a:extLst>
                  <a:ext uri="{FF2B5EF4-FFF2-40B4-BE49-F238E27FC236}">
                    <a16:creationId xmlns:a16="http://schemas.microsoft.com/office/drawing/2014/main" id="{7FF2E43F-92ED-4A99-BECB-35FA8F5659FD}"/>
                  </a:ext>
                </a:extLst>
              </p:cNvPr>
              <p:cNvSpPr>
                <a:spLocks/>
              </p:cNvSpPr>
              <p:nvPr/>
            </p:nvSpPr>
            <p:spPr bwMode="auto">
              <a:xfrm>
                <a:off x="4364" y="1595"/>
                <a:ext cx="57" cy="51"/>
              </a:xfrm>
              <a:custGeom>
                <a:avLst/>
                <a:gdLst>
                  <a:gd name="T0" fmla="*/ 0 w 57"/>
                  <a:gd name="T1" fmla="*/ 9 h 51"/>
                  <a:gd name="T2" fmla="*/ 24 w 57"/>
                  <a:gd name="T3" fmla="*/ 0 h 51"/>
                  <a:gd name="T4" fmla="*/ 57 w 57"/>
                  <a:gd name="T5" fmla="*/ 26 h 51"/>
                  <a:gd name="T6" fmla="*/ 50 w 57"/>
                  <a:gd name="T7" fmla="*/ 33 h 51"/>
                  <a:gd name="T8" fmla="*/ 34 w 57"/>
                  <a:gd name="T9" fmla="*/ 33 h 51"/>
                  <a:gd name="T10" fmla="*/ 26 w 57"/>
                  <a:gd name="T11" fmla="*/ 51 h 51"/>
                  <a:gd name="T12" fmla="*/ 0 w 57"/>
                  <a:gd name="T13" fmla="*/ 9 h 51"/>
                  <a:gd name="T14" fmla="*/ 0 60000 65536"/>
                  <a:gd name="T15" fmla="*/ 0 60000 65536"/>
                  <a:gd name="T16" fmla="*/ 0 60000 65536"/>
                  <a:gd name="T17" fmla="*/ 0 60000 65536"/>
                  <a:gd name="T18" fmla="*/ 0 60000 65536"/>
                  <a:gd name="T19" fmla="*/ 0 60000 65536"/>
                  <a:gd name="T20" fmla="*/ 0 60000 65536"/>
                  <a:gd name="T21" fmla="*/ 0 w 57"/>
                  <a:gd name="T22" fmla="*/ 0 h 51"/>
                  <a:gd name="T23" fmla="*/ 57 w 57"/>
                  <a:gd name="T24" fmla="*/ 51 h 5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 h="51">
                    <a:moveTo>
                      <a:pt x="0" y="9"/>
                    </a:moveTo>
                    <a:lnTo>
                      <a:pt x="24" y="0"/>
                    </a:lnTo>
                    <a:lnTo>
                      <a:pt x="57" y="26"/>
                    </a:lnTo>
                    <a:lnTo>
                      <a:pt x="50" y="33"/>
                    </a:lnTo>
                    <a:lnTo>
                      <a:pt x="34" y="33"/>
                    </a:lnTo>
                    <a:lnTo>
                      <a:pt x="26" y="51"/>
                    </a:lnTo>
                    <a:lnTo>
                      <a:pt x="0" y="9"/>
                    </a:lnTo>
                    <a:close/>
                  </a:path>
                </a:pathLst>
              </a:custGeom>
              <a:grpFill/>
              <a:ln w="6350">
                <a:solidFill>
                  <a:schemeClr val="bg1"/>
                </a:solidFill>
                <a:round/>
                <a:headEnd/>
                <a:tailEnd/>
              </a:ln>
            </p:spPr>
            <p:txBody>
              <a:bodyPr/>
              <a:lstStyle/>
              <a:p>
                <a:pPr>
                  <a:defRPr/>
                </a:pPr>
                <a:endParaRPr lang="en-GB" dirty="0"/>
              </a:p>
            </p:txBody>
          </p:sp>
        </p:grpSp>
        <p:sp>
          <p:nvSpPr>
            <p:cNvPr id="31" name="Freeform 44">
              <a:extLst>
                <a:ext uri="{FF2B5EF4-FFF2-40B4-BE49-F238E27FC236}">
                  <a16:creationId xmlns:a16="http://schemas.microsoft.com/office/drawing/2014/main" id="{442B8ABC-B6E9-495F-94BC-225F7C2E55BE}"/>
                </a:ext>
              </a:extLst>
            </p:cNvPr>
            <p:cNvSpPr>
              <a:spLocks/>
            </p:cNvSpPr>
            <p:nvPr/>
          </p:nvSpPr>
          <p:spPr bwMode="auto">
            <a:xfrm>
              <a:off x="2030795" y="1914525"/>
              <a:ext cx="801377" cy="584200"/>
            </a:xfrm>
            <a:custGeom>
              <a:avLst/>
              <a:gdLst>
                <a:gd name="T0" fmla="*/ 134 w 389"/>
                <a:gd name="T1" fmla="*/ 0 h 307"/>
                <a:gd name="T2" fmla="*/ 245 w 389"/>
                <a:gd name="T3" fmla="*/ 24 h 307"/>
                <a:gd name="T4" fmla="*/ 328 w 389"/>
                <a:gd name="T5" fmla="*/ 39 h 307"/>
                <a:gd name="T6" fmla="*/ 369 w 389"/>
                <a:gd name="T7" fmla="*/ 46 h 307"/>
                <a:gd name="T8" fmla="*/ 411 w 389"/>
                <a:gd name="T9" fmla="*/ 51 h 307"/>
                <a:gd name="T10" fmla="*/ 466 w 389"/>
                <a:gd name="T11" fmla="*/ 59 h 307"/>
                <a:gd name="T12" fmla="*/ 535 w 389"/>
                <a:gd name="T13" fmla="*/ 68 h 307"/>
                <a:gd name="T14" fmla="*/ 489 w 389"/>
                <a:gd name="T15" fmla="*/ 307 h 307"/>
                <a:gd name="T16" fmla="*/ 282 w 389"/>
                <a:gd name="T17" fmla="*/ 273 h 307"/>
                <a:gd name="T18" fmla="*/ 255 w 389"/>
                <a:gd name="T19" fmla="*/ 288 h 307"/>
                <a:gd name="T20" fmla="*/ 216 w 389"/>
                <a:gd name="T21" fmla="*/ 265 h 307"/>
                <a:gd name="T22" fmla="*/ 184 w 389"/>
                <a:gd name="T23" fmla="*/ 288 h 307"/>
                <a:gd name="T24" fmla="*/ 154 w 389"/>
                <a:gd name="T25" fmla="*/ 268 h 307"/>
                <a:gd name="T26" fmla="*/ 68 w 389"/>
                <a:gd name="T27" fmla="*/ 265 h 307"/>
                <a:gd name="T28" fmla="*/ 81 w 389"/>
                <a:gd name="T29" fmla="*/ 226 h 307"/>
                <a:gd name="T30" fmla="*/ 18 w 389"/>
                <a:gd name="T31" fmla="*/ 222 h 307"/>
                <a:gd name="T32" fmla="*/ 13 w 389"/>
                <a:gd name="T33" fmla="*/ 200 h 307"/>
                <a:gd name="T34" fmla="*/ 25 w 389"/>
                <a:gd name="T35" fmla="*/ 177 h 307"/>
                <a:gd name="T36" fmla="*/ 11 w 389"/>
                <a:gd name="T37" fmla="*/ 155 h 307"/>
                <a:gd name="T38" fmla="*/ 12 w 389"/>
                <a:gd name="T39" fmla="*/ 96 h 307"/>
                <a:gd name="T40" fmla="*/ 0 w 389"/>
                <a:gd name="T41" fmla="*/ 50 h 307"/>
                <a:gd name="T42" fmla="*/ 5 w 389"/>
                <a:gd name="T43" fmla="*/ 32 h 307"/>
                <a:gd name="T44" fmla="*/ 34 w 389"/>
                <a:gd name="T45" fmla="*/ 39 h 307"/>
                <a:gd name="T46" fmla="*/ 63 w 389"/>
                <a:gd name="T47" fmla="*/ 66 h 307"/>
                <a:gd name="T48" fmla="*/ 115 w 389"/>
                <a:gd name="T49" fmla="*/ 72 h 307"/>
                <a:gd name="T50" fmla="*/ 129 w 389"/>
                <a:gd name="T51" fmla="*/ 94 h 307"/>
                <a:gd name="T52" fmla="*/ 103 w 389"/>
                <a:gd name="T53" fmla="*/ 94 h 307"/>
                <a:gd name="T54" fmla="*/ 100 w 389"/>
                <a:gd name="T55" fmla="*/ 113 h 307"/>
                <a:gd name="T56" fmla="*/ 115 w 389"/>
                <a:gd name="T57" fmla="*/ 115 h 307"/>
                <a:gd name="T58" fmla="*/ 120 w 389"/>
                <a:gd name="T59" fmla="*/ 134 h 307"/>
                <a:gd name="T60" fmla="*/ 89 w 389"/>
                <a:gd name="T61" fmla="*/ 148 h 307"/>
                <a:gd name="T62" fmla="*/ 89 w 389"/>
                <a:gd name="T63" fmla="*/ 161 h 307"/>
                <a:gd name="T64" fmla="*/ 124 w 389"/>
                <a:gd name="T65" fmla="*/ 161 h 307"/>
                <a:gd name="T66" fmla="*/ 134 w 389"/>
                <a:gd name="T67" fmla="*/ 128 h 307"/>
                <a:gd name="T68" fmla="*/ 162 w 389"/>
                <a:gd name="T69" fmla="*/ 108 h 307"/>
                <a:gd name="T70" fmla="*/ 129 w 389"/>
                <a:gd name="T71" fmla="*/ 57 h 307"/>
                <a:gd name="T72" fmla="*/ 150 w 389"/>
                <a:gd name="T73" fmla="*/ 40 h 307"/>
                <a:gd name="T74" fmla="*/ 134 w 389"/>
                <a:gd name="T75" fmla="*/ 0 h 3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89"/>
                <a:gd name="T115" fmla="*/ 0 h 307"/>
                <a:gd name="T116" fmla="*/ 389 w 389"/>
                <a:gd name="T117" fmla="*/ 307 h 30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89" h="307">
                  <a:moveTo>
                    <a:pt x="98" y="0"/>
                  </a:moveTo>
                  <a:lnTo>
                    <a:pt x="178" y="24"/>
                  </a:lnTo>
                  <a:lnTo>
                    <a:pt x="239" y="39"/>
                  </a:lnTo>
                  <a:lnTo>
                    <a:pt x="269" y="46"/>
                  </a:lnTo>
                  <a:lnTo>
                    <a:pt x="299" y="51"/>
                  </a:lnTo>
                  <a:lnTo>
                    <a:pt x="340" y="59"/>
                  </a:lnTo>
                  <a:lnTo>
                    <a:pt x="389" y="68"/>
                  </a:lnTo>
                  <a:lnTo>
                    <a:pt x="357" y="307"/>
                  </a:lnTo>
                  <a:lnTo>
                    <a:pt x="206" y="273"/>
                  </a:lnTo>
                  <a:lnTo>
                    <a:pt x="186" y="288"/>
                  </a:lnTo>
                  <a:lnTo>
                    <a:pt x="158" y="265"/>
                  </a:lnTo>
                  <a:lnTo>
                    <a:pt x="134" y="288"/>
                  </a:lnTo>
                  <a:lnTo>
                    <a:pt x="112" y="268"/>
                  </a:lnTo>
                  <a:lnTo>
                    <a:pt x="50" y="265"/>
                  </a:lnTo>
                  <a:lnTo>
                    <a:pt x="59" y="226"/>
                  </a:lnTo>
                  <a:lnTo>
                    <a:pt x="14" y="222"/>
                  </a:lnTo>
                  <a:lnTo>
                    <a:pt x="9" y="200"/>
                  </a:lnTo>
                  <a:lnTo>
                    <a:pt x="18" y="177"/>
                  </a:lnTo>
                  <a:lnTo>
                    <a:pt x="7" y="155"/>
                  </a:lnTo>
                  <a:lnTo>
                    <a:pt x="8" y="96"/>
                  </a:lnTo>
                  <a:lnTo>
                    <a:pt x="0" y="50"/>
                  </a:lnTo>
                  <a:lnTo>
                    <a:pt x="5" y="32"/>
                  </a:lnTo>
                  <a:lnTo>
                    <a:pt x="25" y="39"/>
                  </a:lnTo>
                  <a:lnTo>
                    <a:pt x="46" y="66"/>
                  </a:lnTo>
                  <a:lnTo>
                    <a:pt x="84" y="72"/>
                  </a:lnTo>
                  <a:lnTo>
                    <a:pt x="94" y="94"/>
                  </a:lnTo>
                  <a:lnTo>
                    <a:pt x="75" y="94"/>
                  </a:lnTo>
                  <a:lnTo>
                    <a:pt x="73" y="113"/>
                  </a:lnTo>
                  <a:lnTo>
                    <a:pt x="84" y="115"/>
                  </a:lnTo>
                  <a:lnTo>
                    <a:pt x="88" y="134"/>
                  </a:lnTo>
                  <a:lnTo>
                    <a:pt x="65" y="148"/>
                  </a:lnTo>
                  <a:lnTo>
                    <a:pt x="65" y="161"/>
                  </a:lnTo>
                  <a:lnTo>
                    <a:pt x="91" y="161"/>
                  </a:lnTo>
                  <a:lnTo>
                    <a:pt x="98" y="128"/>
                  </a:lnTo>
                  <a:lnTo>
                    <a:pt x="118" y="108"/>
                  </a:lnTo>
                  <a:lnTo>
                    <a:pt x="94" y="57"/>
                  </a:lnTo>
                  <a:lnTo>
                    <a:pt x="109" y="40"/>
                  </a:lnTo>
                  <a:lnTo>
                    <a:pt x="98" y="0"/>
                  </a:lnTo>
                  <a:close/>
                </a:path>
              </a:pathLst>
            </a:custGeom>
            <a:grpFill/>
            <a:ln w="6350">
              <a:solidFill>
                <a:schemeClr val="bg1"/>
              </a:solidFill>
              <a:round/>
              <a:headEnd/>
              <a:tailEnd/>
            </a:ln>
          </p:spPr>
          <p:txBody>
            <a:bodyPr/>
            <a:lstStyle/>
            <a:p>
              <a:pPr>
                <a:defRPr/>
              </a:pPr>
              <a:endParaRPr lang="en-GB" dirty="0"/>
            </a:p>
          </p:txBody>
        </p:sp>
        <p:sp>
          <p:nvSpPr>
            <p:cNvPr id="32" name="Freeform 45">
              <a:extLst>
                <a:ext uri="{FF2B5EF4-FFF2-40B4-BE49-F238E27FC236}">
                  <a16:creationId xmlns:a16="http://schemas.microsoft.com/office/drawing/2014/main" id="{120EE865-432D-43B1-B243-8A95B5920700}"/>
                </a:ext>
              </a:extLst>
            </p:cNvPr>
            <p:cNvSpPr>
              <a:spLocks/>
            </p:cNvSpPr>
            <p:nvPr/>
          </p:nvSpPr>
          <p:spPr bwMode="auto">
            <a:xfrm>
              <a:off x="1839908" y="2336800"/>
              <a:ext cx="1002582" cy="760413"/>
            </a:xfrm>
            <a:custGeom>
              <a:avLst/>
              <a:gdLst>
                <a:gd name="T0" fmla="*/ 147 w 485"/>
                <a:gd name="T1" fmla="*/ 0 h 399"/>
                <a:gd name="T2" fmla="*/ 127 w 485"/>
                <a:gd name="T3" fmla="*/ 9 h 399"/>
                <a:gd name="T4" fmla="*/ 115 w 485"/>
                <a:gd name="T5" fmla="*/ 44 h 399"/>
                <a:gd name="T6" fmla="*/ 102 w 485"/>
                <a:gd name="T7" fmla="*/ 73 h 399"/>
                <a:gd name="T8" fmla="*/ 94 w 485"/>
                <a:gd name="T9" fmla="*/ 97 h 399"/>
                <a:gd name="T10" fmla="*/ 81 w 485"/>
                <a:gd name="T11" fmla="*/ 123 h 399"/>
                <a:gd name="T12" fmla="*/ 67 w 485"/>
                <a:gd name="T13" fmla="*/ 149 h 399"/>
                <a:gd name="T14" fmla="*/ 50 w 485"/>
                <a:gd name="T15" fmla="*/ 177 h 399"/>
                <a:gd name="T16" fmla="*/ 26 w 485"/>
                <a:gd name="T17" fmla="*/ 210 h 399"/>
                <a:gd name="T18" fmla="*/ 0 w 485"/>
                <a:gd name="T19" fmla="*/ 241 h 399"/>
                <a:gd name="T20" fmla="*/ 0 w 485"/>
                <a:gd name="T21" fmla="*/ 311 h 399"/>
                <a:gd name="T22" fmla="*/ 376 w 485"/>
                <a:gd name="T23" fmla="*/ 371 h 399"/>
                <a:gd name="T24" fmla="*/ 552 w 485"/>
                <a:gd name="T25" fmla="*/ 399 h 399"/>
                <a:gd name="T26" fmla="*/ 587 w 485"/>
                <a:gd name="T27" fmla="*/ 260 h 399"/>
                <a:gd name="T28" fmla="*/ 610 w 485"/>
                <a:gd name="T29" fmla="*/ 249 h 399"/>
                <a:gd name="T30" fmla="*/ 588 w 485"/>
                <a:gd name="T31" fmla="*/ 218 h 399"/>
                <a:gd name="T32" fmla="*/ 600 w 485"/>
                <a:gd name="T33" fmla="*/ 186 h 399"/>
                <a:gd name="T34" fmla="*/ 670 w 485"/>
                <a:gd name="T35" fmla="*/ 133 h 399"/>
                <a:gd name="T36" fmla="*/ 621 w 485"/>
                <a:gd name="T37" fmla="*/ 85 h 399"/>
                <a:gd name="T38" fmla="*/ 412 w 485"/>
                <a:gd name="T39" fmla="*/ 51 h 399"/>
                <a:gd name="T40" fmla="*/ 386 w 485"/>
                <a:gd name="T41" fmla="*/ 65 h 399"/>
                <a:gd name="T42" fmla="*/ 346 w 485"/>
                <a:gd name="T43" fmla="*/ 42 h 399"/>
                <a:gd name="T44" fmla="*/ 312 w 485"/>
                <a:gd name="T45" fmla="*/ 66 h 399"/>
                <a:gd name="T46" fmla="*/ 281 w 485"/>
                <a:gd name="T47" fmla="*/ 42 h 399"/>
                <a:gd name="T48" fmla="*/ 197 w 485"/>
                <a:gd name="T49" fmla="*/ 43 h 399"/>
                <a:gd name="T50" fmla="*/ 209 w 485"/>
                <a:gd name="T51" fmla="*/ 4 h 399"/>
                <a:gd name="T52" fmla="*/ 147 w 485"/>
                <a:gd name="T53" fmla="*/ 0 h 39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85"/>
                <a:gd name="T82" fmla="*/ 0 h 399"/>
                <a:gd name="T83" fmla="*/ 485 w 485"/>
                <a:gd name="T84" fmla="*/ 399 h 39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85" h="399">
                  <a:moveTo>
                    <a:pt x="106" y="0"/>
                  </a:moveTo>
                  <a:lnTo>
                    <a:pt x="92" y="9"/>
                  </a:lnTo>
                  <a:lnTo>
                    <a:pt x="83" y="44"/>
                  </a:lnTo>
                  <a:lnTo>
                    <a:pt x="74" y="73"/>
                  </a:lnTo>
                  <a:lnTo>
                    <a:pt x="68" y="97"/>
                  </a:lnTo>
                  <a:lnTo>
                    <a:pt x="59" y="123"/>
                  </a:lnTo>
                  <a:lnTo>
                    <a:pt x="49" y="149"/>
                  </a:lnTo>
                  <a:lnTo>
                    <a:pt x="36" y="177"/>
                  </a:lnTo>
                  <a:lnTo>
                    <a:pt x="18" y="210"/>
                  </a:lnTo>
                  <a:lnTo>
                    <a:pt x="0" y="241"/>
                  </a:lnTo>
                  <a:lnTo>
                    <a:pt x="0" y="311"/>
                  </a:lnTo>
                  <a:lnTo>
                    <a:pt x="272" y="371"/>
                  </a:lnTo>
                  <a:lnTo>
                    <a:pt x="398" y="399"/>
                  </a:lnTo>
                  <a:lnTo>
                    <a:pt x="424" y="260"/>
                  </a:lnTo>
                  <a:lnTo>
                    <a:pt x="441" y="249"/>
                  </a:lnTo>
                  <a:lnTo>
                    <a:pt x="425" y="218"/>
                  </a:lnTo>
                  <a:lnTo>
                    <a:pt x="433" y="186"/>
                  </a:lnTo>
                  <a:lnTo>
                    <a:pt x="485" y="133"/>
                  </a:lnTo>
                  <a:lnTo>
                    <a:pt x="449" y="85"/>
                  </a:lnTo>
                  <a:lnTo>
                    <a:pt x="298" y="51"/>
                  </a:lnTo>
                  <a:lnTo>
                    <a:pt x="278" y="65"/>
                  </a:lnTo>
                  <a:lnTo>
                    <a:pt x="250" y="42"/>
                  </a:lnTo>
                  <a:lnTo>
                    <a:pt x="226" y="66"/>
                  </a:lnTo>
                  <a:lnTo>
                    <a:pt x="203" y="42"/>
                  </a:lnTo>
                  <a:lnTo>
                    <a:pt x="143" y="43"/>
                  </a:lnTo>
                  <a:lnTo>
                    <a:pt x="151" y="4"/>
                  </a:lnTo>
                  <a:lnTo>
                    <a:pt x="106" y="0"/>
                  </a:lnTo>
                  <a:close/>
                </a:path>
              </a:pathLst>
            </a:custGeom>
            <a:grpFill/>
            <a:ln w="6350">
              <a:solidFill>
                <a:schemeClr val="bg1"/>
              </a:solidFill>
              <a:round/>
              <a:headEnd/>
              <a:tailEnd/>
            </a:ln>
          </p:spPr>
          <p:txBody>
            <a:bodyPr/>
            <a:lstStyle/>
            <a:p>
              <a:pPr>
                <a:defRPr/>
              </a:pPr>
              <a:endParaRPr lang="en-GB" dirty="0"/>
            </a:p>
          </p:txBody>
        </p:sp>
        <p:sp>
          <p:nvSpPr>
            <p:cNvPr id="33" name="Freeform 46">
              <a:extLst>
                <a:ext uri="{FF2B5EF4-FFF2-40B4-BE49-F238E27FC236}">
                  <a16:creationId xmlns:a16="http://schemas.microsoft.com/office/drawing/2014/main" id="{D8772527-92BC-4CEC-BE0D-CE17009D2CF1}"/>
                </a:ext>
              </a:extLst>
            </p:cNvPr>
            <p:cNvSpPr>
              <a:spLocks/>
            </p:cNvSpPr>
            <p:nvPr/>
          </p:nvSpPr>
          <p:spPr bwMode="auto">
            <a:xfrm>
              <a:off x="1757363" y="2925763"/>
              <a:ext cx="1057612" cy="1619250"/>
            </a:xfrm>
            <a:custGeom>
              <a:avLst/>
              <a:gdLst>
                <a:gd name="T0" fmla="*/ 55 w 512"/>
                <a:gd name="T1" fmla="*/ 0 h 850"/>
                <a:gd name="T2" fmla="*/ 379 w 512"/>
                <a:gd name="T3" fmla="*/ 50 h 850"/>
                <a:gd name="T4" fmla="*/ 308 w 512"/>
                <a:gd name="T5" fmla="*/ 300 h 850"/>
                <a:gd name="T6" fmla="*/ 673 w 512"/>
                <a:gd name="T7" fmla="*/ 681 h 850"/>
                <a:gd name="T8" fmla="*/ 708 w 512"/>
                <a:gd name="T9" fmla="*/ 730 h 850"/>
                <a:gd name="T10" fmla="*/ 672 w 512"/>
                <a:gd name="T11" fmla="*/ 753 h 850"/>
                <a:gd name="T12" fmla="*/ 651 w 512"/>
                <a:gd name="T13" fmla="*/ 795 h 850"/>
                <a:gd name="T14" fmla="*/ 628 w 512"/>
                <a:gd name="T15" fmla="*/ 820 h 850"/>
                <a:gd name="T16" fmla="*/ 653 w 512"/>
                <a:gd name="T17" fmla="*/ 842 h 850"/>
                <a:gd name="T18" fmla="*/ 612 w 512"/>
                <a:gd name="T19" fmla="*/ 850 h 850"/>
                <a:gd name="T20" fmla="*/ 398 w 512"/>
                <a:gd name="T21" fmla="*/ 844 h 850"/>
                <a:gd name="T22" fmla="*/ 384 w 512"/>
                <a:gd name="T23" fmla="*/ 794 h 850"/>
                <a:gd name="T24" fmla="*/ 348 w 512"/>
                <a:gd name="T25" fmla="*/ 758 h 850"/>
                <a:gd name="T26" fmla="*/ 320 w 512"/>
                <a:gd name="T27" fmla="*/ 745 h 850"/>
                <a:gd name="T28" fmla="*/ 313 w 512"/>
                <a:gd name="T29" fmla="*/ 719 h 850"/>
                <a:gd name="T30" fmla="*/ 291 w 512"/>
                <a:gd name="T31" fmla="*/ 705 h 850"/>
                <a:gd name="T32" fmla="*/ 268 w 512"/>
                <a:gd name="T33" fmla="*/ 687 h 850"/>
                <a:gd name="T34" fmla="*/ 260 w 512"/>
                <a:gd name="T35" fmla="*/ 667 h 850"/>
                <a:gd name="T36" fmla="*/ 240 w 512"/>
                <a:gd name="T37" fmla="*/ 654 h 850"/>
                <a:gd name="T38" fmla="*/ 207 w 512"/>
                <a:gd name="T39" fmla="*/ 661 h 850"/>
                <a:gd name="T40" fmla="*/ 168 w 512"/>
                <a:gd name="T41" fmla="*/ 651 h 850"/>
                <a:gd name="T42" fmla="*/ 168 w 512"/>
                <a:gd name="T43" fmla="*/ 640 h 850"/>
                <a:gd name="T44" fmla="*/ 167 w 512"/>
                <a:gd name="T45" fmla="*/ 617 h 850"/>
                <a:gd name="T46" fmla="*/ 152 w 512"/>
                <a:gd name="T47" fmla="*/ 591 h 850"/>
                <a:gd name="T48" fmla="*/ 151 w 512"/>
                <a:gd name="T49" fmla="*/ 570 h 850"/>
                <a:gd name="T50" fmla="*/ 134 w 512"/>
                <a:gd name="T51" fmla="*/ 551 h 850"/>
                <a:gd name="T52" fmla="*/ 138 w 512"/>
                <a:gd name="T53" fmla="*/ 533 h 850"/>
                <a:gd name="T54" fmla="*/ 92 w 512"/>
                <a:gd name="T55" fmla="*/ 490 h 850"/>
                <a:gd name="T56" fmla="*/ 92 w 512"/>
                <a:gd name="T57" fmla="*/ 465 h 850"/>
                <a:gd name="T58" fmla="*/ 115 w 512"/>
                <a:gd name="T59" fmla="*/ 456 h 850"/>
                <a:gd name="T60" fmla="*/ 115 w 512"/>
                <a:gd name="T61" fmla="*/ 440 h 850"/>
                <a:gd name="T62" fmla="*/ 92 w 512"/>
                <a:gd name="T63" fmla="*/ 436 h 850"/>
                <a:gd name="T64" fmla="*/ 80 w 512"/>
                <a:gd name="T65" fmla="*/ 412 h 850"/>
                <a:gd name="T66" fmla="*/ 69 w 512"/>
                <a:gd name="T67" fmla="*/ 371 h 850"/>
                <a:gd name="T68" fmla="*/ 103 w 512"/>
                <a:gd name="T69" fmla="*/ 393 h 850"/>
                <a:gd name="T70" fmla="*/ 89 w 512"/>
                <a:gd name="T71" fmla="*/ 364 h 850"/>
                <a:gd name="T72" fmla="*/ 115 w 512"/>
                <a:gd name="T73" fmla="*/ 364 h 850"/>
                <a:gd name="T74" fmla="*/ 115 w 512"/>
                <a:gd name="T75" fmla="*/ 343 h 850"/>
                <a:gd name="T76" fmla="*/ 89 w 512"/>
                <a:gd name="T77" fmla="*/ 329 h 850"/>
                <a:gd name="T78" fmla="*/ 78 w 512"/>
                <a:gd name="T79" fmla="*/ 349 h 850"/>
                <a:gd name="T80" fmla="*/ 55 w 512"/>
                <a:gd name="T81" fmla="*/ 342 h 850"/>
                <a:gd name="T82" fmla="*/ 11 w 512"/>
                <a:gd name="T83" fmla="*/ 246 h 850"/>
                <a:gd name="T84" fmla="*/ 22 w 512"/>
                <a:gd name="T85" fmla="*/ 178 h 850"/>
                <a:gd name="T86" fmla="*/ 0 w 512"/>
                <a:gd name="T87" fmla="*/ 139 h 850"/>
                <a:gd name="T88" fmla="*/ 12 w 512"/>
                <a:gd name="T89" fmla="*/ 110 h 850"/>
                <a:gd name="T90" fmla="*/ 33 w 512"/>
                <a:gd name="T91" fmla="*/ 104 h 850"/>
                <a:gd name="T92" fmla="*/ 55 w 512"/>
                <a:gd name="T93" fmla="*/ 57 h 850"/>
                <a:gd name="T94" fmla="*/ 55 w 512"/>
                <a:gd name="T95" fmla="*/ 0 h 85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12"/>
                <a:gd name="T145" fmla="*/ 0 h 850"/>
                <a:gd name="T146" fmla="*/ 512 w 512"/>
                <a:gd name="T147" fmla="*/ 850 h 85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12" h="850">
                  <a:moveTo>
                    <a:pt x="40" y="0"/>
                  </a:moveTo>
                  <a:lnTo>
                    <a:pt x="275" y="50"/>
                  </a:lnTo>
                  <a:lnTo>
                    <a:pt x="223" y="300"/>
                  </a:lnTo>
                  <a:lnTo>
                    <a:pt x="488" y="681"/>
                  </a:lnTo>
                  <a:lnTo>
                    <a:pt x="512" y="730"/>
                  </a:lnTo>
                  <a:lnTo>
                    <a:pt x="487" y="753"/>
                  </a:lnTo>
                  <a:lnTo>
                    <a:pt x="471" y="795"/>
                  </a:lnTo>
                  <a:lnTo>
                    <a:pt x="455" y="820"/>
                  </a:lnTo>
                  <a:lnTo>
                    <a:pt x="472" y="842"/>
                  </a:lnTo>
                  <a:lnTo>
                    <a:pt x="444" y="850"/>
                  </a:lnTo>
                  <a:lnTo>
                    <a:pt x="289" y="844"/>
                  </a:lnTo>
                  <a:lnTo>
                    <a:pt x="279" y="794"/>
                  </a:lnTo>
                  <a:lnTo>
                    <a:pt x="252" y="758"/>
                  </a:lnTo>
                  <a:lnTo>
                    <a:pt x="232" y="745"/>
                  </a:lnTo>
                  <a:lnTo>
                    <a:pt x="227" y="719"/>
                  </a:lnTo>
                  <a:lnTo>
                    <a:pt x="210" y="705"/>
                  </a:lnTo>
                  <a:lnTo>
                    <a:pt x="194" y="687"/>
                  </a:lnTo>
                  <a:lnTo>
                    <a:pt x="188" y="667"/>
                  </a:lnTo>
                  <a:lnTo>
                    <a:pt x="173" y="654"/>
                  </a:lnTo>
                  <a:lnTo>
                    <a:pt x="149" y="661"/>
                  </a:lnTo>
                  <a:lnTo>
                    <a:pt x="122" y="651"/>
                  </a:lnTo>
                  <a:lnTo>
                    <a:pt x="122" y="640"/>
                  </a:lnTo>
                  <a:lnTo>
                    <a:pt x="121" y="617"/>
                  </a:lnTo>
                  <a:lnTo>
                    <a:pt x="110" y="591"/>
                  </a:lnTo>
                  <a:lnTo>
                    <a:pt x="109" y="570"/>
                  </a:lnTo>
                  <a:lnTo>
                    <a:pt x="97" y="551"/>
                  </a:lnTo>
                  <a:lnTo>
                    <a:pt x="100" y="533"/>
                  </a:lnTo>
                  <a:lnTo>
                    <a:pt x="66" y="490"/>
                  </a:lnTo>
                  <a:lnTo>
                    <a:pt x="66" y="465"/>
                  </a:lnTo>
                  <a:lnTo>
                    <a:pt x="83" y="456"/>
                  </a:lnTo>
                  <a:lnTo>
                    <a:pt x="83" y="440"/>
                  </a:lnTo>
                  <a:lnTo>
                    <a:pt x="66" y="436"/>
                  </a:lnTo>
                  <a:lnTo>
                    <a:pt x="58" y="412"/>
                  </a:lnTo>
                  <a:lnTo>
                    <a:pt x="50" y="371"/>
                  </a:lnTo>
                  <a:lnTo>
                    <a:pt x="75" y="393"/>
                  </a:lnTo>
                  <a:lnTo>
                    <a:pt x="65" y="364"/>
                  </a:lnTo>
                  <a:lnTo>
                    <a:pt x="83" y="364"/>
                  </a:lnTo>
                  <a:lnTo>
                    <a:pt x="83" y="343"/>
                  </a:lnTo>
                  <a:lnTo>
                    <a:pt x="65" y="329"/>
                  </a:lnTo>
                  <a:lnTo>
                    <a:pt x="56" y="349"/>
                  </a:lnTo>
                  <a:lnTo>
                    <a:pt x="40" y="342"/>
                  </a:lnTo>
                  <a:lnTo>
                    <a:pt x="7" y="246"/>
                  </a:lnTo>
                  <a:lnTo>
                    <a:pt x="16" y="178"/>
                  </a:lnTo>
                  <a:lnTo>
                    <a:pt x="0" y="139"/>
                  </a:lnTo>
                  <a:lnTo>
                    <a:pt x="8" y="110"/>
                  </a:lnTo>
                  <a:lnTo>
                    <a:pt x="24" y="104"/>
                  </a:lnTo>
                  <a:lnTo>
                    <a:pt x="40" y="57"/>
                  </a:lnTo>
                  <a:lnTo>
                    <a:pt x="40" y="0"/>
                  </a:lnTo>
                  <a:close/>
                </a:path>
              </a:pathLst>
            </a:custGeom>
            <a:grpFill/>
            <a:ln w="6350">
              <a:solidFill>
                <a:schemeClr val="bg1"/>
              </a:solidFill>
              <a:round/>
              <a:headEnd/>
              <a:tailEnd/>
            </a:ln>
          </p:spPr>
          <p:txBody>
            <a:bodyPr/>
            <a:lstStyle/>
            <a:p>
              <a:pPr>
                <a:defRPr/>
              </a:pPr>
              <a:endParaRPr lang="en-GB" dirty="0"/>
            </a:p>
          </p:txBody>
        </p:sp>
        <p:sp>
          <p:nvSpPr>
            <p:cNvPr id="34" name="Freeform 47">
              <a:extLst>
                <a:ext uri="{FF2B5EF4-FFF2-40B4-BE49-F238E27FC236}">
                  <a16:creationId xmlns:a16="http://schemas.microsoft.com/office/drawing/2014/main" id="{C2BE81C8-9672-45DA-87F4-C088CACB5C85}"/>
                </a:ext>
              </a:extLst>
            </p:cNvPr>
            <p:cNvSpPr>
              <a:spLocks/>
            </p:cNvSpPr>
            <p:nvPr/>
          </p:nvSpPr>
          <p:spPr bwMode="auto">
            <a:xfrm>
              <a:off x="2658483" y="2041525"/>
              <a:ext cx="722272" cy="1158875"/>
            </a:xfrm>
            <a:custGeom>
              <a:avLst/>
              <a:gdLst>
                <a:gd name="T0" fmla="*/ 117 w 349"/>
                <a:gd name="T1" fmla="*/ 0 h 608"/>
                <a:gd name="T2" fmla="*/ 72 w 349"/>
                <a:gd name="T3" fmla="*/ 238 h 608"/>
                <a:gd name="T4" fmla="*/ 118 w 349"/>
                <a:gd name="T5" fmla="*/ 288 h 608"/>
                <a:gd name="T6" fmla="*/ 47 w 349"/>
                <a:gd name="T7" fmla="*/ 341 h 608"/>
                <a:gd name="T8" fmla="*/ 37 w 349"/>
                <a:gd name="T9" fmla="*/ 378 h 608"/>
                <a:gd name="T10" fmla="*/ 58 w 349"/>
                <a:gd name="T11" fmla="*/ 404 h 608"/>
                <a:gd name="T12" fmla="*/ 37 w 349"/>
                <a:gd name="T13" fmla="*/ 416 h 608"/>
                <a:gd name="T14" fmla="*/ 0 w 349"/>
                <a:gd name="T15" fmla="*/ 554 h 608"/>
                <a:gd name="T16" fmla="*/ 230 w 349"/>
                <a:gd name="T17" fmla="*/ 586 h 608"/>
                <a:gd name="T18" fmla="*/ 451 w 349"/>
                <a:gd name="T19" fmla="*/ 608 h 608"/>
                <a:gd name="T20" fmla="*/ 472 w 349"/>
                <a:gd name="T21" fmla="*/ 482 h 608"/>
                <a:gd name="T22" fmla="*/ 485 w 349"/>
                <a:gd name="T23" fmla="*/ 413 h 608"/>
                <a:gd name="T24" fmla="*/ 464 w 349"/>
                <a:gd name="T25" fmla="*/ 388 h 608"/>
                <a:gd name="T26" fmla="*/ 414 w 349"/>
                <a:gd name="T27" fmla="*/ 395 h 608"/>
                <a:gd name="T28" fmla="*/ 346 w 349"/>
                <a:gd name="T29" fmla="*/ 401 h 608"/>
                <a:gd name="T30" fmla="*/ 338 w 349"/>
                <a:gd name="T31" fmla="*/ 345 h 608"/>
                <a:gd name="T32" fmla="*/ 257 w 349"/>
                <a:gd name="T33" fmla="*/ 299 h 608"/>
                <a:gd name="T34" fmla="*/ 268 w 349"/>
                <a:gd name="T35" fmla="*/ 270 h 608"/>
                <a:gd name="T36" fmla="*/ 275 w 349"/>
                <a:gd name="T37" fmla="*/ 218 h 608"/>
                <a:gd name="T38" fmla="*/ 175 w 349"/>
                <a:gd name="T39" fmla="*/ 106 h 608"/>
                <a:gd name="T40" fmla="*/ 188 w 349"/>
                <a:gd name="T41" fmla="*/ 7 h 608"/>
                <a:gd name="T42" fmla="*/ 117 w 349"/>
                <a:gd name="T43" fmla="*/ 0 h 60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49"/>
                <a:gd name="T67" fmla="*/ 0 h 608"/>
                <a:gd name="T68" fmla="*/ 349 w 349"/>
                <a:gd name="T69" fmla="*/ 608 h 60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49" h="608">
                  <a:moveTo>
                    <a:pt x="84" y="0"/>
                  </a:moveTo>
                  <a:lnTo>
                    <a:pt x="52" y="238"/>
                  </a:lnTo>
                  <a:lnTo>
                    <a:pt x="85" y="288"/>
                  </a:lnTo>
                  <a:lnTo>
                    <a:pt x="34" y="341"/>
                  </a:lnTo>
                  <a:lnTo>
                    <a:pt x="27" y="378"/>
                  </a:lnTo>
                  <a:lnTo>
                    <a:pt x="41" y="404"/>
                  </a:lnTo>
                  <a:lnTo>
                    <a:pt x="27" y="416"/>
                  </a:lnTo>
                  <a:lnTo>
                    <a:pt x="0" y="554"/>
                  </a:lnTo>
                  <a:lnTo>
                    <a:pt x="166" y="586"/>
                  </a:lnTo>
                  <a:lnTo>
                    <a:pt x="324" y="608"/>
                  </a:lnTo>
                  <a:lnTo>
                    <a:pt x="340" y="482"/>
                  </a:lnTo>
                  <a:lnTo>
                    <a:pt x="349" y="413"/>
                  </a:lnTo>
                  <a:lnTo>
                    <a:pt x="333" y="388"/>
                  </a:lnTo>
                  <a:lnTo>
                    <a:pt x="297" y="395"/>
                  </a:lnTo>
                  <a:lnTo>
                    <a:pt x="250" y="401"/>
                  </a:lnTo>
                  <a:lnTo>
                    <a:pt x="242" y="345"/>
                  </a:lnTo>
                  <a:lnTo>
                    <a:pt x="185" y="299"/>
                  </a:lnTo>
                  <a:lnTo>
                    <a:pt x="192" y="270"/>
                  </a:lnTo>
                  <a:lnTo>
                    <a:pt x="198" y="218"/>
                  </a:lnTo>
                  <a:lnTo>
                    <a:pt x="125" y="106"/>
                  </a:lnTo>
                  <a:lnTo>
                    <a:pt x="134" y="7"/>
                  </a:lnTo>
                  <a:lnTo>
                    <a:pt x="84" y="0"/>
                  </a:lnTo>
                  <a:close/>
                </a:path>
              </a:pathLst>
            </a:custGeom>
            <a:grpFill/>
            <a:ln w="6350">
              <a:solidFill>
                <a:schemeClr val="bg1"/>
              </a:solidFill>
              <a:round/>
              <a:headEnd/>
              <a:tailEnd/>
            </a:ln>
          </p:spPr>
          <p:txBody>
            <a:bodyPr/>
            <a:lstStyle/>
            <a:p>
              <a:pPr>
                <a:defRPr/>
              </a:pPr>
              <a:endParaRPr lang="en-GB" dirty="0"/>
            </a:p>
          </p:txBody>
        </p:sp>
        <p:sp>
          <p:nvSpPr>
            <p:cNvPr id="35" name="Freeform 48">
              <a:extLst>
                <a:ext uri="{FF2B5EF4-FFF2-40B4-BE49-F238E27FC236}">
                  <a16:creationId xmlns:a16="http://schemas.microsoft.com/office/drawing/2014/main" id="{5DE191FF-194F-4363-BFE9-A1559DFA5420}"/>
                </a:ext>
              </a:extLst>
            </p:cNvPr>
            <p:cNvSpPr>
              <a:spLocks/>
            </p:cNvSpPr>
            <p:nvPr/>
          </p:nvSpPr>
          <p:spPr bwMode="auto">
            <a:xfrm>
              <a:off x="5698902" y="4259263"/>
              <a:ext cx="433363" cy="750887"/>
            </a:xfrm>
            <a:custGeom>
              <a:avLst/>
              <a:gdLst>
                <a:gd name="T0" fmla="*/ 81 w 210"/>
                <a:gd name="T1" fmla="*/ 13 h 394"/>
                <a:gd name="T2" fmla="*/ 37 w 210"/>
                <a:gd name="T3" fmla="*/ 80 h 394"/>
                <a:gd name="T4" fmla="*/ 0 w 210"/>
                <a:gd name="T5" fmla="*/ 124 h 394"/>
                <a:gd name="T6" fmla="*/ 13 w 210"/>
                <a:gd name="T7" fmla="*/ 175 h 394"/>
                <a:gd name="T8" fmla="*/ 57 w 210"/>
                <a:gd name="T9" fmla="*/ 246 h 394"/>
                <a:gd name="T10" fmla="*/ 23 w 210"/>
                <a:gd name="T11" fmla="*/ 318 h 394"/>
                <a:gd name="T12" fmla="*/ 6 w 210"/>
                <a:gd name="T13" fmla="*/ 355 h 394"/>
                <a:gd name="T14" fmla="*/ 174 w 210"/>
                <a:gd name="T15" fmla="*/ 340 h 394"/>
                <a:gd name="T16" fmla="*/ 184 w 210"/>
                <a:gd name="T17" fmla="*/ 388 h 394"/>
                <a:gd name="T18" fmla="*/ 217 w 210"/>
                <a:gd name="T19" fmla="*/ 394 h 394"/>
                <a:gd name="T20" fmla="*/ 225 w 210"/>
                <a:gd name="T21" fmla="*/ 369 h 394"/>
                <a:gd name="T22" fmla="*/ 286 w 210"/>
                <a:gd name="T23" fmla="*/ 362 h 394"/>
                <a:gd name="T24" fmla="*/ 272 w 210"/>
                <a:gd name="T25" fmla="*/ 282 h 394"/>
                <a:gd name="T26" fmla="*/ 270 w 210"/>
                <a:gd name="T27" fmla="*/ 0 h 394"/>
                <a:gd name="T28" fmla="*/ 81 w 210"/>
                <a:gd name="T29" fmla="*/ 13 h 39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0"/>
                <a:gd name="T46" fmla="*/ 0 h 394"/>
                <a:gd name="T47" fmla="*/ 210 w 210"/>
                <a:gd name="T48" fmla="*/ 394 h 39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0" h="394">
                  <a:moveTo>
                    <a:pt x="59" y="13"/>
                  </a:moveTo>
                  <a:lnTo>
                    <a:pt x="27" y="80"/>
                  </a:lnTo>
                  <a:lnTo>
                    <a:pt x="0" y="124"/>
                  </a:lnTo>
                  <a:lnTo>
                    <a:pt x="9" y="175"/>
                  </a:lnTo>
                  <a:lnTo>
                    <a:pt x="42" y="246"/>
                  </a:lnTo>
                  <a:lnTo>
                    <a:pt x="17" y="318"/>
                  </a:lnTo>
                  <a:lnTo>
                    <a:pt x="6" y="355"/>
                  </a:lnTo>
                  <a:lnTo>
                    <a:pt x="128" y="340"/>
                  </a:lnTo>
                  <a:lnTo>
                    <a:pt x="134" y="388"/>
                  </a:lnTo>
                  <a:lnTo>
                    <a:pt x="159" y="394"/>
                  </a:lnTo>
                  <a:lnTo>
                    <a:pt x="165" y="369"/>
                  </a:lnTo>
                  <a:lnTo>
                    <a:pt x="210" y="362"/>
                  </a:lnTo>
                  <a:lnTo>
                    <a:pt x="200" y="282"/>
                  </a:lnTo>
                  <a:lnTo>
                    <a:pt x="198" y="0"/>
                  </a:lnTo>
                  <a:lnTo>
                    <a:pt x="59" y="13"/>
                  </a:lnTo>
                  <a:close/>
                </a:path>
              </a:pathLst>
            </a:custGeom>
            <a:grpFill/>
            <a:ln w="6350">
              <a:solidFill>
                <a:schemeClr val="bg1"/>
              </a:solidFill>
              <a:round/>
              <a:headEnd/>
              <a:tailEnd/>
            </a:ln>
          </p:spPr>
          <p:txBody>
            <a:bodyPr/>
            <a:lstStyle/>
            <a:p>
              <a:pPr>
                <a:defRPr/>
              </a:pPr>
              <a:endParaRPr lang="en-GB" dirty="0"/>
            </a:p>
          </p:txBody>
        </p:sp>
        <p:sp>
          <p:nvSpPr>
            <p:cNvPr id="36" name="Freeform 49">
              <a:extLst>
                <a:ext uri="{FF2B5EF4-FFF2-40B4-BE49-F238E27FC236}">
                  <a16:creationId xmlns:a16="http://schemas.microsoft.com/office/drawing/2014/main" id="{80B6F277-45F4-4D57-847D-8756FE015EFD}"/>
                </a:ext>
              </a:extLst>
            </p:cNvPr>
            <p:cNvSpPr>
              <a:spLocks/>
            </p:cNvSpPr>
            <p:nvPr/>
          </p:nvSpPr>
          <p:spPr bwMode="auto">
            <a:xfrm>
              <a:off x="6104750" y="4222750"/>
              <a:ext cx="490113" cy="758825"/>
            </a:xfrm>
            <a:custGeom>
              <a:avLst/>
              <a:gdLst>
                <a:gd name="T0" fmla="*/ 0 w 237"/>
                <a:gd name="T1" fmla="*/ 20 h 398"/>
                <a:gd name="T2" fmla="*/ 213 w 237"/>
                <a:gd name="T3" fmla="*/ 0 h 398"/>
                <a:gd name="T4" fmla="*/ 281 w 237"/>
                <a:gd name="T5" fmla="*/ 184 h 398"/>
                <a:gd name="T6" fmla="*/ 329 w 237"/>
                <a:gd name="T7" fmla="*/ 213 h 398"/>
                <a:gd name="T8" fmla="*/ 291 w 237"/>
                <a:gd name="T9" fmla="*/ 267 h 398"/>
                <a:gd name="T10" fmla="*/ 326 w 237"/>
                <a:gd name="T11" fmla="*/ 319 h 398"/>
                <a:gd name="T12" fmla="*/ 110 w 237"/>
                <a:gd name="T13" fmla="*/ 338 h 398"/>
                <a:gd name="T14" fmla="*/ 117 w 237"/>
                <a:gd name="T15" fmla="*/ 383 h 398"/>
                <a:gd name="T16" fmla="*/ 86 w 237"/>
                <a:gd name="T17" fmla="*/ 398 h 398"/>
                <a:gd name="T18" fmla="*/ 61 w 237"/>
                <a:gd name="T19" fmla="*/ 341 h 398"/>
                <a:gd name="T20" fmla="*/ 46 w 237"/>
                <a:gd name="T21" fmla="*/ 387 h 398"/>
                <a:gd name="T22" fmla="*/ 17 w 237"/>
                <a:gd name="T23" fmla="*/ 383 h 398"/>
                <a:gd name="T24" fmla="*/ 11 w 237"/>
                <a:gd name="T25" fmla="*/ 337 h 398"/>
                <a:gd name="T26" fmla="*/ 1 w 237"/>
                <a:gd name="T27" fmla="*/ 297 h 398"/>
                <a:gd name="T28" fmla="*/ 0 w 237"/>
                <a:gd name="T29" fmla="*/ 20 h 3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7"/>
                <a:gd name="T46" fmla="*/ 0 h 398"/>
                <a:gd name="T47" fmla="*/ 237 w 237"/>
                <a:gd name="T48" fmla="*/ 398 h 39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7" h="398">
                  <a:moveTo>
                    <a:pt x="0" y="20"/>
                  </a:moveTo>
                  <a:lnTo>
                    <a:pt x="154" y="0"/>
                  </a:lnTo>
                  <a:lnTo>
                    <a:pt x="203" y="184"/>
                  </a:lnTo>
                  <a:lnTo>
                    <a:pt x="237" y="213"/>
                  </a:lnTo>
                  <a:lnTo>
                    <a:pt x="210" y="267"/>
                  </a:lnTo>
                  <a:lnTo>
                    <a:pt x="236" y="319"/>
                  </a:lnTo>
                  <a:lnTo>
                    <a:pt x="79" y="338"/>
                  </a:lnTo>
                  <a:lnTo>
                    <a:pt x="85" y="383"/>
                  </a:lnTo>
                  <a:lnTo>
                    <a:pt x="62" y="398"/>
                  </a:lnTo>
                  <a:lnTo>
                    <a:pt x="44" y="341"/>
                  </a:lnTo>
                  <a:lnTo>
                    <a:pt x="33" y="387"/>
                  </a:lnTo>
                  <a:lnTo>
                    <a:pt x="13" y="383"/>
                  </a:lnTo>
                  <a:lnTo>
                    <a:pt x="7" y="337"/>
                  </a:lnTo>
                  <a:lnTo>
                    <a:pt x="1" y="297"/>
                  </a:lnTo>
                  <a:lnTo>
                    <a:pt x="0" y="20"/>
                  </a:lnTo>
                  <a:close/>
                </a:path>
              </a:pathLst>
            </a:custGeom>
            <a:grpFill/>
            <a:ln w="6350">
              <a:solidFill>
                <a:schemeClr val="bg1"/>
              </a:solidFill>
              <a:round/>
              <a:headEnd/>
              <a:tailEnd/>
            </a:ln>
          </p:spPr>
          <p:txBody>
            <a:bodyPr/>
            <a:lstStyle/>
            <a:p>
              <a:pPr>
                <a:defRPr/>
              </a:pPr>
              <a:endParaRPr lang="en-GB" dirty="0"/>
            </a:p>
          </p:txBody>
        </p:sp>
        <p:sp>
          <p:nvSpPr>
            <p:cNvPr id="37" name="Freeform 50">
              <a:extLst>
                <a:ext uri="{FF2B5EF4-FFF2-40B4-BE49-F238E27FC236}">
                  <a16:creationId xmlns:a16="http://schemas.microsoft.com/office/drawing/2014/main" id="{73220F68-016F-49B5-B97D-4EB04D899674}"/>
                </a:ext>
              </a:extLst>
            </p:cNvPr>
            <p:cNvSpPr>
              <a:spLocks/>
            </p:cNvSpPr>
            <p:nvPr/>
          </p:nvSpPr>
          <p:spPr bwMode="auto">
            <a:xfrm>
              <a:off x="6422894" y="4184650"/>
              <a:ext cx="679279" cy="698500"/>
            </a:xfrm>
            <a:custGeom>
              <a:avLst/>
              <a:gdLst>
                <a:gd name="T0" fmla="*/ 0 w 328"/>
                <a:gd name="T1" fmla="*/ 23 h 366"/>
                <a:gd name="T2" fmla="*/ 4 w 328"/>
                <a:gd name="T3" fmla="*/ 23 h 366"/>
                <a:gd name="T4" fmla="*/ 111 w 328"/>
                <a:gd name="T5" fmla="*/ 7 h 366"/>
                <a:gd name="T6" fmla="*/ 206 w 328"/>
                <a:gd name="T7" fmla="*/ 0 h 366"/>
                <a:gd name="T8" fmla="*/ 192 w 328"/>
                <a:gd name="T9" fmla="*/ 19 h 366"/>
                <a:gd name="T10" fmla="*/ 221 w 328"/>
                <a:gd name="T11" fmla="*/ 19 h 366"/>
                <a:gd name="T12" fmla="*/ 384 w 328"/>
                <a:gd name="T13" fmla="*/ 132 h 366"/>
                <a:gd name="T14" fmla="*/ 446 w 328"/>
                <a:gd name="T15" fmla="*/ 205 h 366"/>
                <a:gd name="T16" fmla="*/ 455 w 328"/>
                <a:gd name="T17" fmla="*/ 254 h 366"/>
                <a:gd name="T18" fmla="*/ 434 w 328"/>
                <a:gd name="T19" fmla="*/ 266 h 366"/>
                <a:gd name="T20" fmla="*/ 446 w 328"/>
                <a:gd name="T21" fmla="*/ 316 h 366"/>
                <a:gd name="T22" fmla="*/ 402 w 328"/>
                <a:gd name="T23" fmla="*/ 318 h 366"/>
                <a:gd name="T24" fmla="*/ 402 w 328"/>
                <a:gd name="T25" fmla="*/ 360 h 366"/>
                <a:gd name="T26" fmla="*/ 364 w 328"/>
                <a:gd name="T27" fmla="*/ 339 h 366"/>
                <a:gd name="T28" fmla="*/ 130 w 328"/>
                <a:gd name="T29" fmla="*/ 366 h 366"/>
                <a:gd name="T30" fmla="*/ 78 w 328"/>
                <a:gd name="T31" fmla="*/ 287 h 366"/>
                <a:gd name="T32" fmla="*/ 115 w 328"/>
                <a:gd name="T33" fmla="*/ 233 h 366"/>
                <a:gd name="T34" fmla="*/ 65 w 328"/>
                <a:gd name="T35" fmla="*/ 206 h 366"/>
                <a:gd name="T36" fmla="*/ 0 w 328"/>
                <a:gd name="T37" fmla="*/ 23 h 36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8"/>
                <a:gd name="T58" fmla="*/ 0 h 366"/>
                <a:gd name="T59" fmla="*/ 328 w 328"/>
                <a:gd name="T60" fmla="*/ 366 h 36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8" h="366">
                  <a:moveTo>
                    <a:pt x="0" y="23"/>
                  </a:moveTo>
                  <a:lnTo>
                    <a:pt x="4" y="23"/>
                  </a:lnTo>
                  <a:lnTo>
                    <a:pt x="80" y="7"/>
                  </a:lnTo>
                  <a:lnTo>
                    <a:pt x="148" y="0"/>
                  </a:lnTo>
                  <a:lnTo>
                    <a:pt x="138" y="19"/>
                  </a:lnTo>
                  <a:lnTo>
                    <a:pt x="159" y="19"/>
                  </a:lnTo>
                  <a:lnTo>
                    <a:pt x="276" y="132"/>
                  </a:lnTo>
                  <a:lnTo>
                    <a:pt x="322" y="205"/>
                  </a:lnTo>
                  <a:lnTo>
                    <a:pt x="328" y="254"/>
                  </a:lnTo>
                  <a:lnTo>
                    <a:pt x="313" y="266"/>
                  </a:lnTo>
                  <a:lnTo>
                    <a:pt x="322" y="316"/>
                  </a:lnTo>
                  <a:lnTo>
                    <a:pt x="289" y="318"/>
                  </a:lnTo>
                  <a:lnTo>
                    <a:pt x="289" y="360"/>
                  </a:lnTo>
                  <a:lnTo>
                    <a:pt x="263" y="339"/>
                  </a:lnTo>
                  <a:lnTo>
                    <a:pt x="94" y="366"/>
                  </a:lnTo>
                  <a:lnTo>
                    <a:pt x="56" y="287"/>
                  </a:lnTo>
                  <a:lnTo>
                    <a:pt x="83" y="233"/>
                  </a:lnTo>
                  <a:lnTo>
                    <a:pt x="47" y="206"/>
                  </a:lnTo>
                  <a:lnTo>
                    <a:pt x="0" y="23"/>
                  </a:lnTo>
                  <a:close/>
                </a:path>
              </a:pathLst>
            </a:custGeom>
            <a:grpFill/>
            <a:ln w="6350">
              <a:solidFill>
                <a:schemeClr val="bg1"/>
              </a:solidFill>
              <a:round/>
              <a:headEnd/>
              <a:tailEnd/>
            </a:ln>
          </p:spPr>
          <p:txBody>
            <a:bodyPr/>
            <a:lstStyle/>
            <a:p>
              <a:pPr>
                <a:defRPr/>
              </a:pPr>
              <a:endParaRPr lang="en-GB" dirty="0"/>
            </a:p>
          </p:txBody>
        </p:sp>
        <p:sp>
          <p:nvSpPr>
            <p:cNvPr id="38" name="Freeform 51">
              <a:extLst>
                <a:ext uri="{FF2B5EF4-FFF2-40B4-BE49-F238E27FC236}">
                  <a16:creationId xmlns:a16="http://schemas.microsoft.com/office/drawing/2014/main" id="{2F6C4EA2-2E1D-4EB3-BC03-0B86EC5BCFA3}"/>
                </a:ext>
              </a:extLst>
            </p:cNvPr>
            <p:cNvSpPr>
              <a:spLocks/>
            </p:cNvSpPr>
            <p:nvPr/>
          </p:nvSpPr>
          <p:spPr bwMode="auto">
            <a:xfrm>
              <a:off x="6587984" y="3757613"/>
              <a:ext cx="1064490" cy="463550"/>
            </a:xfrm>
            <a:custGeom>
              <a:avLst/>
              <a:gdLst>
                <a:gd name="T0" fmla="*/ 25 w 516"/>
                <a:gd name="T1" fmla="*/ 180 h 243"/>
                <a:gd name="T2" fmla="*/ 0 w 516"/>
                <a:gd name="T3" fmla="*/ 231 h 243"/>
                <a:gd name="T4" fmla="*/ 93 w 516"/>
                <a:gd name="T5" fmla="*/ 224 h 243"/>
                <a:gd name="T6" fmla="*/ 128 w 516"/>
                <a:gd name="T7" fmla="*/ 201 h 243"/>
                <a:gd name="T8" fmla="*/ 253 w 516"/>
                <a:gd name="T9" fmla="*/ 175 h 243"/>
                <a:gd name="T10" fmla="*/ 287 w 516"/>
                <a:gd name="T11" fmla="*/ 189 h 243"/>
                <a:gd name="T12" fmla="*/ 369 w 516"/>
                <a:gd name="T13" fmla="*/ 180 h 243"/>
                <a:gd name="T14" fmla="*/ 369 w 516"/>
                <a:gd name="T15" fmla="*/ 183 h 243"/>
                <a:gd name="T16" fmla="*/ 494 w 516"/>
                <a:gd name="T17" fmla="*/ 243 h 243"/>
                <a:gd name="T18" fmla="*/ 565 w 516"/>
                <a:gd name="T19" fmla="*/ 226 h 243"/>
                <a:gd name="T20" fmla="*/ 608 w 516"/>
                <a:gd name="T21" fmla="*/ 159 h 243"/>
                <a:gd name="T22" fmla="*/ 677 w 516"/>
                <a:gd name="T23" fmla="*/ 140 h 243"/>
                <a:gd name="T24" fmla="*/ 711 w 516"/>
                <a:gd name="T25" fmla="*/ 90 h 243"/>
                <a:gd name="T26" fmla="*/ 708 w 516"/>
                <a:gd name="T27" fmla="*/ 30 h 243"/>
                <a:gd name="T28" fmla="*/ 701 w 516"/>
                <a:gd name="T29" fmla="*/ 80 h 243"/>
                <a:gd name="T30" fmla="*/ 661 w 516"/>
                <a:gd name="T31" fmla="*/ 122 h 243"/>
                <a:gd name="T32" fmla="*/ 646 w 516"/>
                <a:gd name="T33" fmla="*/ 119 h 243"/>
                <a:gd name="T34" fmla="*/ 594 w 516"/>
                <a:gd name="T35" fmla="*/ 130 h 243"/>
                <a:gd name="T36" fmla="*/ 594 w 516"/>
                <a:gd name="T37" fmla="*/ 116 h 243"/>
                <a:gd name="T38" fmla="*/ 646 w 516"/>
                <a:gd name="T39" fmla="*/ 102 h 243"/>
                <a:gd name="T40" fmla="*/ 597 w 516"/>
                <a:gd name="T41" fmla="*/ 97 h 243"/>
                <a:gd name="T42" fmla="*/ 652 w 516"/>
                <a:gd name="T43" fmla="*/ 85 h 243"/>
                <a:gd name="T44" fmla="*/ 674 w 516"/>
                <a:gd name="T45" fmla="*/ 92 h 243"/>
                <a:gd name="T46" fmla="*/ 685 w 516"/>
                <a:gd name="T47" fmla="*/ 45 h 243"/>
                <a:gd name="T48" fmla="*/ 672 w 516"/>
                <a:gd name="T49" fmla="*/ 34 h 243"/>
                <a:gd name="T50" fmla="*/ 607 w 516"/>
                <a:gd name="T51" fmla="*/ 53 h 243"/>
                <a:gd name="T52" fmla="*/ 608 w 516"/>
                <a:gd name="T53" fmla="*/ 25 h 243"/>
                <a:gd name="T54" fmla="*/ 635 w 516"/>
                <a:gd name="T55" fmla="*/ 32 h 243"/>
                <a:gd name="T56" fmla="*/ 672 w 516"/>
                <a:gd name="T57" fmla="*/ 10 h 243"/>
                <a:gd name="T58" fmla="*/ 651 w 516"/>
                <a:gd name="T59" fmla="*/ 0 h 243"/>
                <a:gd name="T60" fmla="*/ 438 w 516"/>
                <a:gd name="T61" fmla="*/ 37 h 243"/>
                <a:gd name="T62" fmla="*/ 179 w 516"/>
                <a:gd name="T63" fmla="*/ 79 h 243"/>
                <a:gd name="T64" fmla="*/ 60 w 516"/>
                <a:gd name="T65" fmla="*/ 179 h 243"/>
                <a:gd name="T66" fmla="*/ 25 w 516"/>
                <a:gd name="T67" fmla="*/ 180 h 24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16"/>
                <a:gd name="T103" fmla="*/ 0 h 243"/>
                <a:gd name="T104" fmla="*/ 516 w 516"/>
                <a:gd name="T105" fmla="*/ 243 h 24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16" h="243">
                  <a:moveTo>
                    <a:pt x="18" y="180"/>
                  </a:moveTo>
                  <a:lnTo>
                    <a:pt x="0" y="231"/>
                  </a:lnTo>
                  <a:lnTo>
                    <a:pt x="67" y="224"/>
                  </a:lnTo>
                  <a:lnTo>
                    <a:pt x="93" y="201"/>
                  </a:lnTo>
                  <a:lnTo>
                    <a:pt x="184" y="175"/>
                  </a:lnTo>
                  <a:lnTo>
                    <a:pt x="209" y="189"/>
                  </a:lnTo>
                  <a:lnTo>
                    <a:pt x="269" y="180"/>
                  </a:lnTo>
                  <a:lnTo>
                    <a:pt x="269" y="183"/>
                  </a:lnTo>
                  <a:lnTo>
                    <a:pt x="359" y="243"/>
                  </a:lnTo>
                  <a:lnTo>
                    <a:pt x="411" y="226"/>
                  </a:lnTo>
                  <a:lnTo>
                    <a:pt x="441" y="159"/>
                  </a:lnTo>
                  <a:lnTo>
                    <a:pt x="492" y="140"/>
                  </a:lnTo>
                  <a:lnTo>
                    <a:pt x="516" y="90"/>
                  </a:lnTo>
                  <a:lnTo>
                    <a:pt x="515" y="30"/>
                  </a:lnTo>
                  <a:lnTo>
                    <a:pt x="509" y="80"/>
                  </a:lnTo>
                  <a:lnTo>
                    <a:pt x="480" y="122"/>
                  </a:lnTo>
                  <a:lnTo>
                    <a:pt x="469" y="119"/>
                  </a:lnTo>
                  <a:lnTo>
                    <a:pt x="431" y="130"/>
                  </a:lnTo>
                  <a:lnTo>
                    <a:pt x="431" y="116"/>
                  </a:lnTo>
                  <a:lnTo>
                    <a:pt x="469" y="102"/>
                  </a:lnTo>
                  <a:lnTo>
                    <a:pt x="434" y="97"/>
                  </a:lnTo>
                  <a:lnTo>
                    <a:pt x="474" y="85"/>
                  </a:lnTo>
                  <a:lnTo>
                    <a:pt x="489" y="92"/>
                  </a:lnTo>
                  <a:lnTo>
                    <a:pt x="497" y="45"/>
                  </a:lnTo>
                  <a:lnTo>
                    <a:pt x="487" y="34"/>
                  </a:lnTo>
                  <a:lnTo>
                    <a:pt x="440" y="53"/>
                  </a:lnTo>
                  <a:lnTo>
                    <a:pt x="441" y="25"/>
                  </a:lnTo>
                  <a:lnTo>
                    <a:pt x="461" y="32"/>
                  </a:lnTo>
                  <a:lnTo>
                    <a:pt x="487" y="10"/>
                  </a:lnTo>
                  <a:lnTo>
                    <a:pt x="473" y="0"/>
                  </a:lnTo>
                  <a:lnTo>
                    <a:pt x="318" y="37"/>
                  </a:lnTo>
                  <a:lnTo>
                    <a:pt x="129" y="79"/>
                  </a:lnTo>
                  <a:lnTo>
                    <a:pt x="43" y="179"/>
                  </a:lnTo>
                  <a:lnTo>
                    <a:pt x="18" y="180"/>
                  </a:lnTo>
                  <a:close/>
                </a:path>
              </a:pathLst>
            </a:custGeom>
            <a:grpFill/>
            <a:ln w="6350">
              <a:solidFill>
                <a:schemeClr val="bg1"/>
              </a:solidFill>
              <a:round/>
              <a:headEnd/>
              <a:tailEnd/>
            </a:ln>
          </p:spPr>
          <p:txBody>
            <a:bodyPr/>
            <a:lstStyle/>
            <a:p>
              <a:pPr>
                <a:defRPr/>
              </a:pPr>
              <a:endParaRPr lang="en-GB" dirty="0"/>
            </a:p>
          </p:txBody>
        </p:sp>
        <p:sp>
          <p:nvSpPr>
            <p:cNvPr id="39" name="Freeform 52">
              <a:extLst>
                <a:ext uri="{FF2B5EF4-FFF2-40B4-BE49-F238E27FC236}">
                  <a16:creationId xmlns:a16="http://schemas.microsoft.com/office/drawing/2014/main" id="{2AFF1AE2-F51D-416E-8146-D5FB1E0206BD}"/>
                </a:ext>
              </a:extLst>
            </p:cNvPr>
            <p:cNvSpPr>
              <a:spLocks/>
            </p:cNvSpPr>
            <p:nvPr/>
          </p:nvSpPr>
          <p:spPr bwMode="auto">
            <a:xfrm>
              <a:off x="7449550" y="3270250"/>
              <a:ext cx="147894" cy="182563"/>
            </a:xfrm>
            <a:custGeom>
              <a:avLst/>
              <a:gdLst>
                <a:gd name="T0" fmla="*/ 0 w 72"/>
                <a:gd name="T1" fmla="*/ 5 h 96"/>
                <a:gd name="T2" fmla="*/ 20 w 72"/>
                <a:gd name="T3" fmla="*/ 0 h 96"/>
                <a:gd name="T4" fmla="*/ 66 w 72"/>
                <a:gd name="T5" fmla="*/ 21 h 96"/>
                <a:gd name="T6" fmla="*/ 66 w 72"/>
                <a:gd name="T7" fmla="*/ 42 h 96"/>
                <a:gd name="T8" fmla="*/ 97 w 72"/>
                <a:gd name="T9" fmla="*/ 57 h 96"/>
                <a:gd name="T10" fmla="*/ 99 w 72"/>
                <a:gd name="T11" fmla="*/ 85 h 96"/>
                <a:gd name="T12" fmla="*/ 48 w 72"/>
                <a:gd name="T13" fmla="*/ 96 h 96"/>
                <a:gd name="T14" fmla="*/ 0 w 72"/>
                <a:gd name="T15" fmla="*/ 5 h 96"/>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96"/>
                <a:gd name="T26" fmla="*/ 72 w 72"/>
                <a:gd name="T27" fmla="*/ 96 h 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96">
                  <a:moveTo>
                    <a:pt x="0" y="5"/>
                  </a:moveTo>
                  <a:lnTo>
                    <a:pt x="15" y="0"/>
                  </a:lnTo>
                  <a:lnTo>
                    <a:pt x="48" y="21"/>
                  </a:lnTo>
                  <a:lnTo>
                    <a:pt x="48" y="42"/>
                  </a:lnTo>
                  <a:lnTo>
                    <a:pt x="71" y="57"/>
                  </a:lnTo>
                  <a:lnTo>
                    <a:pt x="72" y="85"/>
                  </a:lnTo>
                  <a:lnTo>
                    <a:pt x="35" y="96"/>
                  </a:lnTo>
                  <a:lnTo>
                    <a:pt x="0" y="5"/>
                  </a:lnTo>
                  <a:close/>
                </a:path>
              </a:pathLst>
            </a:custGeom>
            <a:grpFill/>
            <a:ln w="6350">
              <a:solidFill>
                <a:schemeClr val="bg1"/>
              </a:solidFill>
              <a:round/>
              <a:headEnd/>
              <a:tailEnd/>
            </a:ln>
          </p:spPr>
          <p:txBody>
            <a:bodyPr/>
            <a:lstStyle/>
            <a:p>
              <a:pPr>
                <a:defRPr/>
              </a:pPr>
              <a:endParaRPr lang="en-GB" dirty="0"/>
            </a:p>
          </p:txBody>
        </p:sp>
        <p:sp>
          <p:nvSpPr>
            <p:cNvPr id="40" name="Freeform 53">
              <a:extLst>
                <a:ext uri="{FF2B5EF4-FFF2-40B4-BE49-F238E27FC236}">
                  <a16:creationId xmlns:a16="http://schemas.microsoft.com/office/drawing/2014/main" id="{F49C6F81-C55F-48BE-BDF3-DB293B7006F6}"/>
                </a:ext>
              </a:extLst>
            </p:cNvPr>
            <p:cNvSpPr>
              <a:spLocks/>
            </p:cNvSpPr>
            <p:nvPr/>
          </p:nvSpPr>
          <p:spPr bwMode="auto">
            <a:xfrm>
              <a:off x="6873453" y="2382838"/>
              <a:ext cx="792778" cy="639762"/>
            </a:xfrm>
            <a:custGeom>
              <a:avLst/>
              <a:gdLst>
                <a:gd name="T0" fmla="*/ 40 w 384"/>
                <a:gd name="T1" fmla="*/ 226 h 336"/>
                <a:gd name="T2" fmla="*/ 92 w 384"/>
                <a:gd name="T3" fmla="*/ 206 h 336"/>
                <a:gd name="T4" fmla="*/ 158 w 384"/>
                <a:gd name="T5" fmla="*/ 201 h 336"/>
                <a:gd name="T6" fmla="*/ 177 w 384"/>
                <a:gd name="T7" fmla="*/ 183 h 336"/>
                <a:gd name="T8" fmla="*/ 198 w 384"/>
                <a:gd name="T9" fmla="*/ 181 h 336"/>
                <a:gd name="T10" fmla="*/ 212 w 384"/>
                <a:gd name="T11" fmla="*/ 162 h 336"/>
                <a:gd name="T12" fmla="*/ 235 w 384"/>
                <a:gd name="T13" fmla="*/ 155 h 336"/>
                <a:gd name="T14" fmla="*/ 225 w 384"/>
                <a:gd name="T15" fmla="*/ 120 h 336"/>
                <a:gd name="T16" fmla="*/ 211 w 384"/>
                <a:gd name="T17" fmla="*/ 111 h 336"/>
                <a:gd name="T18" fmla="*/ 240 w 384"/>
                <a:gd name="T19" fmla="*/ 82 h 336"/>
                <a:gd name="T20" fmla="*/ 258 w 384"/>
                <a:gd name="T21" fmla="*/ 82 h 336"/>
                <a:gd name="T22" fmla="*/ 320 w 384"/>
                <a:gd name="T23" fmla="*/ 22 h 336"/>
                <a:gd name="T24" fmla="*/ 414 w 384"/>
                <a:gd name="T25" fmla="*/ 0 h 336"/>
                <a:gd name="T26" fmla="*/ 425 w 384"/>
                <a:gd name="T27" fmla="*/ 56 h 336"/>
                <a:gd name="T28" fmla="*/ 430 w 384"/>
                <a:gd name="T29" fmla="*/ 54 h 336"/>
                <a:gd name="T30" fmla="*/ 452 w 384"/>
                <a:gd name="T31" fmla="*/ 74 h 336"/>
                <a:gd name="T32" fmla="*/ 453 w 384"/>
                <a:gd name="T33" fmla="*/ 132 h 336"/>
                <a:gd name="T34" fmla="*/ 482 w 384"/>
                <a:gd name="T35" fmla="*/ 179 h 336"/>
                <a:gd name="T36" fmla="*/ 493 w 384"/>
                <a:gd name="T37" fmla="*/ 240 h 336"/>
                <a:gd name="T38" fmla="*/ 495 w 384"/>
                <a:gd name="T39" fmla="*/ 293 h 336"/>
                <a:gd name="T40" fmla="*/ 530 w 384"/>
                <a:gd name="T41" fmla="*/ 310 h 336"/>
                <a:gd name="T42" fmla="*/ 505 w 384"/>
                <a:gd name="T43" fmla="*/ 336 h 336"/>
                <a:gd name="T44" fmla="*/ 444 w 384"/>
                <a:gd name="T45" fmla="*/ 306 h 336"/>
                <a:gd name="T46" fmla="*/ 412 w 384"/>
                <a:gd name="T47" fmla="*/ 308 h 336"/>
                <a:gd name="T48" fmla="*/ 380 w 384"/>
                <a:gd name="T49" fmla="*/ 301 h 336"/>
                <a:gd name="T50" fmla="*/ 381 w 384"/>
                <a:gd name="T51" fmla="*/ 283 h 336"/>
                <a:gd name="T52" fmla="*/ 362 w 384"/>
                <a:gd name="T53" fmla="*/ 277 h 336"/>
                <a:gd name="T54" fmla="*/ 15 w 384"/>
                <a:gd name="T55" fmla="*/ 329 h 336"/>
                <a:gd name="T56" fmla="*/ 0 w 384"/>
                <a:gd name="T57" fmla="*/ 314 h 336"/>
                <a:gd name="T58" fmla="*/ 52 w 384"/>
                <a:gd name="T59" fmla="*/ 254 h 336"/>
                <a:gd name="T60" fmla="*/ 40 w 384"/>
                <a:gd name="T61" fmla="*/ 226 h 3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84"/>
                <a:gd name="T94" fmla="*/ 0 h 336"/>
                <a:gd name="T95" fmla="*/ 384 w 384"/>
                <a:gd name="T96" fmla="*/ 336 h 3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84" h="336">
                  <a:moveTo>
                    <a:pt x="29" y="226"/>
                  </a:moveTo>
                  <a:lnTo>
                    <a:pt x="66" y="206"/>
                  </a:lnTo>
                  <a:lnTo>
                    <a:pt x="115" y="201"/>
                  </a:lnTo>
                  <a:lnTo>
                    <a:pt x="127" y="183"/>
                  </a:lnTo>
                  <a:lnTo>
                    <a:pt x="144" y="181"/>
                  </a:lnTo>
                  <a:lnTo>
                    <a:pt x="154" y="162"/>
                  </a:lnTo>
                  <a:lnTo>
                    <a:pt x="171" y="155"/>
                  </a:lnTo>
                  <a:lnTo>
                    <a:pt x="163" y="120"/>
                  </a:lnTo>
                  <a:lnTo>
                    <a:pt x="153" y="111"/>
                  </a:lnTo>
                  <a:lnTo>
                    <a:pt x="174" y="82"/>
                  </a:lnTo>
                  <a:lnTo>
                    <a:pt x="187" y="82"/>
                  </a:lnTo>
                  <a:lnTo>
                    <a:pt x="232" y="22"/>
                  </a:lnTo>
                  <a:lnTo>
                    <a:pt x="301" y="0"/>
                  </a:lnTo>
                  <a:lnTo>
                    <a:pt x="308" y="56"/>
                  </a:lnTo>
                  <a:lnTo>
                    <a:pt x="312" y="54"/>
                  </a:lnTo>
                  <a:lnTo>
                    <a:pt x="328" y="74"/>
                  </a:lnTo>
                  <a:lnTo>
                    <a:pt x="329" y="132"/>
                  </a:lnTo>
                  <a:lnTo>
                    <a:pt x="350" y="179"/>
                  </a:lnTo>
                  <a:lnTo>
                    <a:pt x="358" y="240"/>
                  </a:lnTo>
                  <a:lnTo>
                    <a:pt x="360" y="293"/>
                  </a:lnTo>
                  <a:lnTo>
                    <a:pt x="384" y="310"/>
                  </a:lnTo>
                  <a:lnTo>
                    <a:pt x="366" y="336"/>
                  </a:lnTo>
                  <a:lnTo>
                    <a:pt x="322" y="306"/>
                  </a:lnTo>
                  <a:lnTo>
                    <a:pt x="299" y="308"/>
                  </a:lnTo>
                  <a:lnTo>
                    <a:pt x="276" y="301"/>
                  </a:lnTo>
                  <a:lnTo>
                    <a:pt x="277" y="283"/>
                  </a:lnTo>
                  <a:lnTo>
                    <a:pt x="262" y="277"/>
                  </a:lnTo>
                  <a:lnTo>
                    <a:pt x="11" y="329"/>
                  </a:lnTo>
                  <a:lnTo>
                    <a:pt x="0" y="314"/>
                  </a:lnTo>
                  <a:lnTo>
                    <a:pt x="38" y="254"/>
                  </a:lnTo>
                  <a:lnTo>
                    <a:pt x="29" y="226"/>
                  </a:lnTo>
                  <a:close/>
                </a:path>
              </a:pathLst>
            </a:custGeom>
            <a:grpFill/>
            <a:ln w="6350">
              <a:solidFill>
                <a:schemeClr val="bg1"/>
              </a:solidFill>
              <a:round/>
              <a:headEnd/>
              <a:tailEnd/>
            </a:ln>
          </p:spPr>
          <p:txBody>
            <a:bodyPr/>
            <a:lstStyle/>
            <a:p>
              <a:pPr>
                <a:defRPr/>
              </a:pPr>
              <a:endParaRPr lang="en-GB" dirty="0"/>
            </a:p>
          </p:txBody>
        </p:sp>
        <p:sp>
          <p:nvSpPr>
            <p:cNvPr id="41" name="Freeform 54">
              <a:extLst>
                <a:ext uri="{FF2B5EF4-FFF2-40B4-BE49-F238E27FC236}">
                  <a16:creationId xmlns:a16="http://schemas.microsoft.com/office/drawing/2014/main" id="{36BBFDC9-F535-4D1B-BBDB-5236FC3A8C38}"/>
                </a:ext>
              </a:extLst>
            </p:cNvPr>
            <p:cNvSpPr>
              <a:spLocks/>
            </p:cNvSpPr>
            <p:nvPr/>
          </p:nvSpPr>
          <p:spPr bwMode="auto">
            <a:xfrm>
              <a:off x="7647316" y="2919413"/>
              <a:ext cx="230439" cy="138112"/>
            </a:xfrm>
            <a:custGeom>
              <a:avLst/>
              <a:gdLst>
                <a:gd name="T0" fmla="*/ 0 w 112"/>
                <a:gd name="T1" fmla="*/ 53 h 72"/>
                <a:gd name="T2" fmla="*/ 63 w 112"/>
                <a:gd name="T3" fmla="*/ 30 h 72"/>
                <a:gd name="T4" fmla="*/ 124 w 112"/>
                <a:gd name="T5" fmla="*/ 0 h 72"/>
                <a:gd name="T6" fmla="*/ 135 w 112"/>
                <a:gd name="T7" fmla="*/ 1 h 72"/>
                <a:gd name="T8" fmla="*/ 153 w 112"/>
                <a:gd name="T9" fmla="*/ 3 h 72"/>
                <a:gd name="T10" fmla="*/ 92 w 112"/>
                <a:gd name="T11" fmla="*/ 40 h 72"/>
                <a:gd name="T12" fmla="*/ 17 w 112"/>
                <a:gd name="T13" fmla="*/ 72 h 72"/>
                <a:gd name="T14" fmla="*/ 0 w 112"/>
                <a:gd name="T15" fmla="*/ 53 h 72"/>
                <a:gd name="T16" fmla="*/ 0 60000 65536"/>
                <a:gd name="T17" fmla="*/ 0 60000 65536"/>
                <a:gd name="T18" fmla="*/ 0 60000 65536"/>
                <a:gd name="T19" fmla="*/ 0 60000 65536"/>
                <a:gd name="T20" fmla="*/ 0 60000 65536"/>
                <a:gd name="T21" fmla="*/ 0 60000 65536"/>
                <a:gd name="T22" fmla="*/ 0 60000 65536"/>
                <a:gd name="T23" fmla="*/ 0 60000 65536"/>
                <a:gd name="T24" fmla="*/ 0 w 112"/>
                <a:gd name="T25" fmla="*/ 0 h 72"/>
                <a:gd name="T26" fmla="*/ 112 w 112"/>
                <a:gd name="T27" fmla="*/ 72 h 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2" h="72">
                  <a:moveTo>
                    <a:pt x="0" y="53"/>
                  </a:moveTo>
                  <a:lnTo>
                    <a:pt x="46" y="30"/>
                  </a:lnTo>
                  <a:lnTo>
                    <a:pt x="91" y="0"/>
                  </a:lnTo>
                  <a:lnTo>
                    <a:pt x="99" y="1"/>
                  </a:lnTo>
                  <a:lnTo>
                    <a:pt x="112" y="3"/>
                  </a:lnTo>
                  <a:lnTo>
                    <a:pt x="68" y="40"/>
                  </a:lnTo>
                  <a:lnTo>
                    <a:pt x="13" y="72"/>
                  </a:lnTo>
                  <a:lnTo>
                    <a:pt x="0" y="53"/>
                  </a:lnTo>
                  <a:close/>
                </a:path>
              </a:pathLst>
            </a:custGeom>
            <a:grpFill/>
            <a:ln w="6350">
              <a:solidFill>
                <a:schemeClr val="bg1"/>
              </a:solidFill>
              <a:round/>
              <a:headEnd/>
              <a:tailEnd/>
            </a:ln>
          </p:spPr>
          <p:txBody>
            <a:bodyPr/>
            <a:lstStyle/>
            <a:p>
              <a:pPr>
                <a:defRPr/>
              </a:pPr>
              <a:endParaRPr lang="en-GB" dirty="0"/>
            </a:p>
          </p:txBody>
        </p:sp>
        <p:sp>
          <p:nvSpPr>
            <p:cNvPr id="42" name="Freeform 55">
              <a:extLst>
                <a:ext uri="{FF2B5EF4-FFF2-40B4-BE49-F238E27FC236}">
                  <a16:creationId xmlns:a16="http://schemas.microsoft.com/office/drawing/2014/main" id="{BD841423-1244-4055-9F44-D74FC02AE1E9}"/>
                </a:ext>
              </a:extLst>
            </p:cNvPr>
            <p:cNvSpPr>
              <a:spLocks/>
            </p:cNvSpPr>
            <p:nvPr/>
          </p:nvSpPr>
          <p:spPr bwMode="auto">
            <a:xfrm>
              <a:off x="7535535" y="3517900"/>
              <a:ext cx="63629" cy="109538"/>
            </a:xfrm>
            <a:custGeom>
              <a:avLst/>
              <a:gdLst>
                <a:gd name="T0" fmla="*/ 0 w 31"/>
                <a:gd name="T1" fmla="*/ 5 h 57"/>
                <a:gd name="T2" fmla="*/ 45 w 31"/>
                <a:gd name="T3" fmla="*/ 0 h 57"/>
                <a:gd name="T4" fmla="*/ 20 w 31"/>
                <a:gd name="T5" fmla="*/ 57 h 57"/>
                <a:gd name="T6" fmla="*/ 2 w 31"/>
                <a:gd name="T7" fmla="*/ 55 h 57"/>
                <a:gd name="T8" fmla="*/ 0 w 31"/>
                <a:gd name="T9" fmla="*/ 5 h 57"/>
                <a:gd name="T10" fmla="*/ 0 60000 65536"/>
                <a:gd name="T11" fmla="*/ 0 60000 65536"/>
                <a:gd name="T12" fmla="*/ 0 60000 65536"/>
                <a:gd name="T13" fmla="*/ 0 60000 65536"/>
                <a:gd name="T14" fmla="*/ 0 60000 65536"/>
                <a:gd name="T15" fmla="*/ 0 w 31"/>
                <a:gd name="T16" fmla="*/ 0 h 57"/>
                <a:gd name="T17" fmla="*/ 31 w 31"/>
                <a:gd name="T18" fmla="*/ 57 h 57"/>
              </a:gdLst>
              <a:ahLst/>
              <a:cxnLst>
                <a:cxn ang="T10">
                  <a:pos x="T0" y="T1"/>
                </a:cxn>
                <a:cxn ang="T11">
                  <a:pos x="T2" y="T3"/>
                </a:cxn>
                <a:cxn ang="T12">
                  <a:pos x="T4" y="T5"/>
                </a:cxn>
                <a:cxn ang="T13">
                  <a:pos x="T6" y="T7"/>
                </a:cxn>
                <a:cxn ang="T14">
                  <a:pos x="T8" y="T9"/>
                </a:cxn>
              </a:cxnLst>
              <a:rect l="T15" t="T16" r="T17" b="T18"/>
              <a:pathLst>
                <a:path w="31" h="57">
                  <a:moveTo>
                    <a:pt x="0" y="5"/>
                  </a:moveTo>
                  <a:lnTo>
                    <a:pt x="31" y="0"/>
                  </a:lnTo>
                  <a:lnTo>
                    <a:pt x="14" y="57"/>
                  </a:lnTo>
                  <a:lnTo>
                    <a:pt x="2" y="55"/>
                  </a:lnTo>
                  <a:lnTo>
                    <a:pt x="0" y="5"/>
                  </a:lnTo>
                  <a:close/>
                </a:path>
              </a:pathLst>
            </a:custGeom>
            <a:grpFill/>
            <a:ln w="6350">
              <a:solidFill>
                <a:schemeClr val="bg1"/>
              </a:solidFill>
              <a:round/>
              <a:headEnd/>
              <a:tailEnd/>
            </a:ln>
          </p:spPr>
          <p:txBody>
            <a:bodyPr/>
            <a:lstStyle/>
            <a:p>
              <a:pPr>
                <a:defRPr/>
              </a:pPr>
              <a:endParaRPr lang="en-GB" dirty="0"/>
            </a:p>
          </p:txBody>
        </p:sp>
        <p:sp>
          <p:nvSpPr>
            <p:cNvPr id="43" name="Freeform 5">
              <a:extLst>
                <a:ext uri="{FF2B5EF4-FFF2-40B4-BE49-F238E27FC236}">
                  <a16:creationId xmlns:a16="http://schemas.microsoft.com/office/drawing/2014/main" id="{51E08425-1167-4E8F-BD25-59F4B19A9110}"/>
                </a:ext>
              </a:extLst>
            </p:cNvPr>
            <p:cNvSpPr>
              <a:spLocks/>
            </p:cNvSpPr>
            <p:nvPr/>
          </p:nvSpPr>
          <p:spPr bwMode="auto">
            <a:xfrm>
              <a:off x="3699626" y="4129088"/>
              <a:ext cx="1745489" cy="1604962"/>
            </a:xfrm>
            <a:custGeom>
              <a:avLst/>
              <a:gdLst>
                <a:gd name="T0" fmla="*/ 337 w 846"/>
                <a:gd name="T1" fmla="*/ 0 h 842"/>
                <a:gd name="T2" fmla="*/ 594 w 846"/>
                <a:gd name="T3" fmla="*/ 7 h 842"/>
                <a:gd name="T4" fmla="*/ 594 w 846"/>
                <a:gd name="T5" fmla="*/ 160 h 842"/>
                <a:gd name="T6" fmla="*/ 724 w 846"/>
                <a:gd name="T7" fmla="*/ 202 h 842"/>
                <a:gd name="T8" fmla="*/ 761 w 846"/>
                <a:gd name="T9" fmla="*/ 188 h 842"/>
                <a:gd name="T10" fmla="*/ 847 w 846"/>
                <a:gd name="T11" fmla="*/ 221 h 842"/>
                <a:gd name="T12" fmla="*/ 897 w 846"/>
                <a:gd name="T13" fmla="*/ 219 h 842"/>
                <a:gd name="T14" fmla="*/ 996 w 846"/>
                <a:gd name="T15" fmla="*/ 186 h 842"/>
                <a:gd name="T16" fmla="*/ 1054 w 846"/>
                <a:gd name="T17" fmla="*/ 218 h 842"/>
                <a:gd name="T18" fmla="*/ 1103 w 846"/>
                <a:gd name="T19" fmla="*/ 226 h 842"/>
                <a:gd name="T20" fmla="*/ 1103 w 846"/>
                <a:gd name="T21" fmla="*/ 350 h 842"/>
                <a:gd name="T22" fmla="*/ 1163 w 846"/>
                <a:gd name="T23" fmla="*/ 428 h 842"/>
                <a:gd name="T24" fmla="*/ 1149 w 846"/>
                <a:gd name="T25" fmla="*/ 534 h 842"/>
                <a:gd name="T26" fmla="*/ 1086 w 846"/>
                <a:gd name="T27" fmla="*/ 576 h 842"/>
                <a:gd name="T28" fmla="*/ 1073 w 846"/>
                <a:gd name="T29" fmla="*/ 537 h 842"/>
                <a:gd name="T30" fmla="*/ 1054 w 846"/>
                <a:gd name="T31" fmla="*/ 555 h 842"/>
                <a:gd name="T32" fmla="*/ 1068 w 846"/>
                <a:gd name="T33" fmla="*/ 580 h 842"/>
                <a:gd name="T34" fmla="*/ 955 w 846"/>
                <a:gd name="T35" fmla="*/ 643 h 842"/>
                <a:gd name="T36" fmla="*/ 927 w 846"/>
                <a:gd name="T37" fmla="*/ 647 h 842"/>
                <a:gd name="T38" fmla="*/ 868 w 846"/>
                <a:gd name="T39" fmla="*/ 678 h 842"/>
                <a:gd name="T40" fmla="*/ 868 w 846"/>
                <a:gd name="T41" fmla="*/ 696 h 842"/>
                <a:gd name="T42" fmla="*/ 850 w 846"/>
                <a:gd name="T43" fmla="*/ 700 h 842"/>
                <a:gd name="T44" fmla="*/ 864 w 846"/>
                <a:gd name="T45" fmla="*/ 721 h 842"/>
                <a:gd name="T46" fmla="*/ 833 w 846"/>
                <a:gd name="T47" fmla="*/ 752 h 842"/>
                <a:gd name="T48" fmla="*/ 850 w 846"/>
                <a:gd name="T49" fmla="*/ 798 h 842"/>
                <a:gd name="T50" fmla="*/ 868 w 846"/>
                <a:gd name="T51" fmla="*/ 814 h 842"/>
                <a:gd name="T52" fmla="*/ 864 w 846"/>
                <a:gd name="T53" fmla="*/ 842 h 842"/>
                <a:gd name="T54" fmla="*/ 819 w 846"/>
                <a:gd name="T55" fmla="*/ 842 h 842"/>
                <a:gd name="T56" fmla="*/ 780 w 846"/>
                <a:gd name="T57" fmla="*/ 828 h 842"/>
                <a:gd name="T58" fmla="*/ 751 w 846"/>
                <a:gd name="T59" fmla="*/ 831 h 842"/>
                <a:gd name="T60" fmla="*/ 662 w 846"/>
                <a:gd name="T61" fmla="*/ 807 h 842"/>
                <a:gd name="T62" fmla="*/ 620 w 846"/>
                <a:gd name="T63" fmla="*/ 710 h 842"/>
                <a:gd name="T64" fmla="*/ 558 w 846"/>
                <a:gd name="T65" fmla="*/ 664 h 842"/>
                <a:gd name="T66" fmla="*/ 501 w 846"/>
                <a:gd name="T67" fmla="*/ 580 h 842"/>
                <a:gd name="T68" fmla="*/ 477 w 846"/>
                <a:gd name="T69" fmla="*/ 571 h 842"/>
                <a:gd name="T70" fmla="*/ 447 w 846"/>
                <a:gd name="T71" fmla="*/ 550 h 842"/>
                <a:gd name="T72" fmla="*/ 417 w 846"/>
                <a:gd name="T73" fmla="*/ 550 h 842"/>
                <a:gd name="T74" fmla="*/ 374 w 846"/>
                <a:gd name="T75" fmla="*/ 543 h 842"/>
                <a:gd name="T76" fmla="*/ 341 w 846"/>
                <a:gd name="T77" fmla="*/ 550 h 842"/>
                <a:gd name="T78" fmla="*/ 319 w 846"/>
                <a:gd name="T79" fmla="*/ 593 h 842"/>
                <a:gd name="T80" fmla="*/ 285 w 846"/>
                <a:gd name="T81" fmla="*/ 600 h 842"/>
                <a:gd name="T82" fmla="*/ 211 w 846"/>
                <a:gd name="T83" fmla="*/ 567 h 842"/>
                <a:gd name="T84" fmla="*/ 167 w 846"/>
                <a:gd name="T85" fmla="*/ 527 h 842"/>
                <a:gd name="T86" fmla="*/ 159 w 846"/>
                <a:gd name="T87" fmla="*/ 479 h 842"/>
                <a:gd name="T88" fmla="*/ 128 w 846"/>
                <a:gd name="T89" fmla="*/ 446 h 842"/>
                <a:gd name="T90" fmla="*/ 53 w 846"/>
                <a:gd name="T91" fmla="*/ 400 h 842"/>
                <a:gd name="T92" fmla="*/ 0 w 846"/>
                <a:gd name="T93" fmla="*/ 352 h 842"/>
                <a:gd name="T94" fmla="*/ 0 w 846"/>
                <a:gd name="T95" fmla="*/ 332 h 842"/>
                <a:gd name="T96" fmla="*/ 176 w 846"/>
                <a:gd name="T97" fmla="*/ 333 h 842"/>
                <a:gd name="T98" fmla="*/ 319 w 846"/>
                <a:gd name="T99" fmla="*/ 342 h 842"/>
                <a:gd name="T100" fmla="*/ 337 w 846"/>
                <a:gd name="T101" fmla="*/ 0 h 8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46"/>
                <a:gd name="T154" fmla="*/ 0 h 842"/>
                <a:gd name="T155" fmla="*/ 846 w 846"/>
                <a:gd name="T156" fmla="*/ 842 h 8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46" h="842">
                  <a:moveTo>
                    <a:pt x="245" y="0"/>
                  </a:moveTo>
                  <a:lnTo>
                    <a:pt x="432" y="7"/>
                  </a:lnTo>
                  <a:lnTo>
                    <a:pt x="432" y="160"/>
                  </a:lnTo>
                  <a:lnTo>
                    <a:pt x="527" y="202"/>
                  </a:lnTo>
                  <a:lnTo>
                    <a:pt x="553" y="188"/>
                  </a:lnTo>
                  <a:lnTo>
                    <a:pt x="616" y="221"/>
                  </a:lnTo>
                  <a:lnTo>
                    <a:pt x="653" y="219"/>
                  </a:lnTo>
                  <a:lnTo>
                    <a:pt x="725" y="186"/>
                  </a:lnTo>
                  <a:lnTo>
                    <a:pt x="767" y="218"/>
                  </a:lnTo>
                  <a:lnTo>
                    <a:pt x="803" y="226"/>
                  </a:lnTo>
                  <a:lnTo>
                    <a:pt x="803" y="350"/>
                  </a:lnTo>
                  <a:lnTo>
                    <a:pt x="846" y="428"/>
                  </a:lnTo>
                  <a:lnTo>
                    <a:pt x="836" y="534"/>
                  </a:lnTo>
                  <a:lnTo>
                    <a:pt x="790" y="576"/>
                  </a:lnTo>
                  <a:lnTo>
                    <a:pt x="780" y="537"/>
                  </a:lnTo>
                  <a:lnTo>
                    <a:pt x="767" y="555"/>
                  </a:lnTo>
                  <a:lnTo>
                    <a:pt x="777" y="580"/>
                  </a:lnTo>
                  <a:lnTo>
                    <a:pt x="695" y="643"/>
                  </a:lnTo>
                  <a:lnTo>
                    <a:pt x="675" y="647"/>
                  </a:lnTo>
                  <a:lnTo>
                    <a:pt x="632" y="678"/>
                  </a:lnTo>
                  <a:lnTo>
                    <a:pt x="632" y="696"/>
                  </a:lnTo>
                  <a:lnTo>
                    <a:pt x="619" y="700"/>
                  </a:lnTo>
                  <a:lnTo>
                    <a:pt x="629" y="721"/>
                  </a:lnTo>
                  <a:lnTo>
                    <a:pt x="606" y="752"/>
                  </a:lnTo>
                  <a:lnTo>
                    <a:pt x="619" y="798"/>
                  </a:lnTo>
                  <a:lnTo>
                    <a:pt x="632" y="814"/>
                  </a:lnTo>
                  <a:lnTo>
                    <a:pt x="629" y="842"/>
                  </a:lnTo>
                  <a:lnTo>
                    <a:pt x="596" y="842"/>
                  </a:lnTo>
                  <a:lnTo>
                    <a:pt x="567" y="828"/>
                  </a:lnTo>
                  <a:lnTo>
                    <a:pt x="547" y="831"/>
                  </a:lnTo>
                  <a:lnTo>
                    <a:pt x="481" y="807"/>
                  </a:lnTo>
                  <a:lnTo>
                    <a:pt x="452" y="710"/>
                  </a:lnTo>
                  <a:lnTo>
                    <a:pt x="406" y="664"/>
                  </a:lnTo>
                  <a:lnTo>
                    <a:pt x="365" y="580"/>
                  </a:lnTo>
                  <a:lnTo>
                    <a:pt x="347" y="571"/>
                  </a:lnTo>
                  <a:lnTo>
                    <a:pt x="325" y="550"/>
                  </a:lnTo>
                  <a:lnTo>
                    <a:pt x="304" y="550"/>
                  </a:lnTo>
                  <a:lnTo>
                    <a:pt x="272" y="543"/>
                  </a:lnTo>
                  <a:lnTo>
                    <a:pt x="248" y="550"/>
                  </a:lnTo>
                  <a:lnTo>
                    <a:pt x="232" y="593"/>
                  </a:lnTo>
                  <a:lnTo>
                    <a:pt x="207" y="600"/>
                  </a:lnTo>
                  <a:lnTo>
                    <a:pt x="153" y="567"/>
                  </a:lnTo>
                  <a:lnTo>
                    <a:pt x="121" y="527"/>
                  </a:lnTo>
                  <a:lnTo>
                    <a:pt x="116" y="479"/>
                  </a:lnTo>
                  <a:lnTo>
                    <a:pt x="93" y="446"/>
                  </a:lnTo>
                  <a:lnTo>
                    <a:pt x="39" y="400"/>
                  </a:lnTo>
                  <a:lnTo>
                    <a:pt x="0" y="352"/>
                  </a:lnTo>
                  <a:lnTo>
                    <a:pt x="0" y="332"/>
                  </a:lnTo>
                  <a:lnTo>
                    <a:pt x="128" y="333"/>
                  </a:lnTo>
                  <a:lnTo>
                    <a:pt x="232" y="342"/>
                  </a:lnTo>
                  <a:lnTo>
                    <a:pt x="245" y="0"/>
                  </a:lnTo>
                  <a:close/>
                </a:path>
              </a:pathLst>
            </a:custGeom>
            <a:grpFill/>
            <a:ln w="6350">
              <a:solidFill>
                <a:schemeClr val="bg1"/>
              </a:solidFill>
              <a:round/>
              <a:headEnd/>
              <a:tailEnd/>
            </a:ln>
          </p:spPr>
          <p:txBody>
            <a:bodyPr/>
            <a:lstStyle/>
            <a:p>
              <a:pPr>
                <a:defRPr/>
              </a:pPr>
              <a:endParaRPr lang="en-GB" dirty="0"/>
            </a:p>
          </p:txBody>
        </p:sp>
      </p:grpSp>
      <p:sp>
        <p:nvSpPr>
          <p:cNvPr id="64" name="Text Placeholder 63">
            <a:extLst>
              <a:ext uri="{FF2B5EF4-FFF2-40B4-BE49-F238E27FC236}">
                <a16:creationId xmlns:a16="http://schemas.microsoft.com/office/drawing/2014/main" id="{6A78AED2-D80F-486D-9A5F-7BE35FD8D646}"/>
              </a:ext>
            </a:extLst>
          </p:cNvPr>
          <p:cNvSpPr>
            <a:spLocks noGrp="1"/>
          </p:cNvSpPr>
          <p:nvPr>
            <p:ph type="body" sz="quarter" idx="14" hasCustomPrompt="1"/>
          </p:nvPr>
        </p:nvSpPr>
        <p:spPr>
          <a:xfrm>
            <a:off x="8387759" y="2363006"/>
            <a:ext cx="407089" cy="491402"/>
          </a:xfrm>
          <a:custGeom>
            <a:avLst/>
            <a:gdLst>
              <a:gd name="connsiteX0" fmla="*/ 197521 w 395043"/>
              <a:gd name="connsiteY0" fmla="*/ 127878 h 476860"/>
              <a:gd name="connsiteX1" fmla="*/ 134426 w 395043"/>
              <a:gd name="connsiteY1" fmla="*/ 190974 h 476860"/>
              <a:gd name="connsiteX2" fmla="*/ 197521 w 395043"/>
              <a:gd name="connsiteY2" fmla="*/ 254069 h 476860"/>
              <a:gd name="connsiteX3" fmla="*/ 260616 w 395043"/>
              <a:gd name="connsiteY3" fmla="*/ 190974 h 476860"/>
              <a:gd name="connsiteX4" fmla="*/ 197521 w 395043"/>
              <a:gd name="connsiteY4" fmla="*/ 127878 h 476860"/>
              <a:gd name="connsiteX5" fmla="*/ 197522 w 395043"/>
              <a:gd name="connsiteY5" fmla="*/ 0 h 476860"/>
              <a:gd name="connsiteX6" fmla="*/ 337191 w 395043"/>
              <a:gd name="connsiteY6" fmla="*/ 57853 h 476860"/>
              <a:gd name="connsiteX7" fmla="*/ 337191 w 395043"/>
              <a:gd name="connsiteY7" fmla="*/ 57854 h 476860"/>
              <a:gd name="connsiteX8" fmla="*/ 337191 w 395043"/>
              <a:gd name="connsiteY8" fmla="*/ 337192 h 476860"/>
              <a:gd name="connsiteX9" fmla="*/ 197522 w 395043"/>
              <a:gd name="connsiteY9" fmla="*/ 476860 h 476860"/>
              <a:gd name="connsiteX10" fmla="*/ 57853 w 395043"/>
              <a:gd name="connsiteY10" fmla="*/ 337191 h 476860"/>
              <a:gd name="connsiteX11" fmla="*/ 57853 w 395043"/>
              <a:gd name="connsiteY11" fmla="*/ 57853 h 476860"/>
              <a:gd name="connsiteX12" fmla="*/ 197522 w 395043"/>
              <a:gd name="connsiteY12" fmla="*/ 0 h 47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5043" h="476860">
                <a:moveTo>
                  <a:pt x="197521" y="127878"/>
                </a:moveTo>
                <a:cubicBezTo>
                  <a:pt x="162675" y="127878"/>
                  <a:pt x="134426" y="156127"/>
                  <a:pt x="134426" y="190974"/>
                </a:cubicBezTo>
                <a:cubicBezTo>
                  <a:pt x="134427" y="225819"/>
                  <a:pt x="162676" y="254068"/>
                  <a:pt x="197521" y="254069"/>
                </a:cubicBezTo>
                <a:cubicBezTo>
                  <a:pt x="232368" y="254069"/>
                  <a:pt x="260616" y="225820"/>
                  <a:pt x="260616" y="190974"/>
                </a:cubicBezTo>
                <a:cubicBezTo>
                  <a:pt x="260616" y="156127"/>
                  <a:pt x="232368" y="127878"/>
                  <a:pt x="197521" y="127878"/>
                </a:cubicBezTo>
                <a:close/>
                <a:moveTo>
                  <a:pt x="197522" y="0"/>
                </a:moveTo>
                <a:cubicBezTo>
                  <a:pt x="248073" y="0"/>
                  <a:pt x="298623" y="19285"/>
                  <a:pt x="337191" y="57853"/>
                </a:cubicBezTo>
                <a:lnTo>
                  <a:pt x="337191" y="57854"/>
                </a:lnTo>
                <a:cubicBezTo>
                  <a:pt x="414327" y="134991"/>
                  <a:pt x="414327" y="260055"/>
                  <a:pt x="337191" y="337192"/>
                </a:cubicBezTo>
                <a:lnTo>
                  <a:pt x="197522" y="476860"/>
                </a:lnTo>
                <a:lnTo>
                  <a:pt x="57853" y="337191"/>
                </a:lnTo>
                <a:cubicBezTo>
                  <a:pt x="-19284" y="260054"/>
                  <a:pt x="-19284" y="134990"/>
                  <a:pt x="57853" y="57853"/>
                </a:cubicBezTo>
                <a:cubicBezTo>
                  <a:pt x="96421" y="19285"/>
                  <a:pt x="146971" y="0"/>
                  <a:pt x="197522" y="0"/>
                </a:cubicBezTo>
                <a:close/>
              </a:path>
            </a:pathLst>
          </a:custGeom>
          <a:solidFill>
            <a:schemeClr val="accent1"/>
          </a:solidFill>
        </p:spPr>
        <p:txBody>
          <a:bodyPr wrap="none" lIns="0" rIns="731520" anchor="ctr" anchorCtr="0">
            <a:noAutofit/>
          </a:bodyPr>
          <a:lstStyle>
            <a:lvl1pPr algn="r">
              <a:defRPr sz="2400" b="1"/>
            </a:lvl1pPr>
          </a:lstStyle>
          <a:p>
            <a:pPr lvl="0"/>
            <a:r>
              <a:rPr lang="en-US" dirty="0"/>
              <a:t>New York HQ</a:t>
            </a:r>
          </a:p>
        </p:txBody>
      </p:sp>
      <p:sp>
        <p:nvSpPr>
          <p:cNvPr id="3" name="Title 2">
            <a:extLst>
              <a:ext uri="{FF2B5EF4-FFF2-40B4-BE49-F238E27FC236}">
                <a16:creationId xmlns:a16="http://schemas.microsoft.com/office/drawing/2014/main" id="{0120C356-CC85-4EB7-916E-AEFBD416DC5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6472282"/>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orld Map">
    <p:bg>
      <p:bgPr>
        <a:solidFill>
          <a:schemeClr val="bg1"/>
        </a:solidFill>
        <a:effectLst/>
      </p:bgPr>
    </p:bg>
    <p:spTree>
      <p:nvGrpSpPr>
        <p:cNvPr id="1" name=""/>
        <p:cNvGrpSpPr/>
        <p:nvPr/>
      </p:nvGrpSpPr>
      <p:grpSpPr>
        <a:xfrm>
          <a:off x="0" y="0"/>
          <a:ext cx="0" cy="0"/>
          <a:chOff x="0" y="0"/>
          <a:chExt cx="0" cy="0"/>
        </a:xfrm>
      </p:grpSpPr>
      <p:grpSp>
        <p:nvGrpSpPr>
          <p:cNvPr id="202" name="Group 201">
            <a:extLst>
              <a:ext uri="{FF2B5EF4-FFF2-40B4-BE49-F238E27FC236}">
                <a16:creationId xmlns:a16="http://schemas.microsoft.com/office/drawing/2014/main" id="{2DDE1C8B-2964-4902-841B-E8E86E5D5DFB}"/>
              </a:ext>
            </a:extLst>
          </p:cNvPr>
          <p:cNvGrpSpPr>
            <a:grpSpLocks noChangeAspect="1"/>
          </p:cNvGrpSpPr>
          <p:nvPr userDrawn="1"/>
        </p:nvGrpSpPr>
        <p:grpSpPr>
          <a:xfrm>
            <a:off x="751231" y="1258518"/>
            <a:ext cx="10363229" cy="5111535"/>
            <a:chOff x="2235200" y="1676289"/>
            <a:chExt cx="8248805" cy="4068623"/>
          </a:xfrm>
          <a:solidFill>
            <a:schemeClr val="bg2"/>
          </a:solidFill>
        </p:grpSpPr>
        <p:sp>
          <p:nvSpPr>
            <p:cNvPr id="203" name="Freeform 107">
              <a:extLst>
                <a:ext uri="{FF2B5EF4-FFF2-40B4-BE49-F238E27FC236}">
                  <a16:creationId xmlns:a16="http://schemas.microsoft.com/office/drawing/2014/main" id="{8BE6A7DE-2B2A-4DE3-859A-595256080918}"/>
                </a:ext>
              </a:extLst>
            </p:cNvPr>
            <p:cNvSpPr>
              <a:spLocks/>
            </p:cNvSpPr>
            <p:nvPr userDrawn="1"/>
          </p:nvSpPr>
          <p:spPr bwMode="auto">
            <a:xfrm>
              <a:off x="4398108" y="4184703"/>
              <a:ext cx="914123" cy="931166"/>
            </a:xfrm>
            <a:custGeom>
              <a:avLst/>
              <a:gdLst>
                <a:gd name="T0" fmla="*/ 181 w 321"/>
                <a:gd name="T1" fmla="*/ 304 h 327"/>
                <a:gd name="T2" fmla="*/ 186 w 321"/>
                <a:gd name="T3" fmla="*/ 305 h 327"/>
                <a:gd name="T4" fmla="*/ 206 w 321"/>
                <a:gd name="T5" fmla="*/ 269 h 327"/>
                <a:gd name="T6" fmla="*/ 219 w 321"/>
                <a:gd name="T7" fmla="*/ 244 h 327"/>
                <a:gd name="T8" fmla="*/ 240 w 321"/>
                <a:gd name="T9" fmla="*/ 232 h 327"/>
                <a:gd name="T10" fmla="*/ 265 w 321"/>
                <a:gd name="T11" fmla="*/ 225 h 327"/>
                <a:gd name="T12" fmla="*/ 275 w 321"/>
                <a:gd name="T13" fmla="*/ 206 h 327"/>
                <a:gd name="T14" fmla="*/ 284 w 321"/>
                <a:gd name="T15" fmla="*/ 187 h 327"/>
                <a:gd name="T16" fmla="*/ 286 w 321"/>
                <a:gd name="T17" fmla="*/ 150 h 327"/>
                <a:gd name="T18" fmla="*/ 292 w 321"/>
                <a:gd name="T19" fmla="*/ 146 h 327"/>
                <a:gd name="T20" fmla="*/ 318 w 321"/>
                <a:gd name="T21" fmla="*/ 112 h 327"/>
                <a:gd name="T22" fmla="*/ 290 w 321"/>
                <a:gd name="T23" fmla="*/ 73 h 327"/>
                <a:gd name="T24" fmla="*/ 240 w 321"/>
                <a:gd name="T25" fmla="*/ 68 h 327"/>
                <a:gd name="T26" fmla="*/ 211 w 321"/>
                <a:gd name="T27" fmla="*/ 52 h 327"/>
                <a:gd name="T28" fmla="*/ 208 w 321"/>
                <a:gd name="T29" fmla="*/ 47 h 327"/>
                <a:gd name="T30" fmla="*/ 189 w 321"/>
                <a:gd name="T31" fmla="*/ 42 h 327"/>
                <a:gd name="T32" fmla="*/ 184 w 321"/>
                <a:gd name="T33" fmla="*/ 8 h 327"/>
                <a:gd name="T34" fmla="*/ 158 w 321"/>
                <a:gd name="T35" fmla="*/ 22 h 327"/>
                <a:gd name="T36" fmla="*/ 136 w 321"/>
                <a:gd name="T37" fmla="*/ 27 h 327"/>
                <a:gd name="T38" fmla="*/ 118 w 321"/>
                <a:gd name="T39" fmla="*/ 28 h 327"/>
                <a:gd name="T40" fmla="*/ 112 w 321"/>
                <a:gd name="T41" fmla="*/ 0 h 327"/>
                <a:gd name="T42" fmla="*/ 92 w 321"/>
                <a:gd name="T43" fmla="*/ 12 h 327"/>
                <a:gd name="T44" fmla="*/ 76 w 321"/>
                <a:gd name="T45" fmla="*/ 10 h 327"/>
                <a:gd name="T46" fmla="*/ 86 w 321"/>
                <a:gd name="T47" fmla="*/ 22 h 327"/>
                <a:gd name="T48" fmla="*/ 75 w 321"/>
                <a:gd name="T49" fmla="*/ 32 h 327"/>
                <a:gd name="T50" fmla="*/ 60 w 321"/>
                <a:gd name="T51" fmla="*/ 34 h 327"/>
                <a:gd name="T52" fmla="*/ 34 w 321"/>
                <a:gd name="T53" fmla="*/ 29 h 327"/>
                <a:gd name="T54" fmla="*/ 32 w 321"/>
                <a:gd name="T55" fmla="*/ 41 h 327"/>
                <a:gd name="T56" fmla="*/ 33 w 321"/>
                <a:gd name="T57" fmla="*/ 76 h 327"/>
                <a:gd name="T58" fmla="*/ 9 w 321"/>
                <a:gd name="T59" fmla="*/ 85 h 327"/>
                <a:gd name="T60" fmla="*/ 2 w 321"/>
                <a:gd name="T61" fmla="*/ 102 h 327"/>
                <a:gd name="T62" fmla="*/ 11 w 321"/>
                <a:gd name="T63" fmla="*/ 119 h 327"/>
                <a:gd name="T64" fmla="*/ 28 w 321"/>
                <a:gd name="T65" fmla="*/ 122 h 327"/>
                <a:gd name="T66" fmla="*/ 47 w 321"/>
                <a:gd name="T67" fmla="*/ 131 h 327"/>
                <a:gd name="T68" fmla="*/ 71 w 321"/>
                <a:gd name="T69" fmla="*/ 123 h 327"/>
                <a:gd name="T70" fmla="*/ 89 w 321"/>
                <a:gd name="T71" fmla="*/ 146 h 327"/>
                <a:gd name="T72" fmla="*/ 107 w 321"/>
                <a:gd name="T73" fmla="*/ 154 h 327"/>
                <a:gd name="T74" fmla="*/ 113 w 321"/>
                <a:gd name="T75" fmla="*/ 172 h 327"/>
                <a:gd name="T76" fmla="*/ 133 w 321"/>
                <a:gd name="T77" fmla="*/ 188 h 327"/>
                <a:gd name="T78" fmla="*/ 130 w 321"/>
                <a:gd name="T79" fmla="*/ 208 h 327"/>
                <a:gd name="T80" fmla="*/ 142 w 321"/>
                <a:gd name="T81" fmla="*/ 225 h 327"/>
                <a:gd name="T82" fmla="*/ 159 w 321"/>
                <a:gd name="T83" fmla="*/ 240 h 327"/>
                <a:gd name="T84" fmla="*/ 165 w 321"/>
                <a:gd name="T85" fmla="*/ 267 h 327"/>
                <a:gd name="T86" fmla="*/ 134 w 321"/>
                <a:gd name="T87" fmla="*/ 295 h 327"/>
                <a:gd name="T88" fmla="*/ 147 w 321"/>
                <a:gd name="T89" fmla="*/ 303 h 327"/>
                <a:gd name="T90" fmla="*/ 166 w 321"/>
                <a:gd name="T91" fmla="*/ 315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1" h="327">
                  <a:moveTo>
                    <a:pt x="170" y="324"/>
                  </a:moveTo>
                  <a:cubicBezTo>
                    <a:pt x="175" y="320"/>
                    <a:pt x="174" y="318"/>
                    <a:pt x="176" y="314"/>
                  </a:cubicBezTo>
                  <a:cubicBezTo>
                    <a:pt x="179" y="309"/>
                    <a:pt x="177" y="307"/>
                    <a:pt x="181" y="304"/>
                  </a:cubicBezTo>
                  <a:cubicBezTo>
                    <a:pt x="185" y="300"/>
                    <a:pt x="180" y="297"/>
                    <a:pt x="185" y="295"/>
                  </a:cubicBezTo>
                  <a:cubicBezTo>
                    <a:pt x="190" y="293"/>
                    <a:pt x="189" y="297"/>
                    <a:pt x="185" y="302"/>
                  </a:cubicBezTo>
                  <a:cubicBezTo>
                    <a:pt x="181" y="308"/>
                    <a:pt x="180" y="309"/>
                    <a:pt x="186" y="305"/>
                  </a:cubicBezTo>
                  <a:cubicBezTo>
                    <a:pt x="191" y="301"/>
                    <a:pt x="193" y="296"/>
                    <a:pt x="196" y="289"/>
                  </a:cubicBezTo>
                  <a:cubicBezTo>
                    <a:pt x="199" y="283"/>
                    <a:pt x="201" y="281"/>
                    <a:pt x="204" y="281"/>
                  </a:cubicBezTo>
                  <a:cubicBezTo>
                    <a:pt x="207" y="281"/>
                    <a:pt x="207" y="274"/>
                    <a:pt x="206" y="269"/>
                  </a:cubicBezTo>
                  <a:cubicBezTo>
                    <a:pt x="206" y="265"/>
                    <a:pt x="204" y="260"/>
                    <a:pt x="206" y="257"/>
                  </a:cubicBezTo>
                  <a:cubicBezTo>
                    <a:pt x="208" y="254"/>
                    <a:pt x="206" y="251"/>
                    <a:pt x="209" y="251"/>
                  </a:cubicBezTo>
                  <a:cubicBezTo>
                    <a:pt x="211" y="251"/>
                    <a:pt x="215" y="248"/>
                    <a:pt x="219" y="244"/>
                  </a:cubicBezTo>
                  <a:cubicBezTo>
                    <a:pt x="223" y="240"/>
                    <a:pt x="226" y="240"/>
                    <a:pt x="230" y="239"/>
                  </a:cubicBezTo>
                  <a:cubicBezTo>
                    <a:pt x="234" y="239"/>
                    <a:pt x="231" y="237"/>
                    <a:pt x="234" y="237"/>
                  </a:cubicBezTo>
                  <a:cubicBezTo>
                    <a:pt x="237" y="236"/>
                    <a:pt x="239" y="233"/>
                    <a:pt x="240" y="232"/>
                  </a:cubicBezTo>
                  <a:cubicBezTo>
                    <a:pt x="242" y="230"/>
                    <a:pt x="249" y="232"/>
                    <a:pt x="254" y="232"/>
                  </a:cubicBezTo>
                  <a:cubicBezTo>
                    <a:pt x="258" y="232"/>
                    <a:pt x="261" y="232"/>
                    <a:pt x="261" y="230"/>
                  </a:cubicBezTo>
                  <a:cubicBezTo>
                    <a:pt x="261" y="227"/>
                    <a:pt x="263" y="225"/>
                    <a:pt x="265" y="225"/>
                  </a:cubicBezTo>
                  <a:cubicBezTo>
                    <a:pt x="268" y="225"/>
                    <a:pt x="269" y="224"/>
                    <a:pt x="269" y="221"/>
                  </a:cubicBezTo>
                  <a:cubicBezTo>
                    <a:pt x="269" y="217"/>
                    <a:pt x="270" y="215"/>
                    <a:pt x="272" y="213"/>
                  </a:cubicBezTo>
                  <a:cubicBezTo>
                    <a:pt x="274" y="212"/>
                    <a:pt x="275" y="208"/>
                    <a:pt x="275" y="206"/>
                  </a:cubicBezTo>
                  <a:cubicBezTo>
                    <a:pt x="276" y="203"/>
                    <a:pt x="278" y="205"/>
                    <a:pt x="278" y="202"/>
                  </a:cubicBezTo>
                  <a:cubicBezTo>
                    <a:pt x="278" y="198"/>
                    <a:pt x="280" y="194"/>
                    <a:pt x="280" y="192"/>
                  </a:cubicBezTo>
                  <a:cubicBezTo>
                    <a:pt x="280" y="189"/>
                    <a:pt x="282" y="189"/>
                    <a:pt x="284" y="187"/>
                  </a:cubicBezTo>
                  <a:cubicBezTo>
                    <a:pt x="285" y="185"/>
                    <a:pt x="283" y="183"/>
                    <a:pt x="285" y="177"/>
                  </a:cubicBezTo>
                  <a:cubicBezTo>
                    <a:pt x="287" y="172"/>
                    <a:pt x="285" y="167"/>
                    <a:pt x="285" y="162"/>
                  </a:cubicBezTo>
                  <a:cubicBezTo>
                    <a:pt x="285" y="157"/>
                    <a:pt x="285" y="152"/>
                    <a:pt x="286" y="150"/>
                  </a:cubicBezTo>
                  <a:cubicBezTo>
                    <a:pt x="288" y="148"/>
                    <a:pt x="287" y="147"/>
                    <a:pt x="286" y="147"/>
                  </a:cubicBezTo>
                  <a:cubicBezTo>
                    <a:pt x="284" y="146"/>
                    <a:pt x="286" y="144"/>
                    <a:pt x="287" y="144"/>
                  </a:cubicBezTo>
                  <a:cubicBezTo>
                    <a:pt x="288" y="145"/>
                    <a:pt x="290" y="147"/>
                    <a:pt x="292" y="146"/>
                  </a:cubicBezTo>
                  <a:cubicBezTo>
                    <a:pt x="295" y="145"/>
                    <a:pt x="297" y="139"/>
                    <a:pt x="299" y="134"/>
                  </a:cubicBezTo>
                  <a:cubicBezTo>
                    <a:pt x="301" y="129"/>
                    <a:pt x="304" y="129"/>
                    <a:pt x="306" y="128"/>
                  </a:cubicBezTo>
                  <a:cubicBezTo>
                    <a:pt x="309" y="127"/>
                    <a:pt x="314" y="121"/>
                    <a:pt x="318" y="112"/>
                  </a:cubicBezTo>
                  <a:cubicBezTo>
                    <a:pt x="321" y="103"/>
                    <a:pt x="317" y="95"/>
                    <a:pt x="316" y="88"/>
                  </a:cubicBezTo>
                  <a:cubicBezTo>
                    <a:pt x="315" y="82"/>
                    <a:pt x="313" y="84"/>
                    <a:pt x="309" y="84"/>
                  </a:cubicBezTo>
                  <a:cubicBezTo>
                    <a:pt x="305" y="84"/>
                    <a:pt x="299" y="83"/>
                    <a:pt x="290" y="73"/>
                  </a:cubicBezTo>
                  <a:cubicBezTo>
                    <a:pt x="281" y="64"/>
                    <a:pt x="272" y="65"/>
                    <a:pt x="266" y="66"/>
                  </a:cubicBezTo>
                  <a:cubicBezTo>
                    <a:pt x="260" y="68"/>
                    <a:pt x="254" y="63"/>
                    <a:pt x="250" y="62"/>
                  </a:cubicBezTo>
                  <a:cubicBezTo>
                    <a:pt x="246" y="62"/>
                    <a:pt x="243" y="67"/>
                    <a:pt x="240" y="68"/>
                  </a:cubicBezTo>
                  <a:cubicBezTo>
                    <a:pt x="237" y="69"/>
                    <a:pt x="241" y="63"/>
                    <a:pt x="241" y="60"/>
                  </a:cubicBezTo>
                  <a:cubicBezTo>
                    <a:pt x="242" y="57"/>
                    <a:pt x="231" y="52"/>
                    <a:pt x="222" y="48"/>
                  </a:cubicBezTo>
                  <a:cubicBezTo>
                    <a:pt x="214" y="45"/>
                    <a:pt x="211" y="47"/>
                    <a:pt x="211" y="52"/>
                  </a:cubicBezTo>
                  <a:cubicBezTo>
                    <a:pt x="211" y="57"/>
                    <a:pt x="208" y="50"/>
                    <a:pt x="205" y="56"/>
                  </a:cubicBezTo>
                  <a:cubicBezTo>
                    <a:pt x="203" y="62"/>
                    <a:pt x="198" y="58"/>
                    <a:pt x="201" y="56"/>
                  </a:cubicBezTo>
                  <a:cubicBezTo>
                    <a:pt x="204" y="54"/>
                    <a:pt x="207" y="50"/>
                    <a:pt x="208" y="47"/>
                  </a:cubicBezTo>
                  <a:cubicBezTo>
                    <a:pt x="209" y="43"/>
                    <a:pt x="196" y="41"/>
                    <a:pt x="192" y="43"/>
                  </a:cubicBezTo>
                  <a:cubicBezTo>
                    <a:pt x="187" y="44"/>
                    <a:pt x="190" y="51"/>
                    <a:pt x="186" y="49"/>
                  </a:cubicBezTo>
                  <a:cubicBezTo>
                    <a:pt x="183" y="47"/>
                    <a:pt x="186" y="42"/>
                    <a:pt x="189" y="42"/>
                  </a:cubicBezTo>
                  <a:cubicBezTo>
                    <a:pt x="191" y="42"/>
                    <a:pt x="195" y="37"/>
                    <a:pt x="197" y="32"/>
                  </a:cubicBezTo>
                  <a:cubicBezTo>
                    <a:pt x="199" y="28"/>
                    <a:pt x="193" y="27"/>
                    <a:pt x="190" y="24"/>
                  </a:cubicBezTo>
                  <a:cubicBezTo>
                    <a:pt x="187" y="20"/>
                    <a:pt x="188" y="10"/>
                    <a:pt x="184" y="8"/>
                  </a:cubicBezTo>
                  <a:cubicBezTo>
                    <a:pt x="181" y="12"/>
                    <a:pt x="176" y="17"/>
                    <a:pt x="175" y="21"/>
                  </a:cubicBezTo>
                  <a:cubicBezTo>
                    <a:pt x="173" y="26"/>
                    <a:pt x="171" y="23"/>
                    <a:pt x="166" y="25"/>
                  </a:cubicBezTo>
                  <a:cubicBezTo>
                    <a:pt x="162" y="26"/>
                    <a:pt x="160" y="24"/>
                    <a:pt x="158" y="22"/>
                  </a:cubicBezTo>
                  <a:cubicBezTo>
                    <a:pt x="157" y="20"/>
                    <a:pt x="153" y="22"/>
                    <a:pt x="149" y="22"/>
                  </a:cubicBezTo>
                  <a:cubicBezTo>
                    <a:pt x="146" y="22"/>
                    <a:pt x="148" y="26"/>
                    <a:pt x="146" y="27"/>
                  </a:cubicBezTo>
                  <a:cubicBezTo>
                    <a:pt x="144" y="28"/>
                    <a:pt x="138" y="25"/>
                    <a:pt x="136" y="27"/>
                  </a:cubicBezTo>
                  <a:cubicBezTo>
                    <a:pt x="134" y="29"/>
                    <a:pt x="133" y="27"/>
                    <a:pt x="132" y="29"/>
                  </a:cubicBezTo>
                  <a:cubicBezTo>
                    <a:pt x="131" y="31"/>
                    <a:pt x="128" y="30"/>
                    <a:pt x="127" y="31"/>
                  </a:cubicBezTo>
                  <a:cubicBezTo>
                    <a:pt x="126" y="32"/>
                    <a:pt x="123" y="33"/>
                    <a:pt x="118" y="28"/>
                  </a:cubicBezTo>
                  <a:cubicBezTo>
                    <a:pt x="114" y="23"/>
                    <a:pt x="115" y="15"/>
                    <a:pt x="117" y="14"/>
                  </a:cubicBezTo>
                  <a:cubicBezTo>
                    <a:pt x="119" y="12"/>
                    <a:pt x="119" y="8"/>
                    <a:pt x="116" y="7"/>
                  </a:cubicBezTo>
                  <a:cubicBezTo>
                    <a:pt x="113" y="6"/>
                    <a:pt x="116" y="1"/>
                    <a:pt x="112" y="0"/>
                  </a:cubicBezTo>
                  <a:cubicBezTo>
                    <a:pt x="109" y="0"/>
                    <a:pt x="110" y="4"/>
                    <a:pt x="107" y="5"/>
                  </a:cubicBezTo>
                  <a:cubicBezTo>
                    <a:pt x="105" y="5"/>
                    <a:pt x="100" y="9"/>
                    <a:pt x="97" y="9"/>
                  </a:cubicBezTo>
                  <a:cubicBezTo>
                    <a:pt x="95" y="8"/>
                    <a:pt x="92" y="9"/>
                    <a:pt x="92" y="12"/>
                  </a:cubicBezTo>
                  <a:cubicBezTo>
                    <a:pt x="92" y="14"/>
                    <a:pt x="89" y="14"/>
                    <a:pt x="89" y="11"/>
                  </a:cubicBezTo>
                  <a:cubicBezTo>
                    <a:pt x="88" y="9"/>
                    <a:pt x="83" y="10"/>
                    <a:pt x="82" y="9"/>
                  </a:cubicBezTo>
                  <a:cubicBezTo>
                    <a:pt x="80" y="8"/>
                    <a:pt x="74" y="8"/>
                    <a:pt x="76" y="10"/>
                  </a:cubicBezTo>
                  <a:cubicBezTo>
                    <a:pt x="79" y="12"/>
                    <a:pt x="80" y="13"/>
                    <a:pt x="80" y="16"/>
                  </a:cubicBezTo>
                  <a:cubicBezTo>
                    <a:pt x="80" y="19"/>
                    <a:pt x="82" y="18"/>
                    <a:pt x="82" y="21"/>
                  </a:cubicBezTo>
                  <a:cubicBezTo>
                    <a:pt x="82" y="24"/>
                    <a:pt x="84" y="22"/>
                    <a:pt x="86" y="22"/>
                  </a:cubicBezTo>
                  <a:cubicBezTo>
                    <a:pt x="88" y="22"/>
                    <a:pt x="88" y="25"/>
                    <a:pt x="85" y="25"/>
                  </a:cubicBezTo>
                  <a:cubicBezTo>
                    <a:pt x="82" y="26"/>
                    <a:pt x="81" y="27"/>
                    <a:pt x="80" y="30"/>
                  </a:cubicBezTo>
                  <a:cubicBezTo>
                    <a:pt x="80" y="32"/>
                    <a:pt x="77" y="30"/>
                    <a:pt x="75" y="32"/>
                  </a:cubicBezTo>
                  <a:cubicBezTo>
                    <a:pt x="73" y="34"/>
                    <a:pt x="71" y="36"/>
                    <a:pt x="69" y="35"/>
                  </a:cubicBezTo>
                  <a:cubicBezTo>
                    <a:pt x="68" y="34"/>
                    <a:pt x="67" y="35"/>
                    <a:pt x="65" y="36"/>
                  </a:cubicBezTo>
                  <a:cubicBezTo>
                    <a:pt x="63" y="37"/>
                    <a:pt x="63" y="36"/>
                    <a:pt x="60" y="34"/>
                  </a:cubicBezTo>
                  <a:cubicBezTo>
                    <a:pt x="59" y="33"/>
                    <a:pt x="57" y="29"/>
                    <a:pt x="54" y="26"/>
                  </a:cubicBezTo>
                  <a:cubicBezTo>
                    <a:pt x="52" y="27"/>
                    <a:pt x="48" y="28"/>
                    <a:pt x="46" y="28"/>
                  </a:cubicBezTo>
                  <a:cubicBezTo>
                    <a:pt x="43" y="28"/>
                    <a:pt x="35" y="28"/>
                    <a:pt x="34" y="29"/>
                  </a:cubicBezTo>
                  <a:cubicBezTo>
                    <a:pt x="34" y="31"/>
                    <a:pt x="35" y="33"/>
                    <a:pt x="36" y="34"/>
                  </a:cubicBezTo>
                  <a:cubicBezTo>
                    <a:pt x="38" y="34"/>
                    <a:pt x="41" y="35"/>
                    <a:pt x="38" y="37"/>
                  </a:cubicBezTo>
                  <a:cubicBezTo>
                    <a:pt x="35" y="39"/>
                    <a:pt x="32" y="36"/>
                    <a:pt x="32" y="41"/>
                  </a:cubicBezTo>
                  <a:cubicBezTo>
                    <a:pt x="32" y="46"/>
                    <a:pt x="39" y="50"/>
                    <a:pt x="38" y="54"/>
                  </a:cubicBezTo>
                  <a:cubicBezTo>
                    <a:pt x="37" y="57"/>
                    <a:pt x="36" y="63"/>
                    <a:pt x="36" y="65"/>
                  </a:cubicBezTo>
                  <a:cubicBezTo>
                    <a:pt x="36" y="68"/>
                    <a:pt x="35" y="76"/>
                    <a:pt x="33" y="76"/>
                  </a:cubicBezTo>
                  <a:cubicBezTo>
                    <a:pt x="31" y="77"/>
                    <a:pt x="29" y="74"/>
                    <a:pt x="26" y="77"/>
                  </a:cubicBezTo>
                  <a:cubicBezTo>
                    <a:pt x="23" y="79"/>
                    <a:pt x="19" y="78"/>
                    <a:pt x="16" y="80"/>
                  </a:cubicBezTo>
                  <a:cubicBezTo>
                    <a:pt x="13" y="83"/>
                    <a:pt x="9" y="82"/>
                    <a:pt x="9" y="85"/>
                  </a:cubicBezTo>
                  <a:cubicBezTo>
                    <a:pt x="9" y="88"/>
                    <a:pt x="6" y="90"/>
                    <a:pt x="6" y="93"/>
                  </a:cubicBezTo>
                  <a:cubicBezTo>
                    <a:pt x="7" y="95"/>
                    <a:pt x="5" y="95"/>
                    <a:pt x="3" y="97"/>
                  </a:cubicBezTo>
                  <a:cubicBezTo>
                    <a:pt x="1" y="99"/>
                    <a:pt x="3" y="100"/>
                    <a:pt x="2" y="102"/>
                  </a:cubicBezTo>
                  <a:cubicBezTo>
                    <a:pt x="0" y="104"/>
                    <a:pt x="2" y="106"/>
                    <a:pt x="4" y="109"/>
                  </a:cubicBezTo>
                  <a:cubicBezTo>
                    <a:pt x="5" y="112"/>
                    <a:pt x="7" y="114"/>
                    <a:pt x="7" y="116"/>
                  </a:cubicBezTo>
                  <a:cubicBezTo>
                    <a:pt x="7" y="118"/>
                    <a:pt x="9" y="119"/>
                    <a:pt x="11" y="119"/>
                  </a:cubicBezTo>
                  <a:cubicBezTo>
                    <a:pt x="14" y="119"/>
                    <a:pt x="12" y="124"/>
                    <a:pt x="15" y="124"/>
                  </a:cubicBezTo>
                  <a:cubicBezTo>
                    <a:pt x="19" y="124"/>
                    <a:pt x="23" y="124"/>
                    <a:pt x="24" y="122"/>
                  </a:cubicBezTo>
                  <a:cubicBezTo>
                    <a:pt x="25" y="120"/>
                    <a:pt x="28" y="119"/>
                    <a:pt x="28" y="122"/>
                  </a:cubicBezTo>
                  <a:cubicBezTo>
                    <a:pt x="28" y="125"/>
                    <a:pt x="27" y="133"/>
                    <a:pt x="29" y="132"/>
                  </a:cubicBezTo>
                  <a:cubicBezTo>
                    <a:pt x="32" y="131"/>
                    <a:pt x="37" y="131"/>
                    <a:pt x="40" y="132"/>
                  </a:cubicBezTo>
                  <a:cubicBezTo>
                    <a:pt x="43" y="133"/>
                    <a:pt x="45" y="132"/>
                    <a:pt x="47" y="131"/>
                  </a:cubicBezTo>
                  <a:cubicBezTo>
                    <a:pt x="48" y="129"/>
                    <a:pt x="50" y="129"/>
                    <a:pt x="54" y="127"/>
                  </a:cubicBezTo>
                  <a:cubicBezTo>
                    <a:pt x="57" y="125"/>
                    <a:pt x="60" y="123"/>
                    <a:pt x="63" y="123"/>
                  </a:cubicBezTo>
                  <a:cubicBezTo>
                    <a:pt x="66" y="123"/>
                    <a:pt x="72" y="121"/>
                    <a:pt x="71" y="123"/>
                  </a:cubicBezTo>
                  <a:cubicBezTo>
                    <a:pt x="70" y="126"/>
                    <a:pt x="70" y="134"/>
                    <a:pt x="73" y="139"/>
                  </a:cubicBezTo>
                  <a:cubicBezTo>
                    <a:pt x="77" y="143"/>
                    <a:pt x="79" y="145"/>
                    <a:pt x="83" y="145"/>
                  </a:cubicBezTo>
                  <a:cubicBezTo>
                    <a:pt x="87" y="144"/>
                    <a:pt x="86" y="146"/>
                    <a:pt x="89" y="146"/>
                  </a:cubicBezTo>
                  <a:cubicBezTo>
                    <a:pt x="91" y="146"/>
                    <a:pt x="90" y="149"/>
                    <a:pt x="92" y="149"/>
                  </a:cubicBezTo>
                  <a:cubicBezTo>
                    <a:pt x="94" y="149"/>
                    <a:pt x="99" y="149"/>
                    <a:pt x="99" y="152"/>
                  </a:cubicBezTo>
                  <a:cubicBezTo>
                    <a:pt x="99" y="154"/>
                    <a:pt x="106" y="152"/>
                    <a:pt x="107" y="154"/>
                  </a:cubicBezTo>
                  <a:cubicBezTo>
                    <a:pt x="109" y="155"/>
                    <a:pt x="111" y="156"/>
                    <a:pt x="111" y="159"/>
                  </a:cubicBezTo>
                  <a:cubicBezTo>
                    <a:pt x="110" y="162"/>
                    <a:pt x="114" y="164"/>
                    <a:pt x="112" y="165"/>
                  </a:cubicBezTo>
                  <a:cubicBezTo>
                    <a:pt x="109" y="167"/>
                    <a:pt x="112" y="169"/>
                    <a:pt x="113" y="172"/>
                  </a:cubicBezTo>
                  <a:cubicBezTo>
                    <a:pt x="113" y="175"/>
                    <a:pt x="116" y="176"/>
                    <a:pt x="121" y="176"/>
                  </a:cubicBezTo>
                  <a:cubicBezTo>
                    <a:pt x="127" y="176"/>
                    <a:pt x="128" y="176"/>
                    <a:pt x="128" y="180"/>
                  </a:cubicBezTo>
                  <a:cubicBezTo>
                    <a:pt x="128" y="184"/>
                    <a:pt x="132" y="184"/>
                    <a:pt x="133" y="188"/>
                  </a:cubicBezTo>
                  <a:cubicBezTo>
                    <a:pt x="134" y="192"/>
                    <a:pt x="131" y="196"/>
                    <a:pt x="132" y="198"/>
                  </a:cubicBezTo>
                  <a:cubicBezTo>
                    <a:pt x="132" y="201"/>
                    <a:pt x="131" y="203"/>
                    <a:pt x="130" y="204"/>
                  </a:cubicBezTo>
                  <a:cubicBezTo>
                    <a:pt x="131" y="206"/>
                    <a:pt x="131" y="207"/>
                    <a:pt x="130" y="208"/>
                  </a:cubicBezTo>
                  <a:cubicBezTo>
                    <a:pt x="128" y="209"/>
                    <a:pt x="133" y="213"/>
                    <a:pt x="131" y="218"/>
                  </a:cubicBezTo>
                  <a:cubicBezTo>
                    <a:pt x="130" y="223"/>
                    <a:pt x="130" y="224"/>
                    <a:pt x="135" y="225"/>
                  </a:cubicBezTo>
                  <a:cubicBezTo>
                    <a:pt x="141" y="225"/>
                    <a:pt x="140" y="227"/>
                    <a:pt x="142" y="225"/>
                  </a:cubicBezTo>
                  <a:cubicBezTo>
                    <a:pt x="144" y="224"/>
                    <a:pt x="147" y="229"/>
                    <a:pt x="148" y="232"/>
                  </a:cubicBezTo>
                  <a:cubicBezTo>
                    <a:pt x="149" y="235"/>
                    <a:pt x="151" y="241"/>
                    <a:pt x="152" y="241"/>
                  </a:cubicBezTo>
                  <a:cubicBezTo>
                    <a:pt x="153" y="241"/>
                    <a:pt x="156" y="238"/>
                    <a:pt x="159" y="240"/>
                  </a:cubicBezTo>
                  <a:cubicBezTo>
                    <a:pt x="161" y="241"/>
                    <a:pt x="158" y="250"/>
                    <a:pt x="158" y="254"/>
                  </a:cubicBezTo>
                  <a:cubicBezTo>
                    <a:pt x="160" y="254"/>
                    <a:pt x="162" y="254"/>
                    <a:pt x="163" y="254"/>
                  </a:cubicBezTo>
                  <a:cubicBezTo>
                    <a:pt x="165" y="255"/>
                    <a:pt x="165" y="265"/>
                    <a:pt x="165" y="267"/>
                  </a:cubicBezTo>
                  <a:cubicBezTo>
                    <a:pt x="164" y="268"/>
                    <a:pt x="158" y="270"/>
                    <a:pt x="155" y="272"/>
                  </a:cubicBezTo>
                  <a:cubicBezTo>
                    <a:pt x="152" y="274"/>
                    <a:pt x="144" y="281"/>
                    <a:pt x="141" y="287"/>
                  </a:cubicBezTo>
                  <a:cubicBezTo>
                    <a:pt x="139" y="290"/>
                    <a:pt x="136" y="293"/>
                    <a:pt x="134" y="295"/>
                  </a:cubicBezTo>
                  <a:cubicBezTo>
                    <a:pt x="135" y="295"/>
                    <a:pt x="136" y="295"/>
                    <a:pt x="136" y="295"/>
                  </a:cubicBezTo>
                  <a:cubicBezTo>
                    <a:pt x="138" y="294"/>
                    <a:pt x="140" y="294"/>
                    <a:pt x="143" y="297"/>
                  </a:cubicBezTo>
                  <a:cubicBezTo>
                    <a:pt x="146" y="301"/>
                    <a:pt x="146" y="303"/>
                    <a:pt x="147" y="303"/>
                  </a:cubicBezTo>
                  <a:cubicBezTo>
                    <a:pt x="148" y="303"/>
                    <a:pt x="149" y="299"/>
                    <a:pt x="151" y="302"/>
                  </a:cubicBezTo>
                  <a:cubicBezTo>
                    <a:pt x="153" y="305"/>
                    <a:pt x="159" y="307"/>
                    <a:pt x="160" y="309"/>
                  </a:cubicBezTo>
                  <a:cubicBezTo>
                    <a:pt x="161" y="310"/>
                    <a:pt x="166" y="311"/>
                    <a:pt x="166" y="315"/>
                  </a:cubicBezTo>
                  <a:cubicBezTo>
                    <a:pt x="166" y="318"/>
                    <a:pt x="164" y="323"/>
                    <a:pt x="166" y="327"/>
                  </a:cubicBezTo>
                  <a:cubicBezTo>
                    <a:pt x="168" y="326"/>
                    <a:pt x="169" y="325"/>
                    <a:pt x="170" y="32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126">
              <a:extLst>
                <a:ext uri="{FF2B5EF4-FFF2-40B4-BE49-F238E27FC236}">
                  <a16:creationId xmlns:a16="http://schemas.microsoft.com/office/drawing/2014/main" id="{848972A3-EB5C-4BEF-B7CA-8E392D2607A4}"/>
                </a:ext>
              </a:extLst>
            </p:cNvPr>
            <p:cNvSpPr>
              <a:spLocks noEditPoints="1"/>
            </p:cNvSpPr>
            <p:nvPr userDrawn="1"/>
          </p:nvSpPr>
          <p:spPr bwMode="auto">
            <a:xfrm>
              <a:off x="2856495" y="1693331"/>
              <a:ext cx="2040510" cy="1572602"/>
            </a:xfrm>
            <a:custGeom>
              <a:avLst/>
              <a:gdLst>
                <a:gd name="T0" fmla="*/ 147 w 717"/>
                <a:gd name="T1" fmla="*/ 487 h 552"/>
                <a:gd name="T2" fmla="*/ 135 w 717"/>
                <a:gd name="T3" fmla="*/ 162 h 552"/>
                <a:gd name="T4" fmla="*/ 276 w 717"/>
                <a:gd name="T5" fmla="*/ 179 h 552"/>
                <a:gd name="T6" fmla="*/ 183 w 717"/>
                <a:gd name="T7" fmla="*/ 192 h 552"/>
                <a:gd name="T8" fmla="*/ 276 w 717"/>
                <a:gd name="T9" fmla="*/ 239 h 552"/>
                <a:gd name="T10" fmla="*/ 169 w 717"/>
                <a:gd name="T11" fmla="*/ 138 h 552"/>
                <a:gd name="T12" fmla="*/ 149 w 717"/>
                <a:gd name="T13" fmla="*/ 132 h 552"/>
                <a:gd name="T14" fmla="*/ 264 w 717"/>
                <a:gd name="T15" fmla="*/ 152 h 552"/>
                <a:gd name="T16" fmla="*/ 212 w 717"/>
                <a:gd name="T17" fmla="*/ 103 h 552"/>
                <a:gd name="T18" fmla="*/ 295 w 717"/>
                <a:gd name="T19" fmla="*/ 85 h 552"/>
                <a:gd name="T20" fmla="*/ 297 w 717"/>
                <a:gd name="T21" fmla="*/ 115 h 552"/>
                <a:gd name="T22" fmla="*/ 300 w 717"/>
                <a:gd name="T23" fmla="*/ 132 h 552"/>
                <a:gd name="T24" fmla="*/ 387 w 717"/>
                <a:gd name="T25" fmla="*/ 105 h 552"/>
                <a:gd name="T26" fmla="*/ 351 w 717"/>
                <a:gd name="T27" fmla="*/ 166 h 552"/>
                <a:gd name="T28" fmla="*/ 490 w 717"/>
                <a:gd name="T29" fmla="*/ 157 h 552"/>
                <a:gd name="T30" fmla="*/ 414 w 717"/>
                <a:gd name="T31" fmla="*/ 108 h 552"/>
                <a:gd name="T32" fmla="*/ 427 w 717"/>
                <a:gd name="T33" fmla="*/ 60 h 552"/>
                <a:gd name="T34" fmla="*/ 419 w 717"/>
                <a:gd name="T35" fmla="*/ 47 h 552"/>
                <a:gd name="T36" fmla="*/ 453 w 717"/>
                <a:gd name="T37" fmla="*/ 86 h 552"/>
                <a:gd name="T38" fmla="*/ 498 w 717"/>
                <a:gd name="T39" fmla="*/ 129 h 552"/>
                <a:gd name="T40" fmla="*/ 567 w 717"/>
                <a:gd name="T41" fmla="*/ 62 h 552"/>
                <a:gd name="T42" fmla="*/ 542 w 717"/>
                <a:gd name="T43" fmla="*/ 7 h 552"/>
                <a:gd name="T44" fmla="*/ 406 w 717"/>
                <a:gd name="T45" fmla="*/ 33 h 552"/>
                <a:gd name="T46" fmla="*/ 445 w 717"/>
                <a:gd name="T47" fmla="*/ 314 h 552"/>
                <a:gd name="T48" fmla="*/ 590 w 717"/>
                <a:gd name="T49" fmla="*/ 243 h 552"/>
                <a:gd name="T50" fmla="*/ 532 w 717"/>
                <a:gd name="T51" fmla="*/ 194 h 552"/>
                <a:gd name="T52" fmla="*/ 445 w 717"/>
                <a:gd name="T53" fmla="*/ 179 h 552"/>
                <a:gd name="T54" fmla="*/ 503 w 717"/>
                <a:gd name="T55" fmla="*/ 220 h 552"/>
                <a:gd name="T56" fmla="*/ 525 w 717"/>
                <a:gd name="T57" fmla="*/ 292 h 552"/>
                <a:gd name="T58" fmla="*/ 606 w 717"/>
                <a:gd name="T59" fmla="*/ 299 h 552"/>
                <a:gd name="T60" fmla="*/ 487 w 717"/>
                <a:gd name="T61" fmla="*/ 172 h 552"/>
                <a:gd name="T62" fmla="*/ 687 w 717"/>
                <a:gd name="T63" fmla="*/ 458 h 552"/>
                <a:gd name="T64" fmla="*/ 79 w 717"/>
                <a:gd name="T65" fmla="*/ 449 h 552"/>
                <a:gd name="T66" fmla="*/ 586 w 717"/>
                <a:gd name="T67" fmla="*/ 490 h 552"/>
                <a:gd name="T68" fmla="*/ 687 w 717"/>
                <a:gd name="T69" fmla="*/ 434 h 552"/>
                <a:gd name="T70" fmla="*/ 639 w 717"/>
                <a:gd name="T71" fmla="*/ 400 h 552"/>
                <a:gd name="T72" fmla="*/ 602 w 717"/>
                <a:gd name="T73" fmla="*/ 377 h 552"/>
                <a:gd name="T74" fmla="*/ 544 w 717"/>
                <a:gd name="T75" fmla="*/ 330 h 552"/>
                <a:gd name="T76" fmla="*/ 519 w 717"/>
                <a:gd name="T77" fmla="*/ 387 h 552"/>
                <a:gd name="T78" fmla="*/ 475 w 717"/>
                <a:gd name="T79" fmla="*/ 441 h 552"/>
                <a:gd name="T80" fmla="*/ 384 w 717"/>
                <a:gd name="T81" fmla="*/ 375 h 552"/>
                <a:gd name="T82" fmla="*/ 413 w 717"/>
                <a:gd name="T83" fmla="*/ 307 h 552"/>
                <a:gd name="T84" fmla="*/ 463 w 717"/>
                <a:gd name="T85" fmla="*/ 276 h 552"/>
                <a:gd name="T86" fmla="*/ 454 w 717"/>
                <a:gd name="T87" fmla="*/ 242 h 552"/>
                <a:gd name="T88" fmla="*/ 414 w 717"/>
                <a:gd name="T89" fmla="*/ 245 h 552"/>
                <a:gd name="T90" fmla="*/ 383 w 717"/>
                <a:gd name="T91" fmla="*/ 194 h 552"/>
                <a:gd name="T92" fmla="*/ 369 w 717"/>
                <a:gd name="T93" fmla="*/ 208 h 552"/>
                <a:gd name="T94" fmla="*/ 362 w 717"/>
                <a:gd name="T95" fmla="*/ 260 h 552"/>
                <a:gd name="T96" fmla="*/ 351 w 717"/>
                <a:gd name="T97" fmla="*/ 249 h 552"/>
                <a:gd name="T98" fmla="*/ 285 w 717"/>
                <a:gd name="T99" fmla="*/ 249 h 552"/>
                <a:gd name="T100" fmla="*/ 191 w 717"/>
                <a:gd name="T101" fmla="*/ 242 h 552"/>
                <a:gd name="T102" fmla="*/ 69 w 717"/>
                <a:gd name="T103" fmla="*/ 243 h 552"/>
                <a:gd name="T104" fmla="*/ 34 w 717"/>
                <a:gd name="T105" fmla="*/ 243 h 552"/>
                <a:gd name="T106" fmla="*/ 91 w 717"/>
                <a:gd name="T107" fmla="*/ 420 h 552"/>
                <a:gd name="T108" fmla="*/ 130 w 717"/>
                <a:gd name="T109" fmla="*/ 470 h 552"/>
                <a:gd name="T110" fmla="*/ 444 w 717"/>
                <a:gd name="T111" fmla="*/ 492 h 552"/>
                <a:gd name="T112" fmla="*/ 500 w 717"/>
                <a:gd name="T113" fmla="*/ 546 h 552"/>
                <a:gd name="T114" fmla="*/ 618 w 717"/>
                <a:gd name="T115" fmla="*/ 515 h 552"/>
                <a:gd name="T116" fmla="*/ 173 w 717"/>
                <a:gd name="T117" fmla="*/ 290 h 552"/>
                <a:gd name="T118" fmla="*/ 172 w 717"/>
                <a:gd name="T119" fmla="*/ 280 h 552"/>
                <a:gd name="T120" fmla="*/ 359 w 717"/>
                <a:gd name="T121" fmla="*/ 468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17" h="552">
                  <a:moveTo>
                    <a:pt x="142" y="484"/>
                  </a:moveTo>
                  <a:cubicBezTo>
                    <a:pt x="139" y="482"/>
                    <a:pt x="133" y="482"/>
                    <a:pt x="132" y="480"/>
                  </a:cubicBezTo>
                  <a:cubicBezTo>
                    <a:pt x="131" y="478"/>
                    <a:pt x="126" y="469"/>
                    <a:pt x="123" y="469"/>
                  </a:cubicBezTo>
                  <a:cubicBezTo>
                    <a:pt x="120" y="470"/>
                    <a:pt x="116" y="470"/>
                    <a:pt x="112" y="467"/>
                  </a:cubicBezTo>
                  <a:cubicBezTo>
                    <a:pt x="109" y="464"/>
                    <a:pt x="106" y="464"/>
                    <a:pt x="104" y="466"/>
                  </a:cubicBezTo>
                  <a:cubicBezTo>
                    <a:pt x="101" y="467"/>
                    <a:pt x="107" y="468"/>
                    <a:pt x="106" y="470"/>
                  </a:cubicBezTo>
                  <a:cubicBezTo>
                    <a:pt x="106" y="471"/>
                    <a:pt x="108" y="472"/>
                    <a:pt x="110" y="472"/>
                  </a:cubicBezTo>
                  <a:cubicBezTo>
                    <a:pt x="112" y="472"/>
                    <a:pt x="114" y="476"/>
                    <a:pt x="116" y="476"/>
                  </a:cubicBezTo>
                  <a:cubicBezTo>
                    <a:pt x="118" y="477"/>
                    <a:pt x="119" y="480"/>
                    <a:pt x="121" y="480"/>
                  </a:cubicBezTo>
                  <a:cubicBezTo>
                    <a:pt x="124" y="480"/>
                    <a:pt x="124" y="483"/>
                    <a:pt x="125" y="484"/>
                  </a:cubicBezTo>
                  <a:cubicBezTo>
                    <a:pt x="127" y="486"/>
                    <a:pt x="129" y="485"/>
                    <a:pt x="129" y="486"/>
                  </a:cubicBezTo>
                  <a:cubicBezTo>
                    <a:pt x="129" y="488"/>
                    <a:pt x="132" y="489"/>
                    <a:pt x="133" y="491"/>
                  </a:cubicBezTo>
                  <a:cubicBezTo>
                    <a:pt x="138" y="491"/>
                    <a:pt x="142" y="492"/>
                    <a:pt x="146" y="491"/>
                  </a:cubicBezTo>
                  <a:cubicBezTo>
                    <a:pt x="146" y="490"/>
                    <a:pt x="146" y="488"/>
                    <a:pt x="147" y="487"/>
                  </a:cubicBezTo>
                  <a:cubicBezTo>
                    <a:pt x="148" y="485"/>
                    <a:pt x="144" y="487"/>
                    <a:pt x="142" y="484"/>
                  </a:cubicBezTo>
                  <a:close/>
                  <a:moveTo>
                    <a:pt x="135" y="201"/>
                  </a:moveTo>
                  <a:cubicBezTo>
                    <a:pt x="142" y="202"/>
                    <a:pt x="143" y="214"/>
                    <a:pt x="147" y="214"/>
                  </a:cubicBezTo>
                  <a:cubicBezTo>
                    <a:pt x="150" y="214"/>
                    <a:pt x="148" y="210"/>
                    <a:pt x="152" y="210"/>
                  </a:cubicBezTo>
                  <a:cubicBezTo>
                    <a:pt x="157" y="210"/>
                    <a:pt x="156" y="208"/>
                    <a:pt x="160" y="208"/>
                  </a:cubicBezTo>
                  <a:cubicBezTo>
                    <a:pt x="164" y="208"/>
                    <a:pt x="168" y="207"/>
                    <a:pt x="168" y="202"/>
                  </a:cubicBezTo>
                  <a:cubicBezTo>
                    <a:pt x="168" y="197"/>
                    <a:pt x="171" y="195"/>
                    <a:pt x="175" y="194"/>
                  </a:cubicBezTo>
                  <a:cubicBezTo>
                    <a:pt x="180" y="193"/>
                    <a:pt x="176" y="188"/>
                    <a:pt x="182" y="186"/>
                  </a:cubicBezTo>
                  <a:cubicBezTo>
                    <a:pt x="188" y="185"/>
                    <a:pt x="205" y="178"/>
                    <a:pt x="208" y="176"/>
                  </a:cubicBezTo>
                  <a:cubicBezTo>
                    <a:pt x="210" y="173"/>
                    <a:pt x="204" y="171"/>
                    <a:pt x="198" y="167"/>
                  </a:cubicBezTo>
                  <a:cubicBezTo>
                    <a:pt x="191" y="163"/>
                    <a:pt x="186" y="162"/>
                    <a:pt x="181" y="165"/>
                  </a:cubicBezTo>
                  <a:cubicBezTo>
                    <a:pt x="176" y="168"/>
                    <a:pt x="180" y="161"/>
                    <a:pt x="176" y="163"/>
                  </a:cubicBezTo>
                  <a:cubicBezTo>
                    <a:pt x="172" y="165"/>
                    <a:pt x="162" y="160"/>
                    <a:pt x="160" y="158"/>
                  </a:cubicBezTo>
                  <a:cubicBezTo>
                    <a:pt x="159" y="157"/>
                    <a:pt x="139" y="162"/>
                    <a:pt x="135" y="162"/>
                  </a:cubicBezTo>
                  <a:cubicBezTo>
                    <a:pt x="130" y="162"/>
                    <a:pt x="135" y="167"/>
                    <a:pt x="138" y="170"/>
                  </a:cubicBezTo>
                  <a:cubicBezTo>
                    <a:pt x="142" y="172"/>
                    <a:pt x="130" y="180"/>
                    <a:pt x="133" y="182"/>
                  </a:cubicBezTo>
                  <a:cubicBezTo>
                    <a:pt x="135" y="184"/>
                    <a:pt x="130" y="188"/>
                    <a:pt x="125" y="194"/>
                  </a:cubicBezTo>
                  <a:cubicBezTo>
                    <a:pt x="120" y="200"/>
                    <a:pt x="129" y="199"/>
                    <a:pt x="135" y="201"/>
                  </a:cubicBezTo>
                  <a:close/>
                  <a:moveTo>
                    <a:pt x="314" y="230"/>
                  </a:moveTo>
                  <a:cubicBezTo>
                    <a:pt x="316" y="228"/>
                    <a:pt x="325" y="235"/>
                    <a:pt x="325" y="230"/>
                  </a:cubicBezTo>
                  <a:cubicBezTo>
                    <a:pt x="326" y="224"/>
                    <a:pt x="315" y="222"/>
                    <a:pt x="311" y="219"/>
                  </a:cubicBezTo>
                  <a:cubicBezTo>
                    <a:pt x="307" y="216"/>
                    <a:pt x="305" y="218"/>
                    <a:pt x="298" y="213"/>
                  </a:cubicBezTo>
                  <a:cubicBezTo>
                    <a:pt x="291" y="208"/>
                    <a:pt x="300" y="205"/>
                    <a:pt x="295" y="201"/>
                  </a:cubicBezTo>
                  <a:cubicBezTo>
                    <a:pt x="290" y="197"/>
                    <a:pt x="288" y="187"/>
                    <a:pt x="292" y="183"/>
                  </a:cubicBezTo>
                  <a:cubicBezTo>
                    <a:pt x="295" y="179"/>
                    <a:pt x="299" y="174"/>
                    <a:pt x="293" y="172"/>
                  </a:cubicBezTo>
                  <a:cubicBezTo>
                    <a:pt x="286" y="169"/>
                    <a:pt x="276" y="174"/>
                    <a:pt x="277" y="175"/>
                  </a:cubicBezTo>
                  <a:cubicBezTo>
                    <a:pt x="278" y="177"/>
                    <a:pt x="287" y="182"/>
                    <a:pt x="287" y="184"/>
                  </a:cubicBezTo>
                  <a:cubicBezTo>
                    <a:pt x="287" y="186"/>
                    <a:pt x="279" y="178"/>
                    <a:pt x="276" y="179"/>
                  </a:cubicBezTo>
                  <a:cubicBezTo>
                    <a:pt x="273" y="181"/>
                    <a:pt x="270" y="176"/>
                    <a:pt x="267" y="179"/>
                  </a:cubicBezTo>
                  <a:cubicBezTo>
                    <a:pt x="265" y="183"/>
                    <a:pt x="271" y="195"/>
                    <a:pt x="273" y="199"/>
                  </a:cubicBezTo>
                  <a:cubicBezTo>
                    <a:pt x="275" y="203"/>
                    <a:pt x="271" y="203"/>
                    <a:pt x="268" y="203"/>
                  </a:cubicBezTo>
                  <a:cubicBezTo>
                    <a:pt x="265" y="204"/>
                    <a:pt x="265" y="193"/>
                    <a:pt x="262" y="189"/>
                  </a:cubicBezTo>
                  <a:cubicBezTo>
                    <a:pt x="259" y="185"/>
                    <a:pt x="247" y="181"/>
                    <a:pt x="247" y="184"/>
                  </a:cubicBezTo>
                  <a:cubicBezTo>
                    <a:pt x="246" y="187"/>
                    <a:pt x="254" y="187"/>
                    <a:pt x="253" y="190"/>
                  </a:cubicBezTo>
                  <a:cubicBezTo>
                    <a:pt x="252" y="194"/>
                    <a:pt x="247" y="188"/>
                    <a:pt x="244" y="191"/>
                  </a:cubicBezTo>
                  <a:cubicBezTo>
                    <a:pt x="240" y="194"/>
                    <a:pt x="240" y="192"/>
                    <a:pt x="241" y="189"/>
                  </a:cubicBezTo>
                  <a:cubicBezTo>
                    <a:pt x="242" y="186"/>
                    <a:pt x="235" y="182"/>
                    <a:pt x="228" y="183"/>
                  </a:cubicBezTo>
                  <a:cubicBezTo>
                    <a:pt x="221" y="184"/>
                    <a:pt x="225" y="189"/>
                    <a:pt x="223" y="190"/>
                  </a:cubicBezTo>
                  <a:cubicBezTo>
                    <a:pt x="221" y="192"/>
                    <a:pt x="210" y="189"/>
                    <a:pt x="217" y="188"/>
                  </a:cubicBezTo>
                  <a:cubicBezTo>
                    <a:pt x="224" y="187"/>
                    <a:pt x="221" y="183"/>
                    <a:pt x="218" y="179"/>
                  </a:cubicBezTo>
                  <a:cubicBezTo>
                    <a:pt x="216" y="175"/>
                    <a:pt x="209" y="179"/>
                    <a:pt x="198" y="183"/>
                  </a:cubicBezTo>
                  <a:cubicBezTo>
                    <a:pt x="187" y="187"/>
                    <a:pt x="182" y="192"/>
                    <a:pt x="183" y="192"/>
                  </a:cubicBezTo>
                  <a:cubicBezTo>
                    <a:pt x="185" y="192"/>
                    <a:pt x="185" y="194"/>
                    <a:pt x="181" y="198"/>
                  </a:cubicBezTo>
                  <a:cubicBezTo>
                    <a:pt x="176" y="201"/>
                    <a:pt x="181" y="204"/>
                    <a:pt x="185" y="204"/>
                  </a:cubicBezTo>
                  <a:cubicBezTo>
                    <a:pt x="189" y="204"/>
                    <a:pt x="185" y="208"/>
                    <a:pt x="188" y="208"/>
                  </a:cubicBezTo>
                  <a:cubicBezTo>
                    <a:pt x="190" y="209"/>
                    <a:pt x="203" y="203"/>
                    <a:pt x="207" y="206"/>
                  </a:cubicBezTo>
                  <a:cubicBezTo>
                    <a:pt x="210" y="208"/>
                    <a:pt x="186" y="210"/>
                    <a:pt x="186" y="214"/>
                  </a:cubicBezTo>
                  <a:cubicBezTo>
                    <a:pt x="186" y="218"/>
                    <a:pt x="199" y="221"/>
                    <a:pt x="209" y="219"/>
                  </a:cubicBezTo>
                  <a:cubicBezTo>
                    <a:pt x="219" y="217"/>
                    <a:pt x="237" y="220"/>
                    <a:pt x="237" y="223"/>
                  </a:cubicBezTo>
                  <a:cubicBezTo>
                    <a:pt x="237" y="225"/>
                    <a:pt x="225" y="225"/>
                    <a:pt x="216" y="224"/>
                  </a:cubicBezTo>
                  <a:cubicBezTo>
                    <a:pt x="207" y="224"/>
                    <a:pt x="192" y="227"/>
                    <a:pt x="193" y="230"/>
                  </a:cubicBezTo>
                  <a:cubicBezTo>
                    <a:pt x="193" y="233"/>
                    <a:pt x="194" y="233"/>
                    <a:pt x="204" y="237"/>
                  </a:cubicBezTo>
                  <a:cubicBezTo>
                    <a:pt x="213" y="241"/>
                    <a:pt x="222" y="235"/>
                    <a:pt x="222" y="241"/>
                  </a:cubicBezTo>
                  <a:cubicBezTo>
                    <a:pt x="222" y="247"/>
                    <a:pt x="227" y="249"/>
                    <a:pt x="240" y="249"/>
                  </a:cubicBezTo>
                  <a:cubicBezTo>
                    <a:pt x="252" y="249"/>
                    <a:pt x="258" y="243"/>
                    <a:pt x="264" y="244"/>
                  </a:cubicBezTo>
                  <a:cubicBezTo>
                    <a:pt x="270" y="244"/>
                    <a:pt x="273" y="243"/>
                    <a:pt x="276" y="239"/>
                  </a:cubicBezTo>
                  <a:cubicBezTo>
                    <a:pt x="278" y="234"/>
                    <a:pt x="281" y="237"/>
                    <a:pt x="282" y="239"/>
                  </a:cubicBezTo>
                  <a:cubicBezTo>
                    <a:pt x="282" y="241"/>
                    <a:pt x="290" y="241"/>
                    <a:pt x="292" y="243"/>
                  </a:cubicBezTo>
                  <a:cubicBezTo>
                    <a:pt x="297" y="247"/>
                    <a:pt x="312" y="246"/>
                    <a:pt x="317" y="243"/>
                  </a:cubicBezTo>
                  <a:cubicBezTo>
                    <a:pt x="323" y="240"/>
                    <a:pt x="315" y="232"/>
                    <a:pt x="312" y="236"/>
                  </a:cubicBezTo>
                  <a:cubicBezTo>
                    <a:pt x="309" y="239"/>
                    <a:pt x="307" y="237"/>
                    <a:pt x="306" y="235"/>
                  </a:cubicBezTo>
                  <a:cubicBezTo>
                    <a:pt x="305" y="234"/>
                    <a:pt x="312" y="233"/>
                    <a:pt x="314" y="230"/>
                  </a:cubicBezTo>
                  <a:close/>
                  <a:moveTo>
                    <a:pt x="178" y="142"/>
                  </a:moveTo>
                  <a:cubicBezTo>
                    <a:pt x="185" y="143"/>
                    <a:pt x="191" y="137"/>
                    <a:pt x="191" y="134"/>
                  </a:cubicBezTo>
                  <a:cubicBezTo>
                    <a:pt x="190" y="131"/>
                    <a:pt x="175" y="142"/>
                    <a:pt x="178" y="142"/>
                  </a:cubicBezTo>
                  <a:close/>
                  <a:moveTo>
                    <a:pt x="149" y="132"/>
                  </a:moveTo>
                  <a:cubicBezTo>
                    <a:pt x="151" y="133"/>
                    <a:pt x="149" y="138"/>
                    <a:pt x="152" y="137"/>
                  </a:cubicBezTo>
                  <a:cubicBezTo>
                    <a:pt x="154" y="136"/>
                    <a:pt x="155" y="135"/>
                    <a:pt x="157" y="136"/>
                  </a:cubicBezTo>
                  <a:cubicBezTo>
                    <a:pt x="161" y="137"/>
                    <a:pt x="162" y="134"/>
                    <a:pt x="164" y="132"/>
                  </a:cubicBezTo>
                  <a:cubicBezTo>
                    <a:pt x="165" y="130"/>
                    <a:pt x="165" y="138"/>
                    <a:pt x="169" y="138"/>
                  </a:cubicBezTo>
                  <a:cubicBezTo>
                    <a:pt x="173" y="138"/>
                    <a:pt x="173" y="130"/>
                    <a:pt x="176" y="132"/>
                  </a:cubicBezTo>
                  <a:cubicBezTo>
                    <a:pt x="180" y="135"/>
                    <a:pt x="181" y="131"/>
                    <a:pt x="181" y="129"/>
                  </a:cubicBezTo>
                  <a:cubicBezTo>
                    <a:pt x="182" y="126"/>
                    <a:pt x="182" y="122"/>
                    <a:pt x="186" y="121"/>
                  </a:cubicBezTo>
                  <a:cubicBezTo>
                    <a:pt x="190" y="121"/>
                    <a:pt x="187" y="125"/>
                    <a:pt x="189" y="128"/>
                  </a:cubicBezTo>
                  <a:cubicBezTo>
                    <a:pt x="191" y="133"/>
                    <a:pt x="196" y="129"/>
                    <a:pt x="196" y="127"/>
                  </a:cubicBezTo>
                  <a:cubicBezTo>
                    <a:pt x="196" y="124"/>
                    <a:pt x="203" y="126"/>
                    <a:pt x="203" y="123"/>
                  </a:cubicBezTo>
                  <a:cubicBezTo>
                    <a:pt x="202" y="121"/>
                    <a:pt x="204" y="120"/>
                    <a:pt x="203" y="117"/>
                  </a:cubicBezTo>
                  <a:cubicBezTo>
                    <a:pt x="201" y="115"/>
                    <a:pt x="205" y="115"/>
                    <a:pt x="208" y="113"/>
                  </a:cubicBezTo>
                  <a:cubicBezTo>
                    <a:pt x="210" y="111"/>
                    <a:pt x="205" y="113"/>
                    <a:pt x="201" y="110"/>
                  </a:cubicBezTo>
                  <a:cubicBezTo>
                    <a:pt x="198" y="106"/>
                    <a:pt x="196" y="111"/>
                    <a:pt x="196" y="113"/>
                  </a:cubicBezTo>
                  <a:cubicBezTo>
                    <a:pt x="196" y="115"/>
                    <a:pt x="189" y="113"/>
                    <a:pt x="185" y="112"/>
                  </a:cubicBezTo>
                  <a:cubicBezTo>
                    <a:pt x="181" y="110"/>
                    <a:pt x="176" y="116"/>
                    <a:pt x="171" y="119"/>
                  </a:cubicBezTo>
                  <a:cubicBezTo>
                    <a:pt x="165" y="122"/>
                    <a:pt x="165" y="127"/>
                    <a:pt x="159" y="127"/>
                  </a:cubicBezTo>
                  <a:cubicBezTo>
                    <a:pt x="154" y="126"/>
                    <a:pt x="146" y="131"/>
                    <a:pt x="149" y="132"/>
                  </a:cubicBezTo>
                  <a:close/>
                  <a:moveTo>
                    <a:pt x="204" y="131"/>
                  </a:moveTo>
                  <a:cubicBezTo>
                    <a:pt x="199" y="131"/>
                    <a:pt x="200" y="136"/>
                    <a:pt x="205" y="136"/>
                  </a:cubicBezTo>
                  <a:cubicBezTo>
                    <a:pt x="211" y="136"/>
                    <a:pt x="213" y="138"/>
                    <a:pt x="205" y="137"/>
                  </a:cubicBezTo>
                  <a:cubicBezTo>
                    <a:pt x="196" y="137"/>
                    <a:pt x="193" y="144"/>
                    <a:pt x="199" y="143"/>
                  </a:cubicBezTo>
                  <a:cubicBezTo>
                    <a:pt x="204" y="141"/>
                    <a:pt x="211" y="141"/>
                    <a:pt x="207" y="143"/>
                  </a:cubicBezTo>
                  <a:cubicBezTo>
                    <a:pt x="203" y="144"/>
                    <a:pt x="191" y="145"/>
                    <a:pt x="193" y="147"/>
                  </a:cubicBezTo>
                  <a:cubicBezTo>
                    <a:pt x="194" y="149"/>
                    <a:pt x="198" y="148"/>
                    <a:pt x="203" y="150"/>
                  </a:cubicBezTo>
                  <a:cubicBezTo>
                    <a:pt x="208" y="152"/>
                    <a:pt x="210" y="153"/>
                    <a:pt x="214" y="149"/>
                  </a:cubicBezTo>
                  <a:cubicBezTo>
                    <a:pt x="218" y="145"/>
                    <a:pt x="222" y="141"/>
                    <a:pt x="220" y="147"/>
                  </a:cubicBezTo>
                  <a:cubicBezTo>
                    <a:pt x="219" y="152"/>
                    <a:pt x="226" y="148"/>
                    <a:pt x="236" y="148"/>
                  </a:cubicBezTo>
                  <a:cubicBezTo>
                    <a:pt x="245" y="147"/>
                    <a:pt x="234" y="153"/>
                    <a:pt x="224" y="154"/>
                  </a:cubicBezTo>
                  <a:cubicBezTo>
                    <a:pt x="214" y="155"/>
                    <a:pt x="216" y="160"/>
                    <a:pt x="224" y="162"/>
                  </a:cubicBezTo>
                  <a:cubicBezTo>
                    <a:pt x="231" y="163"/>
                    <a:pt x="248" y="157"/>
                    <a:pt x="252" y="153"/>
                  </a:cubicBezTo>
                  <a:cubicBezTo>
                    <a:pt x="256" y="149"/>
                    <a:pt x="260" y="155"/>
                    <a:pt x="264" y="152"/>
                  </a:cubicBezTo>
                  <a:cubicBezTo>
                    <a:pt x="267" y="149"/>
                    <a:pt x="275" y="152"/>
                    <a:pt x="282" y="151"/>
                  </a:cubicBezTo>
                  <a:cubicBezTo>
                    <a:pt x="288" y="149"/>
                    <a:pt x="290" y="137"/>
                    <a:pt x="285" y="134"/>
                  </a:cubicBezTo>
                  <a:cubicBezTo>
                    <a:pt x="280" y="132"/>
                    <a:pt x="280" y="137"/>
                    <a:pt x="276" y="138"/>
                  </a:cubicBezTo>
                  <a:cubicBezTo>
                    <a:pt x="272" y="138"/>
                    <a:pt x="270" y="133"/>
                    <a:pt x="266" y="130"/>
                  </a:cubicBezTo>
                  <a:cubicBezTo>
                    <a:pt x="263" y="127"/>
                    <a:pt x="265" y="121"/>
                    <a:pt x="261" y="122"/>
                  </a:cubicBezTo>
                  <a:cubicBezTo>
                    <a:pt x="256" y="122"/>
                    <a:pt x="246" y="130"/>
                    <a:pt x="252" y="131"/>
                  </a:cubicBezTo>
                  <a:cubicBezTo>
                    <a:pt x="258" y="131"/>
                    <a:pt x="256" y="134"/>
                    <a:pt x="253" y="136"/>
                  </a:cubicBezTo>
                  <a:cubicBezTo>
                    <a:pt x="250" y="137"/>
                    <a:pt x="260" y="140"/>
                    <a:pt x="259" y="142"/>
                  </a:cubicBezTo>
                  <a:cubicBezTo>
                    <a:pt x="257" y="144"/>
                    <a:pt x="241" y="142"/>
                    <a:pt x="240" y="139"/>
                  </a:cubicBezTo>
                  <a:cubicBezTo>
                    <a:pt x="240" y="135"/>
                    <a:pt x="227" y="129"/>
                    <a:pt x="221" y="130"/>
                  </a:cubicBezTo>
                  <a:cubicBezTo>
                    <a:pt x="216" y="132"/>
                    <a:pt x="218" y="126"/>
                    <a:pt x="213" y="126"/>
                  </a:cubicBezTo>
                  <a:cubicBezTo>
                    <a:pt x="208" y="125"/>
                    <a:pt x="209" y="130"/>
                    <a:pt x="204" y="131"/>
                  </a:cubicBezTo>
                  <a:close/>
                  <a:moveTo>
                    <a:pt x="223" y="105"/>
                  </a:moveTo>
                  <a:cubicBezTo>
                    <a:pt x="225" y="101"/>
                    <a:pt x="211" y="101"/>
                    <a:pt x="212" y="103"/>
                  </a:cubicBezTo>
                  <a:cubicBezTo>
                    <a:pt x="215" y="106"/>
                    <a:pt x="221" y="109"/>
                    <a:pt x="223" y="105"/>
                  </a:cubicBezTo>
                  <a:close/>
                  <a:moveTo>
                    <a:pt x="252" y="103"/>
                  </a:moveTo>
                  <a:cubicBezTo>
                    <a:pt x="257" y="102"/>
                    <a:pt x="255" y="99"/>
                    <a:pt x="247" y="100"/>
                  </a:cubicBezTo>
                  <a:cubicBezTo>
                    <a:pt x="240" y="101"/>
                    <a:pt x="227" y="101"/>
                    <a:pt x="227" y="106"/>
                  </a:cubicBezTo>
                  <a:cubicBezTo>
                    <a:pt x="227" y="111"/>
                    <a:pt x="230" y="113"/>
                    <a:pt x="238" y="113"/>
                  </a:cubicBezTo>
                  <a:cubicBezTo>
                    <a:pt x="246" y="114"/>
                    <a:pt x="253" y="106"/>
                    <a:pt x="249" y="106"/>
                  </a:cubicBezTo>
                  <a:cubicBezTo>
                    <a:pt x="245" y="106"/>
                    <a:pt x="248" y="104"/>
                    <a:pt x="252" y="103"/>
                  </a:cubicBezTo>
                  <a:close/>
                  <a:moveTo>
                    <a:pt x="235" y="96"/>
                  </a:moveTo>
                  <a:cubicBezTo>
                    <a:pt x="239" y="98"/>
                    <a:pt x="242" y="93"/>
                    <a:pt x="245" y="95"/>
                  </a:cubicBezTo>
                  <a:cubicBezTo>
                    <a:pt x="247" y="97"/>
                    <a:pt x="258" y="99"/>
                    <a:pt x="258" y="93"/>
                  </a:cubicBezTo>
                  <a:cubicBezTo>
                    <a:pt x="258" y="88"/>
                    <a:pt x="244" y="87"/>
                    <a:pt x="241" y="89"/>
                  </a:cubicBezTo>
                  <a:cubicBezTo>
                    <a:pt x="237" y="91"/>
                    <a:pt x="221" y="92"/>
                    <a:pt x="225" y="96"/>
                  </a:cubicBezTo>
                  <a:cubicBezTo>
                    <a:pt x="228" y="98"/>
                    <a:pt x="231" y="95"/>
                    <a:pt x="235" y="96"/>
                  </a:cubicBezTo>
                  <a:close/>
                  <a:moveTo>
                    <a:pt x="295" y="85"/>
                  </a:moveTo>
                  <a:cubicBezTo>
                    <a:pt x="299" y="82"/>
                    <a:pt x="307" y="87"/>
                    <a:pt x="305" y="90"/>
                  </a:cubicBezTo>
                  <a:cubicBezTo>
                    <a:pt x="304" y="93"/>
                    <a:pt x="291" y="90"/>
                    <a:pt x="292" y="92"/>
                  </a:cubicBezTo>
                  <a:cubicBezTo>
                    <a:pt x="293" y="93"/>
                    <a:pt x="294" y="98"/>
                    <a:pt x="303" y="95"/>
                  </a:cubicBezTo>
                  <a:cubicBezTo>
                    <a:pt x="311" y="93"/>
                    <a:pt x="318" y="95"/>
                    <a:pt x="324" y="99"/>
                  </a:cubicBezTo>
                  <a:cubicBezTo>
                    <a:pt x="330" y="104"/>
                    <a:pt x="335" y="106"/>
                    <a:pt x="339" y="101"/>
                  </a:cubicBezTo>
                  <a:cubicBezTo>
                    <a:pt x="343" y="96"/>
                    <a:pt x="334" y="96"/>
                    <a:pt x="336" y="92"/>
                  </a:cubicBezTo>
                  <a:cubicBezTo>
                    <a:pt x="338" y="88"/>
                    <a:pt x="330" y="86"/>
                    <a:pt x="326" y="86"/>
                  </a:cubicBezTo>
                  <a:cubicBezTo>
                    <a:pt x="322" y="86"/>
                    <a:pt x="321" y="79"/>
                    <a:pt x="318" y="81"/>
                  </a:cubicBezTo>
                  <a:cubicBezTo>
                    <a:pt x="315" y="82"/>
                    <a:pt x="312" y="85"/>
                    <a:pt x="312" y="80"/>
                  </a:cubicBezTo>
                  <a:cubicBezTo>
                    <a:pt x="312" y="75"/>
                    <a:pt x="294" y="75"/>
                    <a:pt x="289" y="77"/>
                  </a:cubicBezTo>
                  <a:cubicBezTo>
                    <a:pt x="285" y="78"/>
                    <a:pt x="290" y="88"/>
                    <a:pt x="295" y="85"/>
                  </a:cubicBezTo>
                  <a:close/>
                  <a:moveTo>
                    <a:pt x="297" y="115"/>
                  </a:moveTo>
                  <a:cubicBezTo>
                    <a:pt x="300" y="112"/>
                    <a:pt x="286" y="100"/>
                    <a:pt x="285" y="106"/>
                  </a:cubicBezTo>
                  <a:cubicBezTo>
                    <a:pt x="284" y="111"/>
                    <a:pt x="294" y="119"/>
                    <a:pt x="297" y="115"/>
                  </a:cubicBezTo>
                  <a:close/>
                  <a:moveTo>
                    <a:pt x="343" y="68"/>
                  </a:moveTo>
                  <a:cubicBezTo>
                    <a:pt x="346" y="64"/>
                    <a:pt x="328" y="61"/>
                    <a:pt x="333" y="65"/>
                  </a:cubicBezTo>
                  <a:cubicBezTo>
                    <a:pt x="335" y="67"/>
                    <a:pt x="341" y="73"/>
                    <a:pt x="343" y="68"/>
                  </a:cubicBezTo>
                  <a:close/>
                  <a:moveTo>
                    <a:pt x="303" y="149"/>
                  </a:moveTo>
                  <a:cubicBezTo>
                    <a:pt x="306" y="147"/>
                    <a:pt x="298" y="141"/>
                    <a:pt x="296" y="146"/>
                  </a:cubicBezTo>
                  <a:cubicBezTo>
                    <a:pt x="293" y="151"/>
                    <a:pt x="301" y="152"/>
                    <a:pt x="303" y="149"/>
                  </a:cubicBezTo>
                  <a:close/>
                  <a:moveTo>
                    <a:pt x="343" y="124"/>
                  </a:moveTo>
                  <a:cubicBezTo>
                    <a:pt x="343" y="128"/>
                    <a:pt x="335" y="124"/>
                    <a:pt x="328" y="121"/>
                  </a:cubicBezTo>
                  <a:cubicBezTo>
                    <a:pt x="322" y="119"/>
                    <a:pt x="326" y="126"/>
                    <a:pt x="331" y="131"/>
                  </a:cubicBezTo>
                  <a:cubicBezTo>
                    <a:pt x="336" y="135"/>
                    <a:pt x="328" y="133"/>
                    <a:pt x="322" y="128"/>
                  </a:cubicBezTo>
                  <a:cubicBezTo>
                    <a:pt x="315" y="123"/>
                    <a:pt x="316" y="131"/>
                    <a:pt x="319" y="134"/>
                  </a:cubicBezTo>
                  <a:cubicBezTo>
                    <a:pt x="322" y="136"/>
                    <a:pt x="318" y="140"/>
                    <a:pt x="314" y="134"/>
                  </a:cubicBezTo>
                  <a:cubicBezTo>
                    <a:pt x="310" y="128"/>
                    <a:pt x="307" y="122"/>
                    <a:pt x="301" y="122"/>
                  </a:cubicBezTo>
                  <a:cubicBezTo>
                    <a:pt x="294" y="122"/>
                    <a:pt x="297" y="129"/>
                    <a:pt x="300" y="132"/>
                  </a:cubicBezTo>
                  <a:cubicBezTo>
                    <a:pt x="303" y="137"/>
                    <a:pt x="307" y="138"/>
                    <a:pt x="312" y="141"/>
                  </a:cubicBezTo>
                  <a:cubicBezTo>
                    <a:pt x="318" y="144"/>
                    <a:pt x="327" y="139"/>
                    <a:pt x="332" y="141"/>
                  </a:cubicBezTo>
                  <a:cubicBezTo>
                    <a:pt x="336" y="142"/>
                    <a:pt x="327" y="147"/>
                    <a:pt x="330" y="151"/>
                  </a:cubicBezTo>
                  <a:cubicBezTo>
                    <a:pt x="333" y="154"/>
                    <a:pt x="341" y="152"/>
                    <a:pt x="347" y="151"/>
                  </a:cubicBezTo>
                  <a:cubicBezTo>
                    <a:pt x="353" y="151"/>
                    <a:pt x="350" y="147"/>
                    <a:pt x="353" y="145"/>
                  </a:cubicBezTo>
                  <a:cubicBezTo>
                    <a:pt x="357" y="142"/>
                    <a:pt x="350" y="143"/>
                    <a:pt x="353" y="137"/>
                  </a:cubicBezTo>
                  <a:cubicBezTo>
                    <a:pt x="356" y="131"/>
                    <a:pt x="344" y="121"/>
                    <a:pt x="343" y="124"/>
                  </a:cubicBezTo>
                  <a:close/>
                  <a:moveTo>
                    <a:pt x="358" y="103"/>
                  </a:moveTo>
                  <a:cubicBezTo>
                    <a:pt x="364" y="103"/>
                    <a:pt x="368" y="103"/>
                    <a:pt x="373" y="101"/>
                  </a:cubicBezTo>
                  <a:cubicBezTo>
                    <a:pt x="377" y="99"/>
                    <a:pt x="370" y="99"/>
                    <a:pt x="373" y="95"/>
                  </a:cubicBezTo>
                  <a:cubicBezTo>
                    <a:pt x="377" y="91"/>
                    <a:pt x="366" y="90"/>
                    <a:pt x="365" y="92"/>
                  </a:cubicBezTo>
                  <a:cubicBezTo>
                    <a:pt x="364" y="93"/>
                    <a:pt x="350" y="83"/>
                    <a:pt x="348" y="86"/>
                  </a:cubicBezTo>
                  <a:cubicBezTo>
                    <a:pt x="346" y="90"/>
                    <a:pt x="353" y="103"/>
                    <a:pt x="358" y="103"/>
                  </a:cubicBezTo>
                  <a:close/>
                  <a:moveTo>
                    <a:pt x="387" y="105"/>
                  </a:moveTo>
                  <a:cubicBezTo>
                    <a:pt x="387" y="103"/>
                    <a:pt x="360" y="106"/>
                    <a:pt x="364" y="110"/>
                  </a:cubicBezTo>
                  <a:cubicBezTo>
                    <a:pt x="371" y="115"/>
                    <a:pt x="388" y="107"/>
                    <a:pt x="387" y="105"/>
                  </a:cubicBezTo>
                  <a:close/>
                  <a:moveTo>
                    <a:pt x="383" y="157"/>
                  </a:moveTo>
                  <a:cubicBezTo>
                    <a:pt x="390" y="157"/>
                    <a:pt x="387" y="149"/>
                    <a:pt x="379" y="144"/>
                  </a:cubicBezTo>
                  <a:cubicBezTo>
                    <a:pt x="372" y="138"/>
                    <a:pt x="356" y="149"/>
                    <a:pt x="359" y="152"/>
                  </a:cubicBezTo>
                  <a:cubicBezTo>
                    <a:pt x="362" y="154"/>
                    <a:pt x="377" y="158"/>
                    <a:pt x="383" y="157"/>
                  </a:cubicBezTo>
                  <a:close/>
                  <a:moveTo>
                    <a:pt x="338" y="207"/>
                  </a:moveTo>
                  <a:cubicBezTo>
                    <a:pt x="346" y="213"/>
                    <a:pt x="343" y="203"/>
                    <a:pt x="352" y="203"/>
                  </a:cubicBezTo>
                  <a:cubicBezTo>
                    <a:pt x="361" y="204"/>
                    <a:pt x="361" y="189"/>
                    <a:pt x="363" y="184"/>
                  </a:cubicBezTo>
                  <a:cubicBezTo>
                    <a:pt x="364" y="178"/>
                    <a:pt x="356" y="179"/>
                    <a:pt x="358" y="183"/>
                  </a:cubicBezTo>
                  <a:cubicBezTo>
                    <a:pt x="360" y="187"/>
                    <a:pt x="357" y="190"/>
                    <a:pt x="357" y="186"/>
                  </a:cubicBezTo>
                  <a:cubicBezTo>
                    <a:pt x="356" y="181"/>
                    <a:pt x="349" y="185"/>
                    <a:pt x="347" y="182"/>
                  </a:cubicBezTo>
                  <a:cubicBezTo>
                    <a:pt x="344" y="178"/>
                    <a:pt x="354" y="178"/>
                    <a:pt x="357" y="173"/>
                  </a:cubicBezTo>
                  <a:cubicBezTo>
                    <a:pt x="359" y="169"/>
                    <a:pt x="349" y="169"/>
                    <a:pt x="351" y="166"/>
                  </a:cubicBezTo>
                  <a:cubicBezTo>
                    <a:pt x="354" y="162"/>
                    <a:pt x="336" y="166"/>
                    <a:pt x="341" y="168"/>
                  </a:cubicBezTo>
                  <a:cubicBezTo>
                    <a:pt x="346" y="171"/>
                    <a:pt x="341" y="173"/>
                    <a:pt x="336" y="170"/>
                  </a:cubicBezTo>
                  <a:cubicBezTo>
                    <a:pt x="331" y="166"/>
                    <a:pt x="317" y="172"/>
                    <a:pt x="322" y="176"/>
                  </a:cubicBezTo>
                  <a:cubicBezTo>
                    <a:pt x="326" y="179"/>
                    <a:pt x="338" y="174"/>
                    <a:pt x="331" y="183"/>
                  </a:cubicBezTo>
                  <a:cubicBezTo>
                    <a:pt x="325" y="193"/>
                    <a:pt x="322" y="181"/>
                    <a:pt x="315" y="182"/>
                  </a:cubicBezTo>
                  <a:cubicBezTo>
                    <a:pt x="309" y="183"/>
                    <a:pt x="312" y="191"/>
                    <a:pt x="321" y="194"/>
                  </a:cubicBezTo>
                  <a:cubicBezTo>
                    <a:pt x="331" y="197"/>
                    <a:pt x="330" y="202"/>
                    <a:pt x="338" y="207"/>
                  </a:cubicBezTo>
                  <a:close/>
                  <a:moveTo>
                    <a:pt x="396" y="150"/>
                  </a:moveTo>
                  <a:cubicBezTo>
                    <a:pt x="398" y="157"/>
                    <a:pt x="401" y="152"/>
                    <a:pt x="405" y="155"/>
                  </a:cubicBezTo>
                  <a:cubicBezTo>
                    <a:pt x="409" y="158"/>
                    <a:pt x="415" y="160"/>
                    <a:pt x="418" y="157"/>
                  </a:cubicBezTo>
                  <a:cubicBezTo>
                    <a:pt x="422" y="154"/>
                    <a:pt x="423" y="152"/>
                    <a:pt x="424" y="154"/>
                  </a:cubicBezTo>
                  <a:cubicBezTo>
                    <a:pt x="426" y="159"/>
                    <a:pt x="434" y="159"/>
                    <a:pt x="451" y="159"/>
                  </a:cubicBezTo>
                  <a:cubicBezTo>
                    <a:pt x="468" y="160"/>
                    <a:pt x="464" y="152"/>
                    <a:pt x="469" y="155"/>
                  </a:cubicBezTo>
                  <a:cubicBezTo>
                    <a:pt x="474" y="158"/>
                    <a:pt x="485" y="158"/>
                    <a:pt x="490" y="157"/>
                  </a:cubicBezTo>
                  <a:cubicBezTo>
                    <a:pt x="495" y="156"/>
                    <a:pt x="498" y="148"/>
                    <a:pt x="497" y="144"/>
                  </a:cubicBezTo>
                  <a:cubicBezTo>
                    <a:pt x="497" y="140"/>
                    <a:pt x="459" y="137"/>
                    <a:pt x="452" y="141"/>
                  </a:cubicBezTo>
                  <a:cubicBezTo>
                    <a:pt x="445" y="145"/>
                    <a:pt x="434" y="139"/>
                    <a:pt x="429" y="142"/>
                  </a:cubicBezTo>
                  <a:cubicBezTo>
                    <a:pt x="424" y="145"/>
                    <a:pt x="425" y="138"/>
                    <a:pt x="416" y="138"/>
                  </a:cubicBezTo>
                  <a:cubicBezTo>
                    <a:pt x="406" y="138"/>
                    <a:pt x="417" y="133"/>
                    <a:pt x="418" y="131"/>
                  </a:cubicBezTo>
                  <a:cubicBezTo>
                    <a:pt x="420" y="128"/>
                    <a:pt x="404" y="123"/>
                    <a:pt x="397" y="124"/>
                  </a:cubicBezTo>
                  <a:cubicBezTo>
                    <a:pt x="390" y="126"/>
                    <a:pt x="386" y="122"/>
                    <a:pt x="380" y="119"/>
                  </a:cubicBezTo>
                  <a:cubicBezTo>
                    <a:pt x="373" y="116"/>
                    <a:pt x="356" y="117"/>
                    <a:pt x="359" y="122"/>
                  </a:cubicBezTo>
                  <a:cubicBezTo>
                    <a:pt x="362" y="126"/>
                    <a:pt x="383" y="133"/>
                    <a:pt x="385" y="129"/>
                  </a:cubicBezTo>
                  <a:cubicBezTo>
                    <a:pt x="387" y="126"/>
                    <a:pt x="392" y="134"/>
                    <a:pt x="395" y="138"/>
                  </a:cubicBezTo>
                  <a:cubicBezTo>
                    <a:pt x="399" y="142"/>
                    <a:pt x="393" y="143"/>
                    <a:pt x="396" y="150"/>
                  </a:cubicBezTo>
                  <a:close/>
                  <a:moveTo>
                    <a:pt x="414" y="108"/>
                  </a:moveTo>
                  <a:cubicBezTo>
                    <a:pt x="408" y="105"/>
                    <a:pt x="400" y="112"/>
                    <a:pt x="406" y="114"/>
                  </a:cubicBezTo>
                  <a:cubicBezTo>
                    <a:pt x="412" y="116"/>
                    <a:pt x="420" y="111"/>
                    <a:pt x="414" y="108"/>
                  </a:cubicBezTo>
                  <a:close/>
                  <a:moveTo>
                    <a:pt x="363" y="68"/>
                  </a:moveTo>
                  <a:cubicBezTo>
                    <a:pt x="368" y="71"/>
                    <a:pt x="365" y="74"/>
                    <a:pt x="371" y="77"/>
                  </a:cubicBezTo>
                  <a:cubicBezTo>
                    <a:pt x="376" y="79"/>
                    <a:pt x="393" y="73"/>
                    <a:pt x="394" y="77"/>
                  </a:cubicBezTo>
                  <a:cubicBezTo>
                    <a:pt x="395" y="81"/>
                    <a:pt x="377" y="82"/>
                    <a:pt x="380" y="84"/>
                  </a:cubicBezTo>
                  <a:cubicBezTo>
                    <a:pt x="382" y="87"/>
                    <a:pt x="393" y="91"/>
                    <a:pt x="391" y="93"/>
                  </a:cubicBezTo>
                  <a:cubicBezTo>
                    <a:pt x="390" y="95"/>
                    <a:pt x="408" y="101"/>
                    <a:pt x="410" y="98"/>
                  </a:cubicBezTo>
                  <a:cubicBezTo>
                    <a:pt x="412" y="95"/>
                    <a:pt x="417" y="96"/>
                    <a:pt x="422" y="98"/>
                  </a:cubicBezTo>
                  <a:cubicBezTo>
                    <a:pt x="426" y="100"/>
                    <a:pt x="427" y="87"/>
                    <a:pt x="430" y="89"/>
                  </a:cubicBezTo>
                  <a:cubicBezTo>
                    <a:pt x="433" y="91"/>
                    <a:pt x="433" y="84"/>
                    <a:pt x="438" y="82"/>
                  </a:cubicBezTo>
                  <a:cubicBezTo>
                    <a:pt x="443" y="80"/>
                    <a:pt x="451" y="80"/>
                    <a:pt x="451" y="77"/>
                  </a:cubicBezTo>
                  <a:cubicBezTo>
                    <a:pt x="452" y="76"/>
                    <a:pt x="450" y="73"/>
                    <a:pt x="444" y="74"/>
                  </a:cubicBezTo>
                  <a:cubicBezTo>
                    <a:pt x="437" y="75"/>
                    <a:pt x="433" y="72"/>
                    <a:pt x="436" y="68"/>
                  </a:cubicBezTo>
                  <a:cubicBezTo>
                    <a:pt x="439" y="65"/>
                    <a:pt x="429" y="64"/>
                    <a:pt x="432" y="61"/>
                  </a:cubicBezTo>
                  <a:cubicBezTo>
                    <a:pt x="436" y="58"/>
                    <a:pt x="425" y="55"/>
                    <a:pt x="427" y="60"/>
                  </a:cubicBezTo>
                  <a:cubicBezTo>
                    <a:pt x="428" y="64"/>
                    <a:pt x="420" y="60"/>
                    <a:pt x="419" y="56"/>
                  </a:cubicBezTo>
                  <a:cubicBezTo>
                    <a:pt x="418" y="52"/>
                    <a:pt x="403" y="51"/>
                    <a:pt x="394" y="42"/>
                  </a:cubicBezTo>
                  <a:cubicBezTo>
                    <a:pt x="384" y="34"/>
                    <a:pt x="374" y="39"/>
                    <a:pt x="380" y="40"/>
                  </a:cubicBezTo>
                  <a:cubicBezTo>
                    <a:pt x="386" y="41"/>
                    <a:pt x="385" y="44"/>
                    <a:pt x="381" y="44"/>
                  </a:cubicBezTo>
                  <a:cubicBezTo>
                    <a:pt x="376" y="44"/>
                    <a:pt x="368" y="44"/>
                    <a:pt x="375" y="47"/>
                  </a:cubicBezTo>
                  <a:cubicBezTo>
                    <a:pt x="383" y="50"/>
                    <a:pt x="374" y="51"/>
                    <a:pt x="368" y="51"/>
                  </a:cubicBezTo>
                  <a:cubicBezTo>
                    <a:pt x="362" y="51"/>
                    <a:pt x="362" y="59"/>
                    <a:pt x="370" y="60"/>
                  </a:cubicBezTo>
                  <a:cubicBezTo>
                    <a:pt x="378" y="61"/>
                    <a:pt x="372" y="66"/>
                    <a:pt x="366" y="64"/>
                  </a:cubicBezTo>
                  <a:cubicBezTo>
                    <a:pt x="359" y="62"/>
                    <a:pt x="357" y="65"/>
                    <a:pt x="363" y="68"/>
                  </a:cubicBezTo>
                  <a:close/>
                  <a:moveTo>
                    <a:pt x="406" y="33"/>
                  </a:moveTo>
                  <a:cubicBezTo>
                    <a:pt x="411" y="30"/>
                    <a:pt x="415" y="32"/>
                    <a:pt x="410" y="34"/>
                  </a:cubicBezTo>
                  <a:cubicBezTo>
                    <a:pt x="406" y="36"/>
                    <a:pt x="408" y="37"/>
                    <a:pt x="414" y="37"/>
                  </a:cubicBezTo>
                  <a:cubicBezTo>
                    <a:pt x="420" y="37"/>
                    <a:pt x="411" y="39"/>
                    <a:pt x="411" y="42"/>
                  </a:cubicBezTo>
                  <a:cubicBezTo>
                    <a:pt x="411" y="46"/>
                    <a:pt x="418" y="44"/>
                    <a:pt x="419" y="47"/>
                  </a:cubicBezTo>
                  <a:cubicBezTo>
                    <a:pt x="419" y="51"/>
                    <a:pt x="434" y="52"/>
                    <a:pt x="439" y="48"/>
                  </a:cubicBezTo>
                  <a:cubicBezTo>
                    <a:pt x="444" y="44"/>
                    <a:pt x="442" y="49"/>
                    <a:pt x="442" y="52"/>
                  </a:cubicBezTo>
                  <a:cubicBezTo>
                    <a:pt x="441" y="55"/>
                    <a:pt x="463" y="57"/>
                    <a:pt x="464" y="54"/>
                  </a:cubicBezTo>
                  <a:cubicBezTo>
                    <a:pt x="465" y="50"/>
                    <a:pt x="469" y="52"/>
                    <a:pt x="473" y="53"/>
                  </a:cubicBezTo>
                  <a:cubicBezTo>
                    <a:pt x="477" y="54"/>
                    <a:pt x="498" y="49"/>
                    <a:pt x="499" y="45"/>
                  </a:cubicBezTo>
                  <a:cubicBezTo>
                    <a:pt x="499" y="40"/>
                    <a:pt x="505" y="47"/>
                    <a:pt x="499" y="51"/>
                  </a:cubicBezTo>
                  <a:cubicBezTo>
                    <a:pt x="492" y="56"/>
                    <a:pt x="478" y="55"/>
                    <a:pt x="472" y="57"/>
                  </a:cubicBezTo>
                  <a:cubicBezTo>
                    <a:pt x="466" y="59"/>
                    <a:pt x="476" y="63"/>
                    <a:pt x="482" y="68"/>
                  </a:cubicBezTo>
                  <a:cubicBezTo>
                    <a:pt x="488" y="72"/>
                    <a:pt x="474" y="70"/>
                    <a:pt x="469" y="64"/>
                  </a:cubicBezTo>
                  <a:cubicBezTo>
                    <a:pt x="463" y="58"/>
                    <a:pt x="450" y="58"/>
                    <a:pt x="443" y="58"/>
                  </a:cubicBezTo>
                  <a:cubicBezTo>
                    <a:pt x="437" y="59"/>
                    <a:pt x="439" y="71"/>
                    <a:pt x="444" y="71"/>
                  </a:cubicBezTo>
                  <a:cubicBezTo>
                    <a:pt x="449" y="71"/>
                    <a:pt x="454" y="73"/>
                    <a:pt x="459" y="81"/>
                  </a:cubicBezTo>
                  <a:cubicBezTo>
                    <a:pt x="464" y="88"/>
                    <a:pt x="474" y="87"/>
                    <a:pt x="474" y="90"/>
                  </a:cubicBezTo>
                  <a:cubicBezTo>
                    <a:pt x="474" y="94"/>
                    <a:pt x="460" y="87"/>
                    <a:pt x="453" y="86"/>
                  </a:cubicBezTo>
                  <a:cubicBezTo>
                    <a:pt x="445" y="85"/>
                    <a:pt x="432" y="90"/>
                    <a:pt x="432" y="95"/>
                  </a:cubicBezTo>
                  <a:cubicBezTo>
                    <a:pt x="432" y="101"/>
                    <a:pt x="443" y="100"/>
                    <a:pt x="451" y="96"/>
                  </a:cubicBezTo>
                  <a:cubicBezTo>
                    <a:pt x="459" y="91"/>
                    <a:pt x="453" y="97"/>
                    <a:pt x="449" y="101"/>
                  </a:cubicBezTo>
                  <a:cubicBezTo>
                    <a:pt x="445" y="104"/>
                    <a:pt x="459" y="107"/>
                    <a:pt x="459" y="111"/>
                  </a:cubicBezTo>
                  <a:cubicBezTo>
                    <a:pt x="459" y="116"/>
                    <a:pt x="449" y="114"/>
                    <a:pt x="448" y="110"/>
                  </a:cubicBezTo>
                  <a:cubicBezTo>
                    <a:pt x="447" y="106"/>
                    <a:pt x="443" y="102"/>
                    <a:pt x="434" y="103"/>
                  </a:cubicBezTo>
                  <a:cubicBezTo>
                    <a:pt x="425" y="104"/>
                    <a:pt x="427" y="110"/>
                    <a:pt x="433" y="111"/>
                  </a:cubicBezTo>
                  <a:cubicBezTo>
                    <a:pt x="439" y="112"/>
                    <a:pt x="439" y="116"/>
                    <a:pt x="433" y="116"/>
                  </a:cubicBezTo>
                  <a:cubicBezTo>
                    <a:pt x="426" y="116"/>
                    <a:pt x="412" y="120"/>
                    <a:pt x="416" y="124"/>
                  </a:cubicBezTo>
                  <a:cubicBezTo>
                    <a:pt x="421" y="129"/>
                    <a:pt x="439" y="124"/>
                    <a:pt x="443" y="127"/>
                  </a:cubicBezTo>
                  <a:cubicBezTo>
                    <a:pt x="446" y="130"/>
                    <a:pt x="455" y="131"/>
                    <a:pt x="457" y="128"/>
                  </a:cubicBezTo>
                  <a:cubicBezTo>
                    <a:pt x="459" y="124"/>
                    <a:pt x="466" y="126"/>
                    <a:pt x="473" y="126"/>
                  </a:cubicBezTo>
                  <a:cubicBezTo>
                    <a:pt x="480" y="126"/>
                    <a:pt x="482" y="127"/>
                    <a:pt x="485" y="130"/>
                  </a:cubicBezTo>
                  <a:cubicBezTo>
                    <a:pt x="489" y="133"/>
                    <a:pt x="494" y="132"/>
                    <a:pt x="498" y="129"/>
                  </a:cubicBezTo>
                  <a:cubicBezTo>
                    <a:pt x="502" y="126"/>
                    <a:pt x="502" y="126"/>
                    <a:pt x="507" y="126"/>
                  </a:cubicBezTo>
                  <a:cubicBezTo>
                    <a:pt x="512" y="126"/>
                    <a:pt x="513" y="123"/>
                    <a:pt x="511" y="119"/>
                  </a:cubicBezTo>
                  <a:cubicBezTo>
                    <a:pt x="508" y="115"/>
                    <a:pt x="502" y="122"/>
                    <a:pt x="501" y="119"/>
                  </a:cubicBezTo>
                  <a:cubicBezTo>
                    <a:pt x="500" y="115"/>
                    <a:pt x="494" y="114"/>
                    <a:pt x="484" y="116"/>
                  </a:cubicBezTo>
                  <a:cubicBezTo>
                    <a:pt x="474" y="117"/>
                    <a:pt x="479" y="109"/>
                    <a:pt x="485" y="111"/>
                  </a:cubicBezTo>
                  <a:cubicBezTo>
                    <a:pt x="491" y="113"/>
                    <a:pt x="499" y="112"/>
                    <a:pt x="506" y="110"/>
                  </a:cubicBezTo>
                  <a:cubicBezTo>
                    <a:pt x="512" y="108"/>
                    <a:pt x="507" y="105"/>
                    <a:pt x="507" y="102"/>
                  </a:cubicBezTo>
                  <a:cubicBezTo>
                    <a:pt x="507" y="100"/>
                    <a:pt x="516" y="101"/>
                    <a:pt x="522" y="101"/>
                  </a:cubicBezTo>
                  <a:cubicBezTo>
                    <a:pt x="529" y="101"/>
                    <a:pt x="538" y="91"/>
                    <a:pt x="538" y="85"/>
                  </a:cubicBezTo>
                  <a:cubicBezTo>
                    <a:pt x="539" y="79"/>
                    <a:pt x="524" y="80"/>
                    <a:pt x="517" y="80"/>
                  </a:cubicBezTo>
                  <a:cubicBezTo>
                    <a:pt x="510" y="80"/>
                    <a:pt x="521" y="75"/>
                    <a:pt x="535" y="76"/>
                  </a:cubicBezTo>
                  <a:cubicBezTo>
                    <a:pt x="549" y="76"/>
                    <a:pt x="542" y="70"/>
                    <a:pt x="545" y="68"/>
                  </a:cubicBezTo>
                  <a:cubicBezTo>
                    <a:pt x="547" y="66"/>
                    <a:pt x="554" y="71"/>
                    <a:pt x="561" y="69"/>
                  </a:cubicBezTo>
                  <a:cubicBezTo>
                    <a:pt x="567" y="68"/>
                    <a:pt x="563" y="62"/>
                    <a:pt x="567" y="62"/>
                  </a:cubicBezTo>
                  <a:cubicBezTo>
                    <a:pt x="571" y="62"/>
                    <a:pt x="578" y="57"/>
                    <a:pt x="593" y="49"/>
                  </a:cubicBezTo>
                  <a:cubicBezTo>
                    <a:pt x="607" y="41"/>
                    <a:pt x="619" y="42"/>
                    <a:pt x="619" y="37"/>
                  </a:cubicBezTo>
                  <a:cubicBezTo>
                    <a:pt x="620" y="33"/>
                    <a:pt x="599" y="37"/>
                    <a:pt x="596" y="36"/>
                  </a:cubicBezTo>
                  <a:cubicBezTo>
                    <a:pt x="592" y="35"/>
                    <a:pt x="610" y="31"/>
                    <a:pt x="615" y="32"/>
                  </a:cubicBezTo>
                  <a:cubicBezTo>
                    <a:pt x="619" y="33"/>
                    <a:pt x="624" y="32"/>
                    <a:pt x="639" y="25"/>
                  </a:cubicBezTo>
                  <a:cubicBezTo>
                    <a:pt x="654" y="17"/>
                    <a:pt x="647" y="16"/>
                    <a:pt x="641" y="17"/>
                  </a:cubicBezTo>
                  <a:cubicBezTo>
                    <a:pt x="635" y="18"/>
                    <a:pt x="628" y="16"/>
                    <a:pt x="629" y="12"/>
                  </a:cubicBezTo>
                  <a:cubicBezTo>
                    <a:pt x="629" y="8"/>
                    <a:pt x="620" y="11"/>
                    <a:pt x="619" y="9"/>
                  </a:cubicBezTo>
                  <a:cubicBezTo>
                    <a:pt x="619" y="7"/>
                    <a:pt x="611" y="8"/>
                    <a:pt x="601" y="12"/>
                  </a:cubicBezTo>
                  <a:cubicBezTo>
                    <a:pt x="592" y="15"/>
                    <a:pt x="601" y="8"/>
                    <a:pt x="605" y="7"/>
                  </a:cubicBezTo>
                  <a:cubicBezTo>
                    <a:pt x="608" y="5"/>
                    <a:pt x="581" y="7"/>
                    <a:pt x="576" y="4"/>
                  </a:cubicBezTo>
                  <a:cubicBezTo>
                    <a:pt x="572" y="0"/>
                    <a:pt x="566" y="9"/>
                    <a:pt x="562" y="5"/>
                  </a:cubicBezTo>
                  <a:cubicBezTo>
                    <a:pt x="558" y="0"/>
                    <a:pt x="547" y="4"/>
                    <a:pt x="548" y="7"/>
                  </a:cubicBezTo>
                  <a:cubicBezTo>
                    <a:pt x="550" y="10"/>
                    <a:pt x="546" y="10"/>
                    <a:pt x="542" y="7"/>
                  </a:cubicBezTo>
                  <a:cubicBezTo>
                    <a:pt x="538" y="3"/>
                    <a:pt x="530" y="7"/>
                    <a:pt x="522" y="6"/>
                  </a:cubicBezTo>
                  <a:cubicBezTo>
                    <a:pt x="515" y="5"/>
                    <a:pt x="518" y="12"/>
                    <a:pt x="510" y="9"/>
                  </a:cubicBezTo>
                  <a:cubicBezTo>
                    <a:pt x="501" y="5"/>
                    <a:pt x="493" y="7"/>
                    <a:pt x="495" y="8"/>
                  </a:cubicBezTo>
                  <a:cubicBezTo>
                    <a:pt x="498" y="9"/>
                    <a:pt x="494" y="11"/>
                    <a:pt x="491" y="10"/>
                  </a:cubicBezTo>
                  <a:cubicBezTo>
                    <a:pt x="487" y="9"/>
                    <a:pt x="484" y="10"/>
                    <a:pt x="486" y="14"/>
                  </a:cubicBezTo>
                  <a:cubicBezTo>
                    <a:pt x="488" y="17"/>
                    <a:pt x="473" y="13"/>
                    <a:pt x="473" y="17"/>
                  </a:cubicBezTo>
                  <a:cubicBezTo>
                    <a:pt x="473" y="21"/>
                    <a:pt x="467" y="23"/>
                    <a:pt x="463" y="19"/>
                  </a:cubicBezTo>
                  <a:cubicBezTo>
                    <a:pt x="459" y="16"/>
                    <a:pt x="445" y="15"/>
                    <a:pt x="449" y="18"/>
                  </a:cubicBezTo>
                  <a:cubicBezTo>
                    <a:pt x="453" y="21"/>
                    <a:pt x="437" y="19"/>
                    <a:pt x="441" y="22"/>
                  </a:cubicBezTo>
                  <a:cubicBezTo>
                    <a:pt x="445" y="26"/>
                    <a:pt x="436" y="28"/>
                    <a:pt x="436" y="26"/>
                  </a:cubicBezTo>
                  <a:cubicBezTo>
                    <a:pt x="436" y="25"/>
                    <a:pt x="427" y="21"/>
                    <a:pt x="423" y="25"/>
                  </a:cubicBezTo>
                  <a:cubicBezTo>
                    <a:pt x="420" y="28"/>
                    <a:pt x="419" y="32"/>
                    <a:pt x="417" y="30"/>
                  </a:cubicBezTo>
                  <a:cubicBezTo>
                    <a:pt x="415" y="27"/>
                    <a:pt x="407" y="28"/>
                    <a:pt x="400" y="31"/>
                  </a:cubicBezTo>
                  <a:cubicBezTo>
                    <a:pt x="392" y="34"/>
                    <a:pt x="401" y="36"/>
                    <a:pt x="406" y="33"/>
                  </a:cubicBezTo>
                  <a:close/>
                  <a:moveTo>
                    <a:pt x="496" y="341"/>
                  </a:moveTo>
                  <a:cubicBezTo>
                    <a:pt x="498" y="340"/>
                    <a:pt x="503" y="331"/>
                    <a:pt x="497" y="332"/>
                  </a:cubicBezTo>
                  <a:cubicBezTo>
                    <a:pt x="490" y="332"/>
                    <a:pt x="492" y="341"/>
                    <a:pt x="496" y="341"/>
                  </a:cubicBezTo>
                  <a:close/>
                  <a:moveTo>
                    <a:pt x="464" y="333"/>
                  </a:moveTo>
                  <a:cubicBezTo>
                    <a:pt x="470" y="336"/>
                    <a:pt x="479" y="327"/>
                    <a:pt x="478" y="324"/>
                  </a:cubicBezTo>
                  <a:cubicBezTo>
                    <a:pt x="477" y="321"/>
                    <a:pt x="457" y="329"/>
                    <a:pt x="464" y="333"/>
                  </a:cubicBezTo>
                  <a:close/>
                  <a:moveTo>
                    <a:pt x="490" y="313"/>
                  </a:moveTo>
                  <a:cubicBezTo>
                    <a:pt x="491" y="310"/>
                    <a:pt x="478" y="308"/>
                    <a:pt x="479" y="304"/>
                  </a:cubicBezTo>
                  <a:cubicBezTo>
                    <a:pt x="480" y="300"/>
                    <a:pt x="467" y="297"/>
                    <a:pt x="463" y="295"/>
                  </a:cubicBezTo>
                  <a:cubicBezTo>
                    <a:pt x="459" y="293"/>
                    <a:pt x="453" y="292"/>
                    <a:pt x="453" y="288"/>
                  </a:cubicBezTo>
                  <a:cubicBezTo>
                    <a:pt x="453" y="283"/>
                    <a:pt x="445" y="286"/>
                    <a:pt x="444" y="293"/>
                  </a:cubicBezTo>
                  <a:cubicBezTo>
                    <a:pt x="444" y="299"/>
                    <a:pt x="440" y="298"/>
                    <a:pt x="442" y="304"/>
                  </a:cubicBezTo>
                  <a:cubicBezTo>
                    <a:pt x="444" y="310"/>
                    <a:pt x="434" y="311"/>
                    <a:pt x="435" y="315"/>
                  </a:cubicBezTo>
                  <a:cubicBezTo>
                    <a:pt x="437" y="318"/>
                    <a:pt x="441" y="314"/>
                    <a:pt x="445" y="314"/>
                  </a:cubicBezTo>
                  <a:cubicBezTo>
                    <a:pt x="450" y="314"/>
                    <a:pt x="444" y="320"/>
                    <a:pt x="450" y="321"/>
                  </a:cubicBezTo>
                  <a:cubicBezTo>
                    <a:pt x="454" y="321"/>
                    <a:pt x="461" y="316"/>
                    <a:pt x="463" y="313"/>
                  </a:cubicBezTo>
                  <a:cubicBezTo>
                    <a:pt x="465" y="310"/>
                    <a:pt x="469" y="309"/>
                    <a:pt x="474" y="313"/>
                  </a:cubicBezTo>
                  <a:cubicBezTo>
                    <a:pt x="479" y="316"/>
                    <a:pt x="489" y="317"/>
                    <a:pt x="490" y="313"/>
                  </a:cubicBezTo>
                  <a:close/>
                  <a:moveTo>
                    <a:pt x="607" y="282"/>
                  </a:moveTo>
                  <a:cubicBezTo>
                    <a:pt x="611" y="282"/>
                    <a:pt x="612" y="288"/>
                    <a:pt x="618" y="293"/>
                  </a:cubicBezTo>
                  <a:cubicBezTo>
                    <a:pt x="625" y="299"/>
                    <a:pt x="626" y="295"/>
                    <a:pt x="627" y="291"/>
                  </a:cubicBezTo>
                  <a:cubicBezTo>
                    <a:pt x="628" y="287"/>
                    <a:pt x="636" y="290"/>
                    <a:pt x="635" y="286"/>
                  </a:cubicBezTo>
                  <a:cubicBezTo>
                    <a:pt x="635" y="283"/>
                    <a:pt x="641" y="278"/>
                    <a:pt x="646" y="276"/>
                  </a:cubicBezTo>
                  <a:cubicBezTo>
                    <a:pt x="650" y="274"/>
                    <a:pt x="642" y="270"/>
                    <a:pt x="636" y="270"/>
                  </a:cubicBezTo>
                  <a:cubicBezTo>
                    <a:pt x="631" y="271"/>
                    <a:pt x="629" y="267"/>
                    <a:pt x="629" y="264"/>
                  </a:cubicBezTo>
                  <a:cubicBezTo>
                    <a:pt x="629" y="262"/>
                    <a:pt x="619" y="256"/>
                    <a:pt x="615" y="257"/>
                  </a:cubicBezTo>
                  <a:cubicBezTo>
                    <a:pt x="612" y="258"/>
                    <a:pt x="606" y="252"/>
                    <a:pt x="601" y="252"/>
                  </a:cubicBezTo>
                  <a:cubicBezTo>
                    <a:pt x="596" y="251"/>
                    <a:pt x="590" y="248"/>
                    <a:pt x="590" y="243"/>
                  </a:cubicBezTo>
                  <a:cubicBezTo>
                    <a:pt x="591" y="238"/>
                    <a:pt x="600" y="244"/>
                    <a:pt x="601" y="240"/>
                  </a:cubicBezTo>
                  <a:cubicBezTo>
                    <a:pt x="603" y="237"/>
                    <a:pt x="592" y="239"/>
                    <a:pt x="592" y="236"/>
                  </a:cubicBezTo>
                  <a:cubicBezTo>
                    <a:pt x="592" y="233"/>
                    <a:pt x="595" y="234"/>
                    <a:pt x="597" y="232"/>
                  </a:cubicBezTo>
                  <a:cubicBezTo>
                    <a:pt x="599" y="230"/>
                    <a:pt x="595" y="227"/>
                    <a:pt x="592" y="225"/>
                  </a:cubicBezTo>
                  <a:cubicBezTo>
                    <a:pt x="590" y="224"/>
                    <a:pt x="589" y="228"/>
                    <a:pt x="587" y="228"/>
                  </a:cubicBezTo>
                  <a:cubicBezTo>
                    <a:pt x="584" y="228"/>
                    <a:pt x="586" y="224"/>
                    <a:pt x="588" y="222"/>
                  </a:cubicBezTo>
                  <a:cubicBezTo>
                    <a:pt x="590" y="219"/>
                    <a:pt x="580" y="217"/>
                    <a:pt x="576" y="218"/>
                  </a:cubicBezTo>
                  <a:cubicBezTo>
                    <a:pt x="571" y="219"/>
                    <a:pt x="570" y="217"/>
                    <a:pt x="570" y="214"/>
                  </a:cubicBezTo>
                  <a:cubicBezTo>
                    <a:pt x="570" y="211"/>
                    <a:pt x="562" y="214"/>
                    <a:pt x="560" y="216"/>
                  </a:cubicBezTo>
                  <a:cubicBezTo>
                    <a:pt x="557" y="218"/>
                    <a:pt x="553" y="214"/>
                    <a:pt x="557" y="214"/>
                  </a:cubicBezTo>
                  <a:cubicBezTo>
                    <a:pt x="560" y="213"/>
                    <a:pt x="565" y="210"/>
                    <a:pt x="563" y="207"/>
                  </a:cubicBezTo>
                  <a:cubicBezTo>
                    <a:pt x="562" y="204"/>
                    <a:pt x="553" y="204"/>
                    <a:pt x="551" y="208"/>
                  </a:cubicBezTo>
                  <a:cubicBezTo>
                    <a:pt x="550" y="212"/>
                    <a:pt x="542" y="203"/>
                    <a:pt x="542" y="200"/>
                  </a:cubicBezTo>
                  <a:cubicBezTo>
                    <a:pt x="542" y="197"/>
                    <a:pt x="531" y="200"/>
                    <a:pt x="532" y="194"/>
                  </a:cubicBezTo>
                  <a:cubicBezTo>
                    <a:pt x="534" y="189"/>
                    <a:pt x="519" y="188"/>
                    <a:pt x="515" y="188"/>
                  </a:cubicBezTo>
                  <a:cubicBezTo>
                    <a:pt x="511" y="188"/>
                    <a:pt x="505" y="191"/>
                    <a:pt x="506" y="194"/>
                  </a:cubicBezTo>
                  <a:cubicBezTo>
                    <a:pt x="507" y="198"/>
                    <a:pt x="502" y="197"/>
                    <a:pt x="501" y="193"/>
                  </a:cubicBezTo>
                  <a:cubicBezTo>
                    <a:pt x="500" y="189"/>
                    <a:pt x="491" y="197"/>
                    <a:pt x="488" y="197"/>
                  </a:cubicBezTo>
                  <a:cubicBezTo>
                    <a:pt x="485" y="197"/>
                    <a:pt x="490" y="187"/>
                    <a:pt x="488" y="183"/>
                  </a:cubicBezTo>
                  <a:cubicBezTo>
                    <a:pt x="487" y="180"/>
                    <a:pt x="485" y="179"/>
                    <a:pt x="483" y="174"/>
                  </a:cubicBezTo>
                  <a:cubicBezTo>
                    <a:pt x="480" y="168"/>
                    <a:pt x="470" y="171"/>
                    <a:pt x="467" y="174"/>
                  </a:cubicBezTo>
                  <a:cubicBezTo>
                    <a:pt x="464" y="177"/>
                    <a:pt x="455" y="176"/>
                    <a:pt x="450" y="180"/>
                  </a:cubicBezTo>
                  <a:cubicBezTo>
                    <a:pt x="445" y="185"/>
                    <a:pt x="450" y="190"/>
                    <a:pt x="452" y="192"/>
                  </a:cubicBezTo>
                  <a:cubicBezTo>
                    <a:pt x="454" y="194"/>
                    <a:pt x="445" y="197"/>
                    <a:pt x="448" y="200"/>
                  </a:cubicBezTo>
                  <a:cubicBezTo>
                    <a:pt x="451" y="203"/>
                    <a:pt x="456" y="201"/>
                    <a:pt x="456" y="206"/>
                  </a:cubicBezTo>
                  <a:cubicBezTo>
                    <a:pt x="457" y="210"/>
                    <a:pt x="445" y="204"/>
                    <a:pt x="443" y="200"/>
                  </a:cubicBezTo>
                  <a:cubicBezTo>
                    <a:pt x="441" y="197"/>
                    <a:pt x="444" y="193"/>
                    <a:pt x="441" y="190"/>
                  </a:cubicBezTo>
                  <a:cubicBezTo>
                    <a:pt x="439" y="187"/>
                    <a:pt x="441" y="184"/>
                    <a:pt x="445" y="179"/>
                  </a:cubicBezTo>
                  <a:cubicBezTo>
                    <a:pt x="450" y="174"/>
                    <a:pt x="454" y="174"/>
                    <a:pt x="454" y="172"/>
                  </a:cubicBezTo>
                  <a:cubicBezTo>
                    <a:pt x="454" y="169"/>
                    <a:pt x="434" y="169"/>
                    <a:pt x="422" y="179"/>
                  </a:cubicBezTo>
                  <a:cubicBezTo>
                    <a:pt x="410" y="190"/>
                    <a:pt x="414" y="204"/>
                    <a:pt x="414" y="207"/>
                  </a:cubicBezTo>
                  <a:cubicBezTo>
                    <a:pt x="415" y="210"/>
                    <a:pt x="425" y="209"/>
                    <a:pt x="432" y="210"/>
                  </a:cubicBezTo>
                  <a:cubicBezTo>
                    <a:pt x="438" y="212"/>
                    <a:pt x="434" y="215"/>
                    <a:pt x="430" y="214"/>
                  </a:cubicBezTo>
                  <a:cubicBezTo>
                    <a:pt x="425" y="213"/>
                    <a:pt x="417" y="212"/>
                    <a:pt x="418" y="215"/>
                  </a:cubicBezTo>
                  <a:cubicBezTo>
                    <a:pt x="418" y="218"/>
                    <a:pt x="428" y="224"/>
                    <a:pt x="433" y="223"/>
                  </a:cubicBezTo>
                  <a:cubicBezTo>
                    <a:pt x="439" y="222"/>
                    <a:pt x="439" y="222"/>
                    <a:pt x="442" y="225"/>
                  </a:cubicBezTo>
                  <a:cubicBezTo>
                    <a:pt x="444" y="228"/>
                    <a:pt x="451" y="227"/>
                    <a:pt x="458" y="227"/>
                  </a:cubicBezTo>
                  <a:cubicBezTo>
                    <a:pt x="464" y="228"/>
                    <a:pt x="472" y="230"/>
                    <a:pt x="475" y="230"/>
                  </a:cubicBezTo>
                  <a:cubicBezTo>
                    <a:pt x="479" y="231"/>
                    <a:pt x="483" y="229"/>
                    <a:pt x="484" y="227"/>
                  </a:cubicBezTo>
                  <a:cubicBezTo>
                    <a:pt x="485" y="225"/>
                    <a:pt x="498" y="230"/>
                    <a:pt x="502" y="229"/>
                  </a:cubicBezTo>
                  <a:cubicBezTo>
                    <a:pt x="506" y="229"/>
                    <a:pt x="503" y="225"/>
                    <a:pt x="501" y="224"/>
                  </a:cubicBezTo>
                  <a:cubicBezTo>
                    <a:pt x="498" y="223"/>
                    <a:pt x="499" y="219"/>
                    <a:pt x="503" y="220"/>
                  </a:cubicBezTo>
                  <a:cubicBezTo>
                    <a:pt x="506" y="222"/>
                    <a:pt x="511" y="223"/>
                    <a:pt x="512" y="227"/>
                  </a:cubicBezTo>
                  <a:cubicBezTo>
                    <a:pt x="513" y="229"/>
                    <a:pt x="516" y="228"/>
                    <a:pt x="516" y="230"/>
                  </a:cubicBezTo>
                  <a:cubicBezTo>
                    <a:pt x="517" y="233"/>
                    <a:pt x="528" y="236"/>
                    <a:pt x="529" y="239"/>
                  </a:cubicBezTo>
                  <a:cubicBezTo>
                    <a:pt x="529" y="241"/>
                    <a:pt x="517" y="243"/>
                    <a:pt x="521" y="245"/>
                  </a:cubicBezTo>
                  <a:cubicBezTo>
                    <a:pt x="524" y="248"/>
                    <a:pt x="529" y="242"/>
                    <a:pt x="533" y="242"/>
                  </a:cubicBezTo>
                  <a:cubicBezTo>
                    <a:pt x="537" y="241"/>
                    <a:pt x="537" y="251"/>
                    <a:pt x="541" y="250"/>
                  </a:cubicBezTo>
                  <a:cubicBezTo>
                    <a:pt x="545" y="248"/>
                    <a:pt x="549" y="251"/>
                    <a:pt x="553" y="258"/>
                  </a:cubicBezTo>
                  <a:cubicBezTo>
                    <a:pt x="557" y="264"/>
                    <a:pt x="552" y="269"/>
                    <a:pt x="553" y="271"/>
                  </a:cubicBezTo>
                  <a:cubicBezTo>
                    <a:pt x="553" y="274"/>
                    <a:pt x="561" y="273"/>
                    <a:pt x="566" y="270"/>
                  </a:cubicBezTo>
                  <a:cubicBezTo>
                    <a:pt x="571" y="268"/>
                    <a:pt x="575" y="273"/>
                    <a:pt x="578" y="276"/>
                  </a:cubicBezTo>
                  <a:cubicBezTo>
                    <a:pt x="582" y="280"/>
                    <a:pt x="565" y="285"/>
                    <a:pt x="567" y="282"/>
                  </a:cubicBezTo>
                  <a:cubicBezTo>
                    <a:pt x="568" y="279"/>
                    <a:pt x="557" y="271"/>
                    <a:pt x="546" y="275"/>
                  </a:cubicBezTo>
                  <a:cubicBezTo>
                    <a:pt x="536" y="279"/>
                    <a:pt x="543" y="285"/>
                    <a:pt x="544" y="288"/>
                  </a:cubicBezTo>
                  <a:cubicBezTo>
                    <a:pt x="545" y="292"/>
                    <a:pt x="535" y="295"/>
                    <a:pt x="525" y="292"/>
                  </a:cubicBezTo>
                  <a:cubicBezTo>
                    <a:pt x="516" y="289"/>
                    <a:pt x="519" y="294"/>
                    <a:pt x="515" y="294"/>
                  </a:cubicBezTo>
                  <a:cubicBezTo>
                    <a:pt x="511" y="294"/>
                    <a:pt x="506" y="300"/>
                    <a:pt x="510" y="304"/>
                  </a:cubicBezTo>
                  <a:cubicBezTo>
                    <a:pt x="514" y="308"/>
                    <a:pt x="521" y="305"/>
                    <a:pt x="528" y="305"/>
                  </a:cubicBezTo>
                  <a:cubicBezTo>
                    <a:pt x="534" y="305"/>
                    <a:pt x="535" y="307"/>
                    <a:pt x="536" y="304"/>
                  </a:cubicBezTo>
                  <a:cubicBezTo>
                    <a:pt x="536" y="300"/>
                    <a:pt x="543" y="302"/>
                    <a:pt x="548" y="303"/>
                  </a:cubicBezTo>
                  <a:cubicBezTo>
                    <a:pt x="552" y="304"/>
                    <a:pt x="551" y="310"/>
                    <a:pt x="557" y="311"/>
                  </a:cubicBezTo>
                  <a:cubicBezTo>
                    <a:pt x="563" y="312"/>
                    <a:pt x="558" y="317"/>
                    <a:pt x="562" y="321"/>
                  </a:cubicBezTo>
                  <a:cubicBezTo>
                    <a:pt x="565" y="325"/>
                    <a:pt x="577" y="323"/>
                    <a:pt x="581" y="327"/>
                  </a:cubicBezTo>
                  <a:cubicBezTo>
                    <a:pt x="585" y="332"/>
                    <a:pt x="603" y="340"/>
                    <a:pt x="606" y="337"/>
                  </a:cubicBezTo>
                  <a:cubicBezTo>
                    <a:pt x="609" y="334"/>
                    <a:pt x="590" y="317"/>
                    <a:pt x="585" y="316"/>
                  </a:cubicBezTo>
                  <a:cubicBezTo>
                    <a:pt x="580" y="314"/>
                    <a:pt x="590" y="312"/>
                    <a:pt x="597" y="318"/>
                  </a:cubicBezTo>
                  <a:cubicBezTo>
                    <a:pt x="604" y="323"/>
                    <a:pt x="614" y="326"/>
                    <a:pt x="619" y="319"/>
                  </a:cubicBezTo>
                  <a:cubicBezTo>
                    <a:pt x="624" y="313"/>
                    <a:pt x="615" y="315"/>
                    <a:pt x="615" y="310"/>
                  </a:cubicBezTo>
                  <a:cubicBezTo>
                    <a:pt x="615" y="305"/>
                    <a:pt x="611" y="299"/>
                    <a:pt x="606" y="299"/>
                  </a:cubicBezTo>
                  <a:cubicBezTo>
                    <a:pt x="601" y="299"/>
                    <a:pt x="588" y="289"/>
                    <a:pt x="593" y="287"/>
                  </a:cubicBezTo>
                  <a:cubicBezTo>
                    <a:pt x="598" y="285"/>
                    <a:pt x="592" y="282"/>
                    <a:pt x="595" y="278"/>
                  </a:cubicBezTo>
                  <a:cubicBezTo>
                    <a:pt x="599" y="274"/>
                    <a:pt x="602" y="281"/>
                    <a:pt x="607" y="282"/>
                  </a:cubicBezTo>
                  <a:close/>
                  <a:moveTo>
                    <a:pt x="531" y="265"/>
                  </a:moveTo>
                  <a:cubicBezTo>
                    <a:pt x="536" y="264"/>
                    <a:pt x="535" y="257"/>
                    <a:pt x="532" y="254"/>
                  </a:cubicBezTo>
                  <a:cubicBezTo>
                    <a:pt x="531" y="251"/>
                    <a:pt x="526" y="251"/>
                    <a:pt x="522" y="251"/>
                  </a:cubicBezTo>
                  <a:cubicBezTo>
                    <a:pt x="518" y="252"/>
                    <a:pt x="511" y="258"/>
                    <a:pt x="515" y="264"/>
                  </a:cubicBezTo>
                  <a:cubicBezTo>
                    <a:pt x="519" y="270"/>
                    <a:pt x="527" y="265"/>
                    <a:pt x="531" y="265"/>
                  </a:cubicBezTo>
                  <a:close/>
                  <a:moveTo>
                    <a:pt x="487" y="172"/>
                  </a:moveTo>
                  <a:cubicBezTo>
                    <a:pt x="485" y="177"/>
                    <a:pt x="491" y="177"/>
                    <a:pt x="492" y="182"/>
                  </a:cubicBezTo>
                  <a:cubicBezTo>
                    <a:pt x="492" y="187"/>
                    <a:pt x="499" y="189"/>
                    <a:pt x="504" y="186"/>
                  </a:cubicBezTo>
                  <a:cubicBezTo>
                    <a:pt x="509" y="183"/>
                    <a:pt x="523" y="187"/>
                    <a:pt x="523" y="183"/>
                  </a:cubicBezTo>
                  <a:cubicBezTo>
                    <a:pt x="523" y="179"/>
                    <a:pt x="508" y="172"/>
                    <a:pt x="503" y="173"/>
                  </a:cubicBezTo>
                  <a:cubicBezTo>
                    <a:pt x="498" y="174"/>
                    <a:pt x="489" y="167"/>
                    <a:pt x="487" y="172"/>
                  </a:cubicBezTo>
                  <a:close/>
                  <a:moveTo>
                    <a:pt x="621" y="475"/>
                  </a:moveTo>
                  <a:cubicBezTo>
                    <a:pt x="621" y="478"/>
                    <a:pt x="642" y="487"/>
                    <a:pt x="643" y="483"/>
                  </a:cubicBezTo>
                  <a:cubicBezTo>
                    <a:pt x="643" y="479"/>
                    <a:pt x="620" y="473"/>
                    <a:pt x="621" y="475"/>
                  </a:cubicBezTo>
                  <a:close/>
                  <a:moveTo>
                    <a:pt x="711" y="497"/>
                  </a:moveTo>
                  <a:cubicBezTo>
                    <a:pt x="710" y="499"/>
                    <a:pt x="707" y="495"/>
                    <a:pt x="711" y="492"/>
                  </a:cubicBezTo>
                  <a:cubicBezTo>
                    <a:pt x="714" y="490"/>
                    <a:pt x="710" y="489"/>
                    <a:pt x="707" y="491"/>
                  </a:cubicBezTo>
                  <a:cubicBezTo>
                    <a:pt x="704" y="492"/>
                    <a:pt x="705" y="484"/>
                    <a:pt x="708" y="483"/>
                  </a:cubicBezTo>
                  <a:cubicBezTo>
                    <a:pt x="710" y="481"/>
                    <a:pt x="701" y="478"/>
                    <a:pt x="701" y="481"/>
                  </a:cubicBezTo>
                  <a:cubicBezTo>
                    <a:pt x="701" y="484"/>
                    <a:pt x="695" y="482"/>
                    <a:pt x="694" y="480"/>
                  </a:cubicBezTo>
                  <a:cubicBezTo>
                    <a:pt x="693" y="477"/>
                    <a:pt x="689" y="477"/>
                    <a:pt x="691" y="475"/>
                  </a:cubicBezTo>
                  <a:cubicBezTo>
                    <a:pt x="692" y="473"/>
                    <a:pt x="685" y="472"/>
                    <a:pt x="684" y="475"/>
                  </a:cubicBezTo>
                  <a:cubicBezTo>
                    <a:pt x="684" y="478"/>
                    <a:pt x="682" y="473"/>
                    <a:pt x="685" y="469"/>
                  </a:cubicBezTo>
                  <a:cubicBezTo>
                    <a:pt x="689" y="466"/>
                    <a:pt x="688" y="462"/>
                    <a:pt x="691" y="460"/>
                  </a:cubicBezTo>
                  <a:cubicBezTo>
                    <a:pt x="694" y="458"/>
                    <a:pt x="691" y="456"/>
                    <a:pt x="687" y="458"/>
                  </a:cubicBezTo>
                  <a:cubicBezTo>
                    <a:pt x="683" y="459"/>
                    <a:pt x="674" y="472"/>
                    <a:pt x="674" y="476"/>
                  </a:cubicBezTo>
                  <a:cubicBezTo>
                    <a:pt x="674" y="479"/>
                    <a:pt x="674" y="484"/>
                    <a:pt x="670" y="483"/>
                  </a:cubicBezTo>
                  <a:cubicBezTo>
                    <a:pt x="667" y="483"/>
                    <a:pt x="663" y="486"/>
                    <a:pt x="666" y="488"/>
                  </a:cubicBezTo>
                  <a:cubicBezTo>
                    <a:pt x="668" y="490"/>
                    <a:pt x="659" y="496"/>
                    <a:pt x="663" y="498"/>
                  </a:cubicBezTo>
                  <a:cubicBezTo>
                    <a:pt x="667" y="500"/>
                    <a:pt x="672" y="497"/>
                    <a:pt x="676" y="498"/>
                  </a:cubicBezTo>
                  <a:cubicBezTo>
                    <a:pt x="680" y="498"/>
                    <a:pt x="684" y="498"/>
                    <a:pt x="687" y="496"/>
                  </a:cubicBezTo>
                  <a:cubicBezTo>
                    <a:pt x="691" y="493"/>
                    <a:pt x="691" y="498"/>
                    <a:pt x="695" y="498"/>
                  </a:cubicBezTo>
                  <a:cubicBezTo>
                    <a:pt x="698" y="497"/>
                    <a:pt x="693" y="501"/>
                    <a:pt x="693" y="503"/>
                  </a:cubicBezTo>
                  <a:cubicBezTo>
                    <a:pt x="693" y="506"/>
                    <a:pt x="697" y="502"/>
                    <a:pt x="700" y="501"/>
                  </a:cubicBezTo>
                  <a:cubicBezTo>
                    <a:pt x="702" y="499"/>
                    <a:pt x="706" y="501"/>
                    <a:pt x="705" y="503"/>
                  </a:cubicBezTo>
                  <a:cubicBezTo>
                    <a:pt x="703" y="505"/>
                    <a:pt x="712" y="508"/>
                    <a:pt x="715" y="504"/>
                  </a:cubicBezTo>
                  <a:cubicBezTo>
                    <a:pt x="717" y="500"/>
                    <a:pt x="712" y="494"/>
                    <a:pt x="711" y="497"/>
                  </a:cubicBezTo>
                  <a:close/>
                  <a:moveTo>
                    <a:pt x="66" y="431"/>
                  </a:moveTo>
                  <a:cubicBezTo>
                    <a:pt x="60" y="435"/>
                    <a:pt x="75" y="451"/>
                    <a:pt x="79" y="449"/>
                  </a:cubicBezTo>
                  <a:cubicBezTo>
                    <a:pt x="81" y="447"/>
                    <a:pt x="75" y="441"/>
                    <a:pt x="75" y="436"/>
                  </a:cubicBezTo>
                  <a:cubicBezTo>
                    <a:pt x="75" y="432"/>
                    <a:pt x="73" y="428"/>
                    <a:pt x="66" y="431"/>
                  </a:cubicBezTo>
                  <a:close/>
                  <a:moveTo>
                    <a:pt x="654" y="513"/>
                  </a:moveTo>
                  <a:cubicBezTo>
                    <a:pt x="652" y="513"/>
                    <a:pt x="654" y="509"/>
                    <a:pt x="654" y="507"/>
                  </a:cubicBezTo>
                  <a:cubicBezTo>
                    <a:pt x="654" y="505"/>
                    <a:pt x="649" y="508"/>
                    <a:pt x="648" y="510"/>
                  </a:cubicBezTo>
                  <a:cubicBezTo>
                    <a:pt x="648" y="513"/>
                    <a:pt x="644" y="513"/>
                    <a:pt x="644" y="515"/>
                  </a:cubicBezTo>
                  <a:cubicBezTo>
                    <a:pt x="644" y="519"/>
                    <a:pt x="644" y="517"/>
                    <a:pt x="641" y="518"/>
                  </a:cubicBezTo>
                  <a:cubicBezTo>
                    <a:pt x="638" y="520"/>
                    <a:pt x="627" y="518"/>
                    <a:pt x="627" y="516"/>
                  </a:cubicBezTo>
                  <a:cubicBezTo>
                    <a:pt x="626" y="513"/>
                    <a:pt x="618" y="512"/>
                    <a:pt x="618" y="509"/>
                  </a:cubicBezTo>
                  <a:cubicBezTo>
                    <a:pt x="618" y="505"/>
                    <a:pt x="614" y="504"/>
                    <a:pt x="617" y="500"/>
                  </a:cubicBezTo>
                  <a:cubicBezTo>
                    <a:pt x="620" y="497"/>
                    <a:pt x="616" y="495"/>
                    <a:pt x="613" y="498"/>
                  </a:cubicBezTo>
                  <a:cubicBezTo>
                    <a:pt x="610" y="501"/>
                    <a:pt x="608" y="496"/>
                    <a:pt x="613" y="495"/>
                  </a:cubicBezTo>
                  <a:cubicBezTo>
                    <a:pt x="617" y="493"/>
                    <a:pt x="624" y="491"/>
                    <a:pt x="620" y="484"/>
                  </a:cubicBezTo>
                  <a:cubicBezTo>
                    <a:pt x="616" y="477"/>
                    <a:pt x="592" y="486"/>
                    <a:pt x="586" y="490"/>
                  </a:cubicBezTo>
                  <a:cubicBezTo>
                    <a:pt x="579" y="494"/>
                    <a:pt x="572" y="505"/>
                    <a:pt x="568" y="505"/>
                  </a:cubicBezTo>
                  <a:cubicBezTo>
                    <a:pt x="565" y="505"/>
                    <a:pt x="574" y="499"/>
                    <a:pt x="575" y="497"/>
                  </a:cubicBezTo>
                  <a:cubicBezTo>
                    <a:pt x="577" y="494"/>
                    <a:pt x="575" y="492"/>
                    <a:pt x="577" y="493"/>
                  </a:cubicBezTo>
                  <a:cubicBezTo>
                    <a:pt x="579" y="494"/>
                    <a:pt x="585" y="485"/>
                    <a:pt x="588" y="482"/>
                  </a:cubicBezTo>
                  <a:cubicBezTo>
                    <a:pt x="592" y="479"/>
                    <a:pt x="596" y="482"/>
                    <a:pt x="597" y="480"/>
                  </a:cubicBezTo>
                  <a:cubicBezTo>
                    <a:pt x="597" y="477"/>
                    <a:pt x="599" y="476"/>
                    <a:pt x="603" y="473"/>
                  </a:cubicBezTo>
                  <a:cubicBezTo>
                    <a:pt x="606" y="469"/>
                    <a:pt x="649" y="470"/>
                    <a:pt x="653" y="470"/>
                  </a:cubicBezTo>
                  <a:cubicBezTo>
                    <a:pt x="657" y="470"/>
                    <a:pt x="665" y="465"/>
                    <a:pt x="667" y="461"/>
                  </a:cubicBezTo>
                  <a:cubicBezTo>
                    <a:pt x="670" y="458"/>
                    <a:pt x="673" y="458"/>
                    <a:pt x="678" y="458"/>
                  </a:cubicBezTo>
                  <a:cubicBezTo>
                    <a:pt x="684" y="458"/>
                    <a:pt x="687" y="453"/>
                    <a:pt x="690" y="451"/>
                  </a:cubicBezTo>
                  <a:cubicBezTo>
                    <a:pt x="692" y="449"/>
                    <a:pt x="691" y="448"/>
                    <a:pt x="689" y="448"/>
                  </a:cubicBezTo>
                  <a:cubicBezTo>
                    <a:pt x="686" y="447"/>
                    <a:pt x="684" y="446"/>
                    <a:pt x="687" y="446"/>
                  </a:cubicBezTo>
                  <a:cubicBezTo>
                    <a:pt x="689" y="445"/>
                    <a:pt x="690" y="444"/>
                    <a:pt x="691" y="441"/>
                  </a:cubicBezTo>
                  <a:cubicBezTo>
                    <a:pt x="692" y="437"/>
                    <a:pt x="690" y="439"/>
                    <a:pt x="687" y="434"/>
                  </a:cubicBezTo>
                  <a:cubicBezTo>
                    <a:pt x="684" y="430"/>
                    <a:pt x="682" y="436"/>
                    <a:pt x="679" y="436"/>
                  </a:cubicBezTo>
                  <a:cubicBezTo>
                    <a:pt x="675" y="435"/>
                    <a:pt x="681" y="431"/>
                    <a:pt x="678" y="429"/>
                  </a:cubicBezTo>
                  <a:cubicBezTo>
                    <a:pt x="675" y="427"/>
                    <a:pt x="670" y="429"/>
                    <a:pt x="666" y="432"/>
                  </a:cubicBezTo>
                  <a:cubicBezTo>
                    <a:pt x="661" y="436"/>
                    <a:pt x="662" y="432"/>
                    <a:pt x="658" y="436"/>
                  </a:cubicBezTo>
                  <a:cubicBezTo>
                    <a:pt x="654" y="439"/>
                    <a:pt x="654" y="434"/>
                    <a:pt x="656" y="432"/>
                  </a:cubicBezTo>
                  <a:cubicBezTo>
                    <a:pt x="658" y="431"/>
                    <a:pt x="659" y="433"/>
                    <a:pt x="661" y="430"/>
                  </a:cubicBezTo>
                  <a:cubicBezTo>
                    <a:pt x="662" y="428"/>
                    <a:pt x="664" y="430"/>
                    <a:pt x="668" y="428"/>
                  </a:cubicBezTo>
                  <a:cubicBezTo>
                    <a:pt x="672" y="425"/>
                    <a:pt x="675" y="426"/>
                    <a:pt x="677" y="424"/>
                  </a:cubicBezTo>
                  <a:cubicBezTo>
                    <a:pt x="678" y="422"/>
                    <a:pt x="675" y="420"/>
                    <a:pt x="671" y="421"/>
                  </a:cubicBezTo>
                  <a:cubicBezTo>
                    <a:pt x="667" y="421"/>
                    <a:pt x="664" y="415"/>
                    <a:pt x="662" y="417"/>
                  </a:cubicBezTo>
                  <a:cubicBezTo>
                    <a:pt x="659" y="419"/>
                    <a:pt x="660" y="414"/>
                    <a:pt x="657" y="416"/>
                  </a:cubicBezTo>
                  <a:cubicBezTo>
                    <a:pt x="654" y="418"/>
                    <a:pt x="652" y="416"/>
                    <a:pt x="651" y="412"/>
                  </a:cubicBezTo>
                  <a:cubicBezTo>
                    <a:pt x="650" y="409"/>
                    <a:pt x="642" y="403"/>
                    <a:pt x="638" y="402"/>
                  </a:cubicBezTo>
                  <a:cubicBezTo>
                    <a:pt x="633" y="400"/>
                    <a:pt x="636" y="398"/>
                    <a:pt x="639" y="400"/>
                  </a:cubicBezTo>
                  <a:cubicBezTo>
                    <a:pt x="641" y="401"/>
                    <a:pt x="644" y="398"/>
                    <a:pt x="645" y="396"/>
                  </a:cubicBezTo>
                  <a:cubicBezTo>
                    <a:pt x="646" y="394"/>
                    <a:pt x="643" y="393"/>
                    <a:pt x="642" y="393"/>
                  </a:cubicBezTo>
                  <a:cubicBezTo>
                    <a:pt x="640" y="392"/>
                    <a:pt x="640" y="390"/>
                    <a:pt x="641" y="388"/>
                  </a:cubicBezTo>
                  <a:cubicBezTo>
                    <a:pt x="641" y="386"/>
                    <a:pt x="636" y="384"/>
                    <a:pt x="636" y="382"/>
                  </a:cubicBezTo>
                  <a:cubicBezTo>
                    <a:pt x="635" y="381"/>
                    <a:pt x="632" y="379"/>
                    <a:pt x="633" y="378"/>
                  </a:cubicBezTo>
                  <a:cubicBezTo>
                    <a:pt x="633" y="376"/>
                    <a:pt x="629" y="374"/>
                    <a:pt x="629" y="372"/>
                  </a:cubicBezTo>
                  <a:cubicBezTo>
                    <a:pt x="629" y="370"/>
                    <a:pt x="624" y="365"/>
                    <a:pt x="624" y="363"/>
                  </a:cubicBezTo>
                  <a:cubicBezTo>
                    <a:pt x="624" y="360"/>
                    <a:pt x="621" y="358"/>
                    <a:pt x="620" y="355"/>
                  </a:cubicBezTo>
                  <a:cubicBezTo>
                    <a:pt x="619" y="352"/>
                    <a:pt x="617" y="354"/>
                    <a:pt x="616" y="358"/>
                  </a:cubicBezTo>
                  <a:cubicBezTo>
                    <a:pt x="615" y="362"/>
                    <a:pt x="611" y="362"/>
                    <a:pt x="613" y="364"/>
                  </a:cubicBezTo>
                  <a:cubicBezTo>
                    <a:pt x="615" y="367"/>
                    <a:pt x="613" y="367"/>
                    <a:pt x="611" y="368"/>
                  </a:cubicBezTo>
                  <a:cubicBezTo>
                    <a:pt x="610" y="370"/>
                    <a:pt x="613" y="373"/>
                    <a:pt x="610" y="373"/>
                  </a:cubicBezTo>
                  <a:cubicBezTo>
                    <a:pt x="607" y="373"/>
                    <a:pt x="608" y="378"/>
                    <a:pt x="607" y="376"/>
                  </a:cubicBezTo>
                  <a:cubicBezTo>
                    <a:pt x="606" y="373"/>
                    <a:pt x="602" y="374"/>
                    <a:pt x="602" y="377"/>
                  </a:cubicBezTo>
                  <a:cubicBezTo>
                    <a:pt x="602" y="379"/>
                    <a:pt x="596" y="381"/>
                    <a:pt x="594" y="381"/>
                  </a:cubicBezTo>
                  <a:cubicBezTo>
                    <a:pt x="592" y="381"/>
                    <a:pt x="592" y="376"/>
                    <a:pt x="590" y="378"/>
                  </a:cubicBezTo>
                  <a:cubicBezTo>
                    <a:pt x="588" y="379"/>
                    <a:pt x="588" y="374"/>
                    <a:pt x="585" y="374"/>
                  </a:cubicBezTo>
                  <a:cubicBezTo>
                    <a:pt x="582" y="374"/>
                    <a:pt x="580" y="374"/>
                    <a:pt x="581" y="371"/>
                  </a:cubicBezTo>
                  <a:cubicBezTo>
                    <a:pt x="582" y="368"/>
                    <a:pt x="576" y="367"/>
                    <a:pt x="578" y="365"/>
                  </a:cubicBezTo>
                  <a:cubicBezTo>
                    <a:pt x="580" y="364"/>
                    <a:pt x="577" y="361"/>
                    <a:pt x="577" y="356"/>
                  </a:cubicBezTo>
                  <a:cubicBezTo>
                    <a:pt x="577" y="352"/>
                    <a:pt x="580" y="351"/>
                    <a:pt x="580" y="350"/>
                  </a:cubicBezTo>
                  <a:cubicBezTo>
                    <a:pt x="580" y="348"/>
                    <a:pt x="577" y="348"/>
                    <a:pt x="575" y="349"/>
                  </a:cubicBezTo>
                  <a:cubicBezTo>
                    <a:pt x="573" y="351"/>
                    <a:pt x="573" y="347"/>
                    <a:pt x="571" y="347"/>
                  </a:cubicBezTo>
                  <a:cubicBezTo>
                    <a:pt x="568" y="348"/>
                    <a:pt x="562" y="347"/>
                    <a:pt x="561" y="344"/>
                  </a:cubicBezTo>
                  <a:cubicBezTo>
                    <a:pt x="561" y="341"/>
                    <a:pt x="559" y="342"/>
                    <a:pt x="557" y="339"/>
                  </a:cubicBezTo>
                  <a:cubicBezTo>
                    <a:pt x="556" y="336"/>
                    <a:pt x="554" y="339"/>
                    <a:pt x="554" y="337"/>
                  </a:cubicBezTo>
                  <a:cubicBezTo>
                    <a:pt x="554" y="334"/>
                    <a:pt x="552" y="334"/>
                    <a:pt x="550" y="333"/>
                  </a:cubicBezTo>
                  <a:cubicBezTo>
                    <a:pt x="548" y="333"/>
                    <a:pt x="547" y="331"/>
                    <a:pt x="544" y="330"/>
                  </a:cubicBezTo>
                  <a:cubicBezTo>
                    <a:pt x="542" y="330"/>
                    <a:pt x="538" y="332"/>
                    <a:pt x="536" y="333"/>
                  </a:cubicBezTo>
                  <a:cubicBezTo>
                    <a:pt x="535" y="334"/>
                    <a:pt x="531" y="331"/>
                    <a:pt x="529" y="332"/>
                  </a:cubicBezTo>
                  <a:cubicBezTo>
                    <a:pt x="527" y="333"/>
                    <a:pt x="527" y="331"/>
                    <a:pt x="523" y="330"/>
                  </a:cubicBezTo>
                  <a:cubicBezTo>
                    <a:pt x="518" y="329"/>
                    <a:pt x="512" y="328"/>
                    <a:pt x="512" y="330"/>
                  </a:cubicBezTo>
                  <a:cubicBezTo>
                    <a:pt x="512" y="331"/>
                    <a:pt x="508" y="332"/>
                    <a:pt x="509" y="336"/>
                  </a:cubicBezTo>
                  <a:cubicBezTo>
                    <a:pt x="509" y="339"/>
                    <a:pt x="513" y="339"/>
                    <a:pt x="514" y="341"/>
                  </a:cubicBezTo>
                  <a:cubicBezTo>
                    <a:pt x="515" y="344"/>
                    <a:pt x="512" y="343"/>
                    <a:pt x="512" y="345"/>
                  </a:cubicBezTo>
                  <a:cubicBezTo>
                    <a:pt x="512" y="347"/>
                    <a:pt x="509" y="347"/>
                    <a:pt x="509" y="349"/>
                  </a:cubicBezTo>
                  <a:cubicBezTo>
                    <a:pt x="509" y="350"/>
                    <a:pt x="511" y="350"/>
                    <a:pt x="512" y="353"/>
                  </a:cubicBezTo>
                  <a:cubicBezTo>
                    <a:pt x="513" y="357"/>
                    <a:pt x="514" y="356"/>
                    <a:pt x="515" y="361"/>
                  </a:cubicBezTo>
                  <a:cubicBezTo>
                    <a:pt x="516" y="365"/>
                    <a:pt x="514" y="364"/>
                    <a:pt x="512" y="365"/>
                  </a:cubicBezTo>
                  <a:cubicBezTo>
                    <a:pt x="510" y="365"/>
                    <a:pt x="512" y="367"/>
                    <a:pt x="509" y="370"/>
                  </a:cubicBezTo>
                  <a:cubicBezTo>
                    <a:pt x="507" y="373"/>
                    <a:pt x="505" y="376"/>
                    <a:pt x="507" y="378"/>
                  </a:cubicBezTo>
                  <a:cubicBezTo>
                    <a:pt x="509" y="380"/>
                    <a:pt x="516" y="383"/>
                    <a:pt x="519" y="387"/>
                  </a:cubicBezTo>
                  <a:cubicBezTo>
                    <a:pt x="522" y="392"/>
                    <a:pt x="522" y="400"/>
                    <a:pt x="521" y="405"/>
                  </a:cubicBezTo>
                  <a:cubicBezTo>
                    <a:pt x="520" y="410"/>
                    <a:pt x="514" y="412"/>
                    <a:pt x="509" y="416"/>
                  </a:cubicBezTo>
                  <a:cubicBezTo>
                    <a:pt x="505" y="421"/>
                    <a:pt x="500" y="420"/>
                    <a:pt x="498" y="420"/>
                  </a:cubicBezTo>
                  <a:cubicBezTo>
                    <a:pt x="496" y="421"/>
                    <a:pt x="497" y="425"/>
                    <a:pt x="500" y="428"/>
                  </a:cubicBezTo>
                  <a:cubicBezTo>
                    <a:pt x="503" y="432"/>
                    <a:pt x="501" y="433"/>
                    <a:pt x="502" y="436"/>
                  </a:cubicBezTo>
                  <a:cubicBezTo>
                    <a:pt x="504" y="440"/>
                    <a:pt x="502" y="443"/>
                    <a:pt x="505" y="446"/>
                  </a:cubicBezTo>
                  <a:cubicBezTo>
                    <a:pt x="507" y="449"/>
                    <a:pt x="506" y="450"/>
                    <a:pt x="503" y="453"/>
                  </a:cubicBezTo>
                  <a:cubicBezTo>
                    <a:pt x="500" y="455"/>
                    <a:pt x="504" y="454"/>
                    <a:pt x="504" y="457"/>
                  </a:cubicBezTo>
                  <a:cubicBezTo>
                    <a:pt x="504" y="460"/>
                    <a:pt x="503" y="458"/>
                    <a:pt x="501" y="456"/>
                  </a:cubicBezTo>
                  <a:cubicBezTo>
                    <a:pt x="498" y="455"/>
                    <a:pt x="496" y="459"/>
                    <a:pt x="496" y="461"/>
                  </a:cubicBezTo>
                  <a:cubicBezTo>
                    <a:pt x="496" y="463"/>
                    <a:pt x="491" y="459"/>
                    <a:pt x="489" y="459"/>
                  </a:cubicBezTo>
                  <a:cubicBezTo>
                    <a:pt x="488" y="459"/>
                    <a:pt x="490" y="456"/>
                    <a:pt x="486" y="453"/>
                  </a:cubicBezTo>
                  <a:cubicBezTo>
                    <a:pt x="483" y="451"/>
                    <a:pt x="481" y="450"/>
                    <a:pt x="481" y="448"/>
                  </a:cubicBezTo>
                  <a:cubicBezTo>
                    <a:pt x="481" y="445"/>
                    <a:pt x="475" y="444"/>
                    <a:pt x="475" y="441"/>
                  </a:cubicBezTo>
                  <a:cubicBezTo>
                    <a:pt x="475" y="438"/>
                    <a:pt x="476" y="431"/>
                    <a:pt x="475" y="428"/>
                  </a:cubicBezTo>
                  <a:cubicBezTo>
                    <a:pt x="473" y="426"/>
                    <a:pt x="475" y="424"/>
                    <a:pt x="476" y="422"/>
                  </a:cubicBezTo>
                  <a:cubicBezTo>
                    <a:pt x="477" y="420"/>
                    <a:pt x="474" y="417"/>
                    <a:pt x="471" y="417"/>
                  </a:cubicBezTo>
                  <a:cubicBezTo>
                    <a:pt x="468" y="417"/>
                    <a:pt x="463" y="416"/>
                    <a:pt x="459" y="416"/>
                  </a:cubicBezTo>
                  <a:cubicBezTo>
                    <a:pt x="455" y="417"/>
                    <a:pt x="452" y="416"/>
                    <a:pt x="451" y="415"/>
                  </a:cubicBezTo>
                  <a:cubicBezTo>
                    <a:pt x="449" y="413"/>
                    <a:pt x="445" y="411"/>
                    <a:pt x="440" y="409"/>
                  </a:cubicBezTo>
                  <a:cubicBezTo>
                    <a:pt x="434" y="408"/>
                    <a:pt x="432" y="405"/>
                    <a:pt x="431" y="403"/>
                  </a:cubicBezTo>
                  <a:cubicBezTo>
                    <a:pt x="430" y="402"/>
                    <a:pt x="425" y="401"/>
                    <a:pt x="424" y="399"/>
                  </a:cubicBezTo>
                  <a:cubicBezTo>
                    <a:pt x="422" y="397"/>
                    <a:pt x="417" y="396"/>
                    <a:pt x="415" y="397"/>
                  </a:cubicBezTo>
                  <a:cubicBezTo>
                    <a:pt x="413" y="397"/>
                    <a:pt x="407" y="392"/>
                    <a:pt x="404" y="393"/>
                  </a:cubicBezTo>
                  <a:cubicBezTo>
                    <a:pt x="401" y="393"/>
                    <a:pt x="394" y="396"/>
                    <a:pt x="392" y="396"/>
                  </a:cubicBezTo>
                  <a:cubicBezTo>
                    <a:pt x="391" y="396"/>
                    <a:pt x="392" y="393"/>
                    <a:pt x="393" y="392"/>
                  </a:cubicBezTo>
                  <a:cubicBezTo>
                    <a:pt x="394" y="391"/>
                    <a:pt x="391" y="386"/>
                    <a:pt x="390" y="382"/>
                  </a:cubicBezTo>
                  <a:cubicBezTo>
                    <a:pt x="389" y="378"/>
                    <a:pt x="388" y="375"/>
                    <a:pt x="384" y="375"/>
                  </a:cubicBezTo>
                  <a:cubicBezTo>
                    <a:pt x="380" y="376"/>
                    <a:pt x="376" y="374"/>
                    <a:pt x="375" y="373"/>
                  </a:cubicBezTo>
                  <a:cubicBezTo>
                    <a:pt x="374" y="372"/>
                    <a:pt x="374" y="362"/>
                    <a:pt x="375" y="358"/>
                  </a:cubicBezTo>
                  <a:cubicBezTo>
                    <a:pt x="376" y="353"/>
                    <a:pt x="380" y="347"/>
                    <a:pt x="380" y="344"/>
                  </a:cubicBezTo>
                  <a:cubicBezTo>
                    <a:pt x="380" y="342"/>
                    <a:pt x="383" y="340"/>
                    <a:pt x="386" y="340"/>
                  </a:cubicBezTo>
                  <a:cubicBezTo>
                    <a:pt x="389" y="339"/>
                    <a:pt x="386" y="334"/>
                    <a:pt x="389" y="334"/>
                  </a:cubicBezTo>
                  <a:cubicBezTo>
                    <a:pt x="392" y="333"/>
                    <a:pt x="392" y="332"/>
                    <a:pt x="392" y="330"/>
                  </a:cubicBezTo>
                  <a:cubicBezTo>
                    <a:pt x="393" y="328"/>
                    <a:pt x="396" y="329"/>
                    <a:pt x="394" y="327"/>
                  </a:cubicBezTo>
                  <a:cubicBezTo>
                    <a:pt x="393" y="326"/>
                    <a:pt x="394" y="325"/>
                    <a:pt x="398" y="325"/>
                  </a:cubicBezTo>
                  <a:cubicBezTo>
                    <a:pt x="402" y="325"/>
                    <a:pt x="408" y="324"/>
                    <a:pt x="407" y="320"/>
                  </a:cubicBezTo>
                  <a:cubicBezTo>
                    <a:pt x="407" y="316"/>
                    <a:pt x="396" y="319"/>
                    <a:pt x="396" y="315"/>
                  </a:cubicBezTo>
                  <a:cubicBezTo>
                    <a:pt x="396" y="312"/>
                    <a:pt x="382" y="312"/>
                    <a:pt x="383" y="310"/>
                  </a:cubicBezTo>
                  <a:cubicBezTo>
                    <a:pt x="384" y="308"/>
                    <a:pt x="397" y="311"/>
                    <a:pt x="401" y="313"/>
                  </a:cubicBezTo>
                  <a:cubicBezTo>
                    <a:pt x="406" y="315"/>
                    <a:pt x="407" y="314"/>
                    <a:pt x="411" y="314"/>
                  </a:cubicBezTo>
                  <a:cubicBezTo>
                    <a:pt x="415" y="314"/>
                    <a:pt x="412" y="309"/>
                    <a:pt x="413" y="307"/>
                  </a:cubicBezTo>
                  <a:cubicBezTo>
                    <a:pt x="414" y="305"/>
                    <a:pt x="421" y="310"/>
                    <a:pt x="425" y="309"/>
                  </a:cubicBezTo>
                  <a:cubicBezTo>
                    <a:pt x="429" y="308"/>
                    <a:pt x="433" y="300"/>
                    <a:pt x="436" y="297"/>
                  </a:cubicBezTo>
                  <a:cubicBezTo>
                    <a:pt x="440" y="295"/>
                    <a:pt x="437" y="293"/>
                    <a:pt x="430" y="294"/>
                  </a:cubicBezTo>
                  <a:cubicBezTo>
                    <a:pt x="423" y="294"/>
                    <a:pt x="420" y="292"/>
                    <a:pt x="416" y="289"/>
                  </a:cubicBezTo>
                  <a:cubicBezTo>
                    <a:pt x="413" y="286"/>
                    <a:pt x="413" y="284"/>
                    <a:pt x="417" y="284"/>
                  </a:cubicBezTo>
                  <a:cubicBezTo>
                    <a:pt x="420" y="285"/>
                    <a:pt x="429" y="292"/>
                    <a:pt x="433" y="292"/>
                  </a:cubicBezTo>
                  <a:cubicBezTo>
                    <a:pt x="436" y="293"/>
                    <a:pt x="442" y="286"/>
                    <a:pt x="445" y="284"/>
                  </a:cubicBezTo>
                  <a:cubicBezTo>
                    <a:pt x="448" y="281"/>
                    <a:pt x="442" y="281"/>
                    <a:pt x="440" y="279"/>
                  </a:cubicBezTo>
                  <a:cubicBezTo>
                    <a:pt x="438" y="277"/>
                    <a:pt x="444" y="276"/>
                    <a:pt x="447" y="276"/>
                  </a:cubicBezTo>
                  <a:cubicBezTo>
                    <a:pt x="449" y="276"/>
                    <a:pt x="451" y="279"/>
                    <a:pt x="452" y="280"/>
                  </a:cubicBezTo>
                  <a:cubicBezTo>
                    <a:pt x="453" y="281"/>
                    <a:pt x="458" y="279"/>
                    <a:pt x="460" y="279"/>
                  </a:cubicBezTo>
                  <a:cubicBezTo>
                    <a:pt x="463" y="279"/>
                    <a:pt x="460" y="275"/>
                    <a:pt x="456" y="273"/>
                  </a:cubicBezTo>
                  <a:cubicBezTo>
                    <a:pt x="452" y="272"/>
                    <a:pt x="456" y="269"/>
                    <a:pt x="457" y="271"/>
                  </a:cubicBezTo>
                  <a:cubicBezTo>
                    <a:pt x="458" y="274"/>
                    <a:pt x="461" y="273"/>
                    <a:pt x="463" y="276"/>
                  </a:cubicBezTo>
                  <a:cubicBezTo>
                    <a:pt x="465" y="280"/>
                    <a:pt x="466" y="278"/>
                    <a:pt x="470" y="276"/>
                  </a:cubicBezTo>
                  <a:cubicBezTo>
                    <a:pt x="473" y="275"/>
                    <a:pt x="475" y="273"/>
                    <a:pt x="477" y="271"/>
                  </a:cubicBezTo>
                  <a:cubicBezTo>
                    <a:pt x="479" y="269"/>
                    <a:pt x="479" y="271"/>
                    <a:pt x="482" y="268"/>
                  </a:cubicBezTo>
                  <a:cubicBezTo>
                    <a:pt x="484" y="264"/>
                    <a:pt x="481" y="261"/>
                    <a:pt x="478" y="259"/>
                  </a:cubicBezTo>
                  <a:cubicBezTo>
                    <a:pt x="475" y="257"/>
                    <a:pt x="478" y="255"/>
                    <a:pt x="475" y="253"/>
                  </a:cubicBezTo>
                  <a:cubicBezTo>
                    <a:pt x="472" y="252"/>
                    <a:pt x="472" y="249"/>
                    <a:pt x="475" y="250"/>
                  </a:cubicBezTo>
                  <a:cubicBezTo>
                    <a:pt x="479" y="251"/>
                    <a:pt x="482" y="250"/>
                    <a:pt x="483" y="247"/>
                  </a:cubicBezTo>
                  <a:cubicBezTo>
                    <a:pt x="485" y="245"/>
                    <a:pt x="478" y="244"/>
                    <a:pt x="481" y="242"/>
                  </a:cubicBezTo>
                  <a:cubicBezTo>
                    <a:pt x="484" y="240"/>
                    <a:pt x="482" y="239"/>
                    <a:pt x="478" y="239"/>
                  </a:cubicBezTo>
                  <a:cubicBezTo>
                    <a:pt x="475" y="239"/>
                    <a:pt x="473" y="237"/>
                    <a:pt x="472" y="234"/>
                  </a:cubicBezTo>
                  <a:cubicBezTo>
                    <a:pt x="472" y="232"/>
                    <a:pt x="467" y="233"/>
                    <a:pt x="463" y="232"/>
                  </a:cubicBezTo>
                  <a:cubicBezTo>
                    <a:pt x="460" y="230"/>
                    <a:pt x="452" y="231"/>
                    <a:pt x="451" y="231"/>
                  </a:cubicBezTo>
                  <a:cubicBezTo>
                    <a:pt x="449" y="231"/>
                    <a:pt x="449" y="238"/>
                    <a:pt x="451" y="238"/>
                  </a:cubicBezTo>
                  <a:cubicBezTo>
                    <a:pt x="454" y="239"/>
                    <a:pt x="456" y="241"/>
                    <a:pt x="454" y="242"/>
                  </a:cubicBezTo>
                  <a:cubicBezTo>
                    <a:pt x="451" y="243"/>
                    <a:pt x="454" y="246"/>
                    <a:pt x="452" y="246"/>
                  </a:cubicBezTo>
                  <a:cubicBezTo>
                    <a:pt x="451" y="246"/>
                    <a:pt x="448" y="245"/>
                    <a:pt x="447" y="250"/>
                  </a:cubicBezTo>
                  <a:cubicBezTo>
                    <a:pt x="447" y="254"/>
                    <a:pt x="446" y="256"/>
                    <a:pt x="443" y="258"/>
                  </a:cubicBezTo>
                  <a:cubicBezTo>
                    <a:pt x="440" y="259"/>
                    <a:pt x="443" y="252"/>
                    <a:pt x="440" y="253"/>
                  </a:cubicBezTo>
                  <a:cubicBezTo>
                    <a:pt x="437" y="253"/>
                    <a:pt x="437" y="258"/>
                    <a:pt x="439" y="259"/>
                  </a:cubicBezTo>
                  <a:cubicBezTo>
                    <a:pt x="441" y="259"/>
                    <a:pt x="441" y="261"/>
                    <a:pt x="442" y="264"/>
                  </a:cubicBezTo>
                  <a:cubicBezTo>
                    <a:pt x="442" y="266"/>
                    <a:pt x="438" y="264"/>
                    <a:pt x="436" y="268"/>
                  </a:cubicBezTo>
                  <a:cubicBezTo>
                    <a:pt x="434" y="271"/>
                    <a:pt x="434" y="266"/>
                    <a:pt x="432" y="264"/>
                  </a:cubicBezTo>
                  <a:cubicBezTo>
                    <a:pt x="429" y="262"/>
                    <a:pt x="426" y="258"/>
                    <a:pt x="426" y="256"/>
                  </a:cubicBezTo>
                  <a:cubicBezTo>
                    <a:pt x="426" y="253"/>
                    <a:pt x="428" y="253"/>
                    <a:pt x="430" y="252"/>
                  </a:cubicBezTo>
                  <a:cubicBezTo>
                    <a:pt x="432" y="252"/>
                    <a:pt x="430" y="250"/>
                    <a:pt x="429" y="247"/>
                  </a:cubicBezTo>
                  <a:cubicBezTo>
                    <a:pt x="429" y="244"/>
                    <a:pt x="427" y="245"/>
                    <a:pt x="424" y="241"/>
                  </a:cubicBezTo>
                  <a:cubicBezTo>
                    <a:pt x="421" y="238"/>
                    <a:pt x="418" y="238"/>
                    <a:pt x="417" y="240"/>
                  </a:cubicBezTo>
                  <a:cubicBezTo>
                    <a:pt x="415" y="241"/>
                    <a:pt x="416" y="244"/>
                    <a:pt x="414" y="245"/>
                  </a:cubicBezTo>
                  <a:cubicBezTo>
                    <a:pt x="411" y="246"/>
                    <a:pt x="412" y="251"/>
                    <a:pt x="410" y="252"/>
                  </a:cubicBezTo>
                  <a:cubicBezTo>
                    <a:pt x="408" y="252"/>
                    <a:pt x="409" y="243"/>
                    <a:pt x="407" y="242"/>
                  </a:cubicBezTo>
                  <a:cubicBezTo>
                    <a:pt x="405" y="241"/>
                    <a:pt x="406" y="239"/>
                    <a:pt x="408" y="239"/>
                  </a:cubicBezTo>
                  <a:cubicBezTo>
                    <a:pt x="411" y="238"/>
                    <a:pt x="413" y="235"/>
                    <a:pt x="410" y="235"/>
                  </a:cubicBezTo>
                  <a:cubicBezTo>
                    <a:pt x="408" y="235"/>
                    <a:pt x="404" y="233"/>
                    <a:pt x="402" y="232"/>
                  </a:cubicBezTo>
                  <a:cubicBezTo>
                    <a:pt x="401" y="232"/>
                    <a:pt x="398" y="235"/>
                    <a:pt x="396" y="234"/>
                  </a:cubicBezTo>
                  <a:cubicBezTo>
                    <a:pt x="394" y="232"/>
                    <a:pt x="396" y="229"/>
                    <a:pt x="397" y="227"/>
                  </a:cubicBezTo>
                  <a:cubicBezTo>
                    <a:pt x="397" y="225"/>
                    <a:pt x="399" y="228"/>
                    <a:pt x="401" y="225"/>
                  </a:cubicBezTo>
                  <a:cubicBezTo>
                    <a:pt x="403" y="223"/>
                    <a:pt x="396" y="223"/>
                    <a:pt x="396" y="220"/>
                  </a:cubicBezTo>
                  <a:cubicBezTo>
                    <a:pt x="396" y="217"/>
                    <a:pt x="391" y="217"/>
                    <a:pt x="389" y="216"/>
                  </a:cubicBezTo>
                  <a:cubicBezTo>
                    <a:pt x="387" y="215"/>
                    <a:pt x="390" y="210"/>
                    <a:pt x="389" y="209"/>
                  </a:cubicBezTo>
                  <a:cubicBezTo>
                    <a:pt x="389" y="207"/>
                    <a:pt x="382" y="201"/>
                    <a:pt x="379" y="202"/>
                  </a:cubicBezTo>
                  <a:cubicBezTo>
                    <a:pt x="376" y="202"/>
                    <a:pt x="376" y="198"/>
                    <a:pt x="377" y="198"/>
                  </a:cubicBezTo>
                  <a:cubicBezTo>
                    <a:pt x="379" y="198"/>
                    <a:pt x="380" y="197"/>
                    <a:pt x="383" y="194"/>
                  </a:cubicBezTo>
                  <a:cubicBezTo>
                    <a:pt x="386" y="190"/>
                    <a:pt x="386" y="189"/>
                    <a:pt x="384" y="189"/>
                  </a:cubicBezTo>
                  <a:cubicBezTo>
                    <a:pt x="382" y="188"/>
                    <a:pt x="381" y="186"/>
                    <a:pt x="385" y="186"/>
                  </a:cubicBezTo>
                  <a:cubicBezTo>
                    <a:pt x="389" y="186"/>
                    <a:pt x="395" y="189"/>
                    <a:pt x="397" y="187"/>
                  </a:cubicBezTo>
                  <a:cubicBezTo>
                    <a:pt x="399" y="185"/>
                    <a:pt x="406" y="175"/>
                    <a:pt x="409" y="171"/>
                  </a:cubicBezTo>
                  <a:cubicBezTo>
                    <a:pt x="412" y="167"/>
                    <a:pt x="407" y="167"/>
                    <a:pt x="400" y="167"/>
                  </a:cubicBezTo>
                  <a:cubicBezTo>
                    <a:pt x="394" y="168"/>
                    <a:pt x="393" y="165"/>
                    <a:pt x="387" y="165"/>
                  </a:cubicBezTo>
                  <a:cubicBezTo>
                    <a:pt x="382" y="164"/>
                    <a:pt x="372" y="166"/>
                    <a:pt x="371" y="167"/>
                  </a:cubicBezTo>
                  <a:cubicBezTo>
                    <a:pt x="369" y="169"/>
                    <a:pt x="373" y="170"/>
                    <a:pt x="373" y="172"/>
                  </a:cubicBezTo>
                  <a:cubicBezTo>
                    <a:pt x="372" y="174"/>
                    <a:pt x="369" y="171"/>
                    <a:pt x="367" y="172"/>
                  </a:cubicBezTo>
                  <a:cubicBezTo>
                    <a:pt x="366" y="172"/>
                    <a:pt x="368" y="175"/>
                    <a:pt x="367" y="181"/>
                  </a:cubicBezTo>
                  <a:cubicBezTo>
                    <a:pt x="367" y="187"/>
                    <a:pt x="369" y="187"/>
                    <a:pt x="371" y="190"/>
                  </a:cubicBezTo>
                  <a:cubicBezTo>
                    <a:pt x="372" y="192"/>
                    <a:pt x="372" y="195"/>
                    <a:pt x="372" y="199"/>
                  </a:cubicBezTo>
                  <a:cubicBezTo>
                    <a:pt x="372" y="203"/>
                    <a:pt x="368" y="203"/>
                    <a:pt x="367" y="204"/>
                  </a:cubicBezTo>
                  <a:cubicBezTo>
                    <a:pt x="366" y="205"/>
                    <a:pt x="370" y="206"/>
                    <a:pt x="369" y="208"/>
                  </a:cubicBezTo>
                  <a:cubicBezTo>
                    <a:pt x="369" y="211"/>
                    <a:pt x="365" y="207"/>
                    <a:pt x="363" y="208"/>
                  </a:cubicBezTo>
                  <a:cubicBezTo>
                    <a:pt x="361" y="208"/>
                    <a:pt x="359" y="215"/>
                    <a:pt x="361" y="217"/>
                  </a:cubicBezTo>
                  <a:cubicBezTo>
                    <a:pt x="364" y="218"/>
                    <a:pt x="364" y="218"/>
                    <a:pt x="363" y="220"/>
                  </a:cubicBezTo>
                  <a:cubicBezTo>
                    <a:pt x="361" y="223"/>
                    <a:pt x="359" y="226"/>
                    <a:pt x="363" y="230"/>
                  </a:cubicBezTo>
                  <a:cubicBezTo>
                    <a:pt x="367" y="233"/>
                    <a:pt x="375" y="233"/>
                    <a:pt x="379" y="235"/>
                  </a:cubicBezTo>
                  <a:cubicBezTo>
                    <a:pt x="384" y="238"/>
                    <a:pt x="378" y="236"/>
                    <a:pt x="379" y="239"/>
                  </a:cubicBezTo>
                  <a:cubicBezTo>
                    <a:pt x="381" y="242"/>
                    <a:pt x="377" y="243"/>
                    <a:pt x="377" y="246"/>
                  </a:cubicBezTo>
                  <a:cubicBezTo>
                    <a:pt x="377" y="248"/>
                    <a:pt x="379" y="247"/>
                    <a:pt x="381" y="243"/>
                  </a:cubicBezTo>
                  <a:cubicBezTo>
                    <a:pt x="383" y="239"/>
                    <a:pt x="384" y="244"/>
                    <a:pt x="384" y="247"/>
                  </a:cubicBezTo>
                  <a:cubicBezTo>
                    <a:pt x="384" y="251"/>
                    <a:pt x="381" y="249"/>
                    <a:pt x="379" y="252"/>
                  </a:cubicBezTo>
                  <a:cubicBezTo>
                    <a:pt x="376" y="256"/>
                    <a:pt x="374" y="256"/>
                    <a:pt x="371" y="255"/>
                  </a:cubicBezTo>
                  <a:cubicBezTo>
                    <a:pt x="367" y="255"/>
                    <a:pt x="369" y="260"/>
                    <a:pt x="371" y="263"/>
                  </a:cubicBezTo>
                  <a:cubicBezTo>
                    <a:pt x="372" y="266"/>
                    <a:pt x="371" y="267"/>
                    <a:pt x="367" y="266"/>
                  </a:cubicBezTo>
                  <a:cubicBezTo>
                    <a:pt x="363" y="265"/>
                    <a:pt x="360" y="263"/>
                    <a:pt x="362" y="260"/>
                  </a:cubicBezTo>
                  <a:cubicBezTo>
                    <a:pt x="364" y="257"/>
                    <a:pt x="366" y="253"/>
                    <a:pt x="363" y="253"/>
                  </a:cubicBezTo>
                  <a:cubicBezTo>
                    <a:pt x="361" y="254"/>
                    <a:pt x="356" y="253"/>
                    <a:pt x="354" y="251"/>
                  </a:cubicBezTo>
                  <a:cubicBezTo>
                    <a:pt x="353" y="248"/>
                    <a:pt x="355" y="249"/>
                    <a:pt x="360" y="250"/>
                  </a:cubicBezTo>
                  <a:cubicBezTo>
                    <a:pt x="365" y="250"/>
                    <a:pt x="361" y="247"/>
                    <a:pt x="364" y="247"/>
                  </a:cubicBezTo>
                  <a:cubicBezTo>
                    <a:pt x="368" y="247"/>
                    <a:pt x="371" y="249"/>
                    <a:pt x="374" y="246"/>
                  </a:cubicBezTo>
                  <a:cubicBezTo>
                    <a:pt x="377" y="243"/>
                    <a:pt x="372" y="238"/>
                    <a:pt x="369" y="239"/>
                  </a:cubicBezTo>
                  <a:cubicBezTo>
                    <a:pt x="367" y="240"/>
                    <a:pt x="363" y="241"/>
                    <a:pt x="363" y="238"/>
                  </a:cubicBezTo>
                  <a:cubicBezTo>
                    <a:pt x="363" y="236"/>
                    <a:pt x="367" y="238"/>
                    <a:pt x="369" y="237"/>
                  </a:cubicBezTo>
                  <a:cubicBezTo>
                    <a:pt x="372" y="237"/>
                    <a:pt x="368" y="233"/>
                    <a:pt x="364" y="234"/>
                  </a:cubicBezTo>
                  <a:cubicBezTo>
                    <a:pt x="361" y="235"/>
                    <a:pt x="358" y="235"/>
                    <a:pt x="356" y="232"/>
                  </a:cubicBezTo>
                  <a:cubicBezTo>
                    <a:pt x="353" y="229"/>
                    <a:pt x="348" y="228"/>
                    <a:pt x="346" y="235"/>
                  </a:cubicBezTo>
                  <a:cubicBezTo>
                    <a:pt x="345" y="241"/>
                    <a:pt x="340" y="238"/>
                    <a:pt x="338" y="240"/>
                  </a:cubicBezTo>
                  <a:cubicBezTo>
                    <a:pt x="336" y="242"/>
                    <a:pt x="340" y="244"/>
                    <a:pt x="345" y="244"/>
                  </a:cubicBezTo>
                  <a:cubicBezTo>
                    <a:pt x="350" y="244"/>
                    <a:pt x="354" y="249"/>
                    <a:pt x="351" y="249"/>
                  </a:cubicBezTo>
                  <a:cubicBezTo>
                    <a:pt x="349" y="249"/>
                    <a:pt x="350" y="252"/>
                    <a:pt x="348" y="251"/>
                  </a:cubicBezTo>
                  <a:cubicBezTo>
                    <a:pt x="345" y="250"/>
                    <a:pt x="343" y="251"/>
                    <a:pt x="344" y="253"/>
                  </a:cubicBezTo>
                  <a:cubicBezTo>
                    <a:pt x="346" y="255"/>
                    <a:pt x="344" y="256"/>
                    <a:pt x="344" y="258"/>
                  </a:cubicBezTo>
                  <a:cubicBezTo>
                    <a:pt x="344" y="260"/>
                    <a:pt x="340" y="258"/>
                    <a:pt x="336" y="258"/>
                  </a:cubicBezTo>
                  <a:cubicBezTo>
                    <a:pt x="333" y="258"/>
                    <a:pt x="326" y="259"/>
                    <a:pt x="321" y="260"/>
                  </a:cubicBezTo>
                  <a:cubicBezTo>
                    <a:pt x="316" y="261"/>
                    <a:pt x="310" y="259"/>
                    <a:pt x="308" y="257"/>
                  </a:cubicBezTo>
                  <a:cubicBezTo>
                    <a:pt x="306" y="255"/>
                    <a:pt x="303" y="255"/>
                    <a:pt x="299" y="255"/>
                  </a:cubicBezTo>
                  <a:cubicBezTo>
                    <a:pt x="296" y="255"/>
                    <a:pt x="297" y="252"/>
                    <a:pt x="292" y="251"/>
                  </a:cubicBezTo>
                  <a:cubicBezTo>
                    <a:pt x="288" y="251"/>
                    <a:pt x="289" y="247"/>
                    <a:pt x="288" y="245"/>
                  </a:cubicBezTo>
                  <a:cubicBezTo>
                    <a:pt x="288" y="243"/>
                    <a:pt x="278" y="243"/>
                    <a:pt x="275" y="246"/>
                  </a:cubicBezTo>
                  <a:cubicBezTo>
                    <a:pt x="272" y="248"/>
                    <a:pt x="265" y="247"/>
                    <a:pt x="263" y="251"/>
                  </a:cubicBezTo>
                  <a:cubicBezTo>
                    <a:pt x="261" y="255"/>
                    <a:pt x="265" y="254"/>
                    <a:pt x="267" y="254"/>
                  </a:cubicBezTo>
                  <a:cubicBezTo>
                    <a:pt x="269" y="254"/>
                    <a:pt x="269" y="251"/>
                    <a:pt x="274" y="252"/>
                  </a:cubicBezTo>
                  <a:cubicBezTo>
                    <a:pt x="279" y="252"/>
                    <a:pt x="283" y="246"/>
                    <a:pt x="285" y="249"/>
                  </a:cubicBezTo>
                  <a:cubicBezTo>
                    <a:pt x="287" y="251"/>
                    <a:pt x="276" y="255"/>
                    <a:pt x="272" y="256"/>
                  </a:cubicBezTo>
                  <a:cubicBezTo>
                    <a:pt x="267" y="256"/>
                    <a:pt x="268" y="260"/>
                    <a:pt x="273" y="267"/>
                  </a:cubicBezTo>
                  <a:cubicBezTo>
                    <a:pt x="277" y="273"/>
                    <a:pt x="271" y="269"/>
                    <a:pt x="271" y="273"/>
                  </a:cubicBezTo>
                  <a:cubicBezTo>
                    <a:pt x="271" y="276"/>
                    <a:pt x="262" y="272"/>
                    <a:pt x="266" y="271"/>
                  </a:cubicBezTo>
                  <a:cubicBezTo>
                    <a:pt x="269" y="269"/>
                    <a:pt x="267" y="266"/>
                    <a:pt x="265" y="264"/>
                  </a:cubicBezTo>
                  <a:cubicBezTo>
                    <a:pt x="262" y="262"/>
                    <a:pt x="260" y="264"/>
                    <a:pt x="261" y="262"/>
                  </a:cubicBezTo>
                  <a:cubicBezTo>
                    <a:pt x="261" y="259"/>
                    <a:pt x="258" y="262"/>
                    <a:pt x="255" y="260"/>
                  </a:cubicBezTo>
                  <a:cubicBezTo>
                    <a:pt x="253" y="258"/>
                    <a:pt x="252" y="256"/>
                    <a:pt x="248" y="258"/>
                  </a:cubicBezTo>
                  <a:cubicBezTo>
                    <a:pt x="245" y="260"/>
                    <a:pt x="241" y="259"/>
                    <a:pt x="233" y="261"/>
                  </a:cubicBezTo>
                  <a:cubicBezTo>
                    <a:pt x="226" y="262"/>
                    <a:pt x="212" y="261"/>
                    <a:pt x="210" y="259"/>
                  </a:cubicBezTo>
                  <a:cubicBezTo>
                    <a:pt x="207" y="256"/>
                    <a:pt x="216" y="252"/>
                    <a:pt x="219" y="253"/>
                  </a:cubicBezTo>
                  <a:cubicBezTo>
                    <a:pt x="221" y="253"/>
                    <a:pt x="220" y="250"/>
                    <a:pt x="216" y="247"/>
                  </a:cubicBezTo>
                  <a:cubicBezTo>
                    <a:pt x="212" y="243"/>
                    <a:pt x="203" y="241"/>
                    <a:pt x="203" y="243"/>
                  </a:cubicBezTo>
                  <a:cubicBezTo>
                    <a:pt x="203" y="245"/>
                    <a:pt x="198" y="244"/>
                    <a:pt x="191" y="242"/>
                  </a:cubicBezTo>
                  <a:cubicBezTo>
                    <a:pt x="184" y="241"/>
                    <a:pt x="183" y="239"/>
                    <a:pt x="179" y="239"/>
                  </a:cubicBezTo>
                  <a:cubicBezTo>
                    <a:pt x="175" y="238"/>
                    <a:pt x="168" y="237"/>
                    <a:pt x="163" y="233"/>
                  </a:cubicBezTo>
                  <a:cubicBezTo>
                    <a:pt x="158" y="229"/>
                    <a:pt x="147" y="230"/>
                    <a:pt x="145" y="234"/>
                  </a:cubicBezTo>
                  <a:cubicBezTo>
                    <a:pt x="144" y="238"/>
                    <a:pt x="140" y="237"/>
                    <a:pt x="136" y="237"/>
                  </a:cubicBezTo>
                  <a:cubicBezTo>
                    <a:pt x="132" y="237"/>
                    <a:pt x="138" y="233"/>
                    <a:pt x="136" y="232"/>
                  </a:cubicBezTo>
                  <a:cubicBezTo>
                    <a:pt x="134" y="231"/>
                    <a:pt x="137" y="226"/>
                    <a:pt x="134" y="226"/>
                  </a:cubicBezTo>
                  <a:cubicBezTo>
                    <a:pt x="131" y="226"/>
                    <a:pt x="128" y="238"/>
                    <a:pt x="123" y="237"/>
                  </a:cubicBezTo>
                  <a:cubicBezTo>
                    <a:pt x="117" y="237"/>
                    <a:pt x="115" y="225"/>
                    <a:pt x="111" y="221"/>
                  </a:cubicBezTo>
                  <a:cubicBezTo>
                    <a:pt x="106" y="218"/>
                    <a:pt x="102" y="218"/>
                    <a:pt x="106" y="223"/>
                  </a:cubicBezTo>
                  <a:cubicBezTo>
                    <a:pt x="110" y="228"/>
                    <a:pt x="103" y="224"/>
                    <a:pt x="103" y="227"/>
                  </a:cubicBezTo>
                  <a:cubicBezTo>
                    <a:pt x="103" y="231"/>
                    <a:pt x="97" y="234"/>
                    <a:pt x="97" y="233"/>
                  </a:cubicBezTo>
                  <a:cubicBezTo>
                    <a:pt x="97" y="231"/>
                    <a:pt x="94" y="229"/>
                    <a:pt x="89" y="234"/>
                  </a:cubicBezTo>
                  <a:cubicBezTo>
                    <a:pt x="85" y="239"/>
                    <a:pt x="82" y="238"/>
                    <a:pt x="82" y="236"/>
                  </a:cubicBezTo>
                  <a:cubicBezTo>
                    <a:pt x="81" y="235"/>
                    <a:pt x="69" y="241"/>
                    <a:pt x="69" y="243"/>
                  </a:cubicBezTo>
                  <a:cubicBezTo>
                    <a:pt x="70" y="245"/>
                    <a:pt x="67" y="247"/>
                    <a:pt x="64" y="247"/>
                  </a:cubicBezTo>
                  <a:cubicBezTo>
                    <a:pt x="60" y="246"/>
                    <a:pt x="63" y="244"/>
                    <a:pt x="66" y="242"/>
                  </a:cubicBezTo>
                  <a:cubicBezTo>
                    <a:pt x="69" y="241"/>
                    <a:pt x="77" y="234"/>
                    <a:pt x="81" y="233"/>
                  </a:cubicBezTo>
                  <a:cubicBezTo>
                    <a:pt x="86" y="233"/>
                    <a:pt x="94" y="229"/>
                    <a:pt x="94" y="227"/>
                  </a:cubicBezTo>
                  <a:cubicBezTo>
                    <a:pt x="94" y="225"/>
                    <a:pt x="90" y="227"/>
                    <a:pt x="87" y="226"/>
                  </a:cubicBezTo>
                  <a:cubicBezTo>
                    <a:pt x="84" y="226"/>
                    <a:pt x="79" y="229"/>
                    <a:pt x="74" y="231"/>
                  </a:cubicBezTo>
                  <a:cubicBezTo>
                    <a:pt x="69" y="233"/>
                    <a:pt x="64" y="233"/>
                    <a:pt x="65" y="235"/>
                  </a:cubicBezTo>
                  <a:cubicBezTo>
                    <a:pt x="67" y="238"/>
                    <a:pt x="61" y="235"/>
                    <a:pt x="60" y="237"/>
                  </a:cubicBezTo>
                  <a:cubicBezTo>
                    <a:pt x="58" y="239"/>
                    <a:pt x="56" y="237"/>
                    <a:pt x="58" y="236"/>
                  </a:cubicBezTo>
                  <a:cubicBezTo>
                    <a:pt x="60" y="235"/>
                    <a:pt x="54" y="233"/>
                    <a:pt x="54" y="234"/>
                  </a:cubicBezTo>
                  <a:cubicBezTo>
                    <a:pt x="54" y="235"/>
                    <a:pt x="53" y="237"/>
                    <a:pt x="48" y="237"/>
                  </a:cubicBezTo>
                  <a:cubicBezTo>
                    <a:pt x="44" y="237"/>
                    <a:pt x="40" y="240"/>
                    <a:pt x="43" y="242"/>
                  </a:cubicBezTo>
                  <a:cubicBezTo>
                    <a:pt x="45" y="244"/>
                    <a:pt x="47" y="245"/>
                    <a:pt x="46" y="247"/>
                  </a:cubicBezTo>
                  <a:cubicBezTo>
                    <a:pt x="44" y="248"/>
                    <a:pt x="40" y="243"/>
                    <a:pt x="34" y="243"/>
                  </a:cubicBezTo>
                  <a:cubicBezTo>
                    <a:pt x="27" y="244"/>
                    <a:pt x="15" y="237"/>
                    <a:pt x="15" y="235"/>
                  </a:cubicBezTo>
                  <a:cubicBezTo>
                    <a:pt x="15" y="233"/>
                    <a:pt x="6" y="234"/>
                    <a:pt x="0" y="234"/>
                  </a:cubicBezTo>
                  <a:cubicBezTo>
                    <a:pt x="0" y="357"/>
                    <a:pt x="0" y="357"/>
                    <a:pt x="0" y="357"/>
                  </a:cubicBezTo>
                  <a:cubicBezTo>
                    <a:pt x="0" y="357"/>
                    <a:pt x="3" y="359"/>
                    <a:pt x="4" y="358"/>
                  </a:cubicBezTo>
                  <a:cubicBezTo>
                    <a:pt x="6" y="356"/>
                    <a:pt x="8" y="358"/>
                    <a:pt x="12" y="356"/>
                  </a:cubicBezTo>
                  <a:cubicBezTo>
                    <a:pt x="16" y="354"/>
                    <a:pt x="17" y="358"/>
                    <a:pt x="17" y="360"/>
                  </a:cubicBezTo>
                  <a:cubicBezTo>
                    <a:pt x="17" y="362"/>
                    <a:pt x="23" y="365"/>
                    <a:pt x="25" y="368"/>
                  </a:cubicBezTo>
                  <a:cubicBezTo>
                    <a:pt x="28" y="371"/>
                    <a:pt x="29" y="374"/>
                    <a:pt x="31" y="372"/>
                  </a:cubicBezTo>
                  <a:cubicBezTo>
                    <a:pt x="34" y="371"/>
                    <a:pt x="39" y="370"/>
                    <a:pt x="39" y="367"/>
                  </a:cubicBezTo>
                  <a:cubicBezTo>
                    <a:pt x="39" y="364"/>
                    <a:pt x="50" y="363"/>
                    <a:pt x="50" y="367"/>
                  </a:cubicBezTo>
                  <a:cubicBezTo>
                    <a:pt x="50" y="371"/>
                    <a:pt x="61" y="376"/>
                    <a:pt x="67" y="387"/>
                  </a:cubicBezTo>
                  <a:cubicBezTo>
                    <a:pt x="73" y="398"/>
                    <a:pt x="72" y="400"/>
                    <a:pt x="81" y="404"/>
                  </a:cubicBezTo>
                  <a:cubicBezTo>
                    <a:pt x="90" y="407"/>
                    <a:pt x="90" y="409"/>
                    <a:pt x="89" y="412"/>
                  </a:cubicBezTo>
                  <a:cubicBezTo>
                    <a:pt x="88" y="415"/>
                    <a:pt x="94" y="417"/>
                    <a:pt x="91" y="420"/>
                  </a:cubicBezTo>
                  <a:cubicBezTo>
                    <a:pt x="89" y="421"/>
                    <a:pt x="87" y="422"/>
                    <a:pt x="85" y="424"/>
                  </a:cubicBezTo>
                  <a:cubicBezTo>
                    <a:pt x="85" y="425"/>
                    <a:pt x="87" y="426"/>
                    <a:pt x="89" y="428"/>
                  </a:cubicBezTo>
                  <a:cubicBezTo>
                    <a:pt x="91" y="429"/>
                    <a:pt x="85" y="429"/>
                    <a:pt x="86" y="431"/>
                  </a:cubicBezTo>
                  <a:cubicBezTo>
                    <a:pt x="88" y="433"/>
                    <a:pt x="86" y="435"/>
                    <a:pt x="88" y="437"/>
                  </a:cubicBezTo>
                  <a:cubicBezTo>
                    <a:pt x="90" y="439"/>
                    <a:pt x="93" y="438"/>
                    <a:pt x="95" y="437"/>
                  </a:cubicBezTo>
                  <a:cubicBezTo>
                    <a:pt x="97" y="435"/>
                    <a:pt x="98" y="439"/>
                    <a:pt x="97" y="441"/>
                  </a:cubicBezTo>
                  <a:cubicBezTo>
                    <a:pt x="95" y="444"/>
                    <a:pt x="98" y="446"/>
                    <a:pt x="100" y="444"/>
                  </a:cubicBezTo>
                  <a:cubicBezTo>
                    <a:pt x="102" y="442"/>
                    <a:pt x="105" y="447"/>
                    <a:pt x="107" y="448"/>
                  </a:cubicBezTo>
                  <a:cubicBezTo>
                    <a:pt x="108" y="449"/>
                    <a:pt x="110" y="452"/>
                    <a:pt x="107" y="452"/>
                  </a:cubicBezTo>
                  <a:cubicBezTo>
                    <a:pt x="104" y="452"/>
                    <a:pt x="105" y="456"/>
                    <a:pt x="107" y="457"/>
                  </a:cubicBezTo>
                  <a:cubicBezTo>
                    <a:pt x="109" y="457"/>
                    <a:pt x="109" y="459"/>
                    <a:pt x="109" y="461"/>
                  </a:cubicBezTo>
                  <a:cubicBezTo>
                    <a:pt x="109" y="462"/>
                    <a:pt x="115" y="465"/>
                    <a:pt x="117" y="464"/>
                  </a:cubicBezTo>
                  <a:cubicBezTo>
                    <a:pt x="119" y="463"/>
                    <a:pt x="122" y="465"/>
                    <a:pt x="123" y="467"/>
                  </a:cubicBezTo>
                  <a:cubicBezTo>
                    <a:pt x="124" y="469"/>
                    <a:pt x="128" y="471"/>
                    <a:pt x="130" y="470"/>
                  </a:cubicBezTo>
                  <a:cubicBezTo>
                    <a:pt x="131" y="468"/>
                    <a:pt x="132" y="472"/>
                    <a:pt x="133" y="474"/>
                  </a:cubicBezTo>
                  <a:cubicBezTo>
                    <a:pt x="133" y="477"/>
                    <a:pt x="137" y="475"/>
                    <a:pt x="139" y="475"/>
                  </a:cubicBezTo>
                  <a:cubicBezTo>
                    <a:pt x="141" y="475"/>
                    <a:pt x="142" y="478"/>
                    <a:pt x="143" y="478"/>
                  </a:cubicBezTo>
                  <a:cubicBezTo>
                    <a:pt x="147" y="476"/>
                    <a:pt x="148" y="482"/>
                    <a:pt x="150" y="485"/>
                  </a:cubicBezTo>
                  <a:cubicBezTo>
                    <a:pt x="371" y="484"/>
                    <a:pt x="371" y="484"/>
                    <a:pt x="371" y="484"/>
                  </a:cubicBezTo>
                  <a:cubicBezTo>
                    <a:pt x="371" y="484"/>
                    <a:pt x="371" y="478"/>
                    <a:pt x="374" y="480"/>
                  </a:cubicBezTo>
                  <a:cubicBezTo>
                    <a:pt x="377" y="482"/>
                    <a:pt x="374" y="485"/>
                    <a:pt x="377" y="487"/>
                  </a:cubicBezTo>
                  <a:cubicBezTo>
                    <a:pt x="381" y="488"/>
                    <a:pt x="383" y="490"/>
                    <a:pt x="384" y="489"/>
                  </a:cubicBezTo>
                  <a:cubicBezTo>
                    <a:pt x="386" y="488"/>
                    <a:pt x="389" y="486"/>
                    <a:pt x="392" y="489"/>
                  </a:cubicBezTo>
                  <a:cubicBezTo>
                    <a:pt x="395" y="492"/>
                    <a:pt x="397" y="490"/>
                    <a:pt x="398" y="492"/>
                  </a:cubicBezTo>
                  <a:cubicBezTo>
                    <a:pt x="400" y="494"/>
                    <a:pt x="403" y="496"/>
                    <a:pt x="405" y="493"/>
                  </a:cubicBezTo>
                  <a:cubicBezTo>
                    <a:pt x="407" y="491"/>
                    <a:pt x="414" y="493"/>
                    <a:pt x="417" y="495"/>
                  </a:cubicBezTo>
                  <a:cubicBezTo>
                    <a:pt x="421" y="491"/>
                    <a:pt x="424" y="485"/>
                    <a:pt x="427" y="485"/>
                  </a:cubicBezTo>
                  <a:cubicBezTo>
                    <a:pt x="432" y="485"/>
                    <a:pt x="444" y="486"/>
                    <a:pt x="444" y="492"/>
                  </a:cubicBezTo>
                  <a:cubicBezTo>
                    <a:pt x="445" y="498"/>
                    <a:pt x="452" y="492"/>
                    <a:pt x="453" y="498"/>
                  </a:cubicBezTo>
                  <a:cubicBezTo>
                    <a:pt x="454" y="503"/>
                    <a:pt x="458" y="507"/>
                    <a:pt x="457" y="509"/>
                  </a:cubicBezTo>
                  <a:cubicBezTo>
                    <a:pt x="459" y="510"/>
                    <a:pt x="461" y="511"/>
                    <a:pt x="462" y="512"/>
                  </a:cubicBezTo>
                  <a:cubicBezTo>
                    <a:pt x="464" y="512"/>
                    <a:pt x="470" y="513"/>
                    <a:pt x="474" y="514"/>
                  </a:cubicBezTo>
                  <a:cubicBezTo>
                    <a:pt x="479" y="516"/>
                    <a:pt x="487" y="512"/>
                    <a:pt x="489" y="518"/>
                  </a:cubicBezTo>
                  <a:cubicBezTo>
                    <a:pt x="492" y="524"/>
                    <a:pt x="498" y="529"/>
                    <a:pt x="492" y="529"/>
                  </a:cubicBezTo>
                  <a:cubicBezTo>
                    <a:pt x="488" y="529"/>
                    <a:pt x="481" y="523"/>
                    <a:pt x="482" y="526"/>
                  </a:cubicBezTo>
                  <a:cubicBezTo>
                    <a:pt x="482" y="530"/>
                    <a:pt x="479" y="528"/>
                    <a:pt x="479" y="534"/>
                  </a:cubicBezTo>
                  <a:cubicBezTo>
                    <a:pt x="479" y="539"/>
                    <a:pt x="476" y="546"/>
                    <a:pt x="474" y="546"/>
                  </a:cubicBezTo>
                  <a:cubicBezTo>
                    <a:pt x="474" y="546"/>
                    <a:pt x="473" y="546"/>
                    <a:pt x="473" y="546"/>
                  </a:cubicBezTo>
                  <a:cubicBezTo>
                    <a:pt x="473" y="548"/>
                    <a:pt x="473" y="551"/>
                    <a:pt x="475" y="552"/>
                  </a:cubicBezTo>
                  <a:cubicBezTo>
                    <a:pt x="477" y="550"/>
                    <a:pt x="481" y="547"/>
                    <a:pt x="485" y="547"/>
                  </a:cubicBezTo>
                  <a:cubicBezTo>
                    <a:pt x="490" y="548"/>
                    <a:pt x="491" y="551"/>
                    <a:pt x="495" y="548"/>
                  </a:cubicBezTo>
                  <a:cubicBezTo>
                    <a:pt x="499" y="546"/>
                    <a:pt x="499" y="545"/>
                    <a:pt x="500" y="546"/>
                  </a:cubicBezTo>
                  <a:cubicBezTo>
                    <a:pt x="500" y="547"/>
                    <a:pt x="500" y="547"/>
                    <a:pt x="500" y="547"/>
                  </a:cubicBezTo>
                  <a:cubicBezTo>
                    <a:pt x="501" y="547"/>
                    <a:pt x="502" y="546"/>
                    <a:pt x="502" y="545"/>
                  </a:cubicBezTo>
                  <a:cubicBezTo>
                    <a:pt x="502" y="544"/>
                    <a:pt x="502" y="543"/>
                    <a:pt x="502" y="542"/>
                  </a:cubicBezTo>
                  <a:cubicBezTo>
                    <a:pt x="498" y="543"/>
                    <a:pt x="497" y="543"/>
                    <a:pt x="496" y="540"/>
                  </a:cubicBezTo>
                  <a:cubicBezTo>
                    <a:pt x="495" y="537"/>
                    <a:pt x="507" y="533"/>
                    <a:pt x="512" y="534"/>
                  </a:cubicBezTo>
                  <a:cubicBezTo>
                    <a:pt x="518" y="535"/>
                    <a:pt x="522" y="531"/>
                    <a:pt x="524" y="533"/>
                  </a:cubicBezTo>
                  <a:cubicBezTo>
                    <a:pt x="527" y="530"/>
                    <a:pt x="533" y="525"/>
                    <a:pt x="534" y="525"/>
                  </a:cubicBezTo>
                  <a:cubicBezTo>
                    <a:pt x="537" y="525"/>
                    <a:pt x="562" y="525"/>
                    <a:pt x="562" y="525"/>
                  </a:cubicBezTo>
                  <a:cubicBezTo>
                    <a:pt x="562" y="525"/>
                    <a:pt x="571" y="519"/>
                    <a:pt x="572" y="514"/>
                  </a:cubicBezTo>
                  <a:cubicBezTo>
                    <a:pt x="573" y="509"/>
                    <a:pt x="579" y="497"/>
                    <a:pt x="582" y="500"/>
                  </a:cubicBezTo>
                  <a:cubicBezTo>
                    <a:pt x="585" y="503"/>
                    <a:pt x="593" y="501"/>
                    <a:pt x="593" y="503"/>
                  </a:cubicBezTo>
                  <a:cubicBezTo>
                    <a:pt x="593" y="505"/>
                    <a:pt x="590" y="513"/>
                    <a:pt x="600" y="526"/>
                  </a:cubicBezTo>
                  <a:cubicBezTo>
                    <a:pt x="603" y="524"/>
                    <a:pt x="606" y="522"/>
                    <a:pt x="608" y="522"/>
                  </a:cubicBezTo>
                  <a:cubicBezTo>
                    <a:pt x="611" y="522"/>
                    <a:pt x="616" y="518"/>
                    <a:pt x="618" y="515"/>
                  </a:cubicBezTo>
                  <a:cubicBezTo>
                    <a:pt x="619" y="513"/>
                    <a:pt x="621" y="518"/>
                    <a:pt x="618" y="519"/>
                  </a:cubicBezTo>
                  <a:cubicBezTo>
                    <a:pt x="615" y="520"/>
                    <a:pt x="620" y="522"/>
                    <a:pt x="625" y="522"/>
                  </a:cubicBezTo>
                  <a:cubicBezTo>
                    <a:pt x="630" y="521"/>
                    <a:pt x="623" y="523"/>
                    <a:pt x="619" y="523"/>
                  </a:cubicBezTo>
                  <a:cubicBezTo>
                    <a:pt x="616" y="523"/>
                    <a:pt x="614" y="523"/>
                    <a:pt x="609" y="528"/>
                  </a:cubicBezTo>
                  <a:cubicBezTo>
                    <a:pt x="604" y="533"/>
                    <a:pt x="605" y="535"/>
                    <a:pt x="608" y="537"/>
                  </a:cubicBezTo>
                  <a:cubicBezTo>
                    <a:pt x="611" y="540"/>
                    <a:pt x="615" y="539"/>
                    <a:pt x="619" y="535"/>
                  </a:cubicBezTo>
                  <a:cubicBezTo>
                    <a:pt x="623" y="532"/>
                    <a:pt x="622" y="529"/>
                    <a:pt x="626" y="529"/>
                  </a:cubicBezTo>
                  <a:cubicBezTo>
                    <a:pt x="630" y="529"/>
                    <a:pt x="640" y="525"/>
                    <a:pt x="645" y="524"/>
                  </a:cubicBezTo>
                  <a:cubicBezTo>
                    <a:pt x="649" y="522"/>
                    <a:pt x="646" y="522"/>
                    <a:pt x="646" y="520"/>
                  </a:cubicBezTo>
                  <a:cubicBezTo>
                    <a:pt x="646" y="518"/>
                    <a:pt x="654" y="518"/>
                    <a:pt x="657" y="516"/>
                  </a:cubicBezTo>
                  <a:cubicBezTo>
                    <a:pt x="660" y="514"/>
                    <a:pt x="657" y="512"/>
                    <a:pt x="654" y="513"/>
                  </a:cubicBezTo>
                  <a:close/>
                  <a:moveTo>
                    <a:pt x="190" y="281"/>
                  </a:moveTo>
                  <a:cubicBezTo>
                    <a:pt x="185" y="287"/>
                    <a:pt x="184" y="288"/>
                    <a:pt x="179" y="287"/>
                  </a:cubicBezTo>
                  <a:cubicBezTo>
                    <a:pt x="174" y="286"/>
                    <a:pt x="171" y="289"/>
                    <a:pt x="173" y="290"/>
                  </a:cubicBezTo>
                  <a:cubicBezTo>
                    <a:pt x="176" y="292"/>
                    <a:pt x="176" y="294"/>
                    <a:pt x="171" y="295"/>
                  </a:cubicBezTo>
                  <a:cubicBezTo>
                    <a:pt x="166" y="296"/>
                    <a:pt x="163" y="300"/>
                    <a:pt x="161" y="299"/>
                  </a:cubicBezTo>
                  <a:cubicBezTo>
                    <a:pt x="159" y="299"/>
                    <a:pt x="169" y="291"/>
                    <a:pt x="167" y="289"/>
                  </a:cubicBezTo>
                  <a:cubicBezTo>
                    <a:pt x="164" y="287"/>
                    <a:pt x="157" y="293"/>
                    <a:pt x="157" y="295"/>
                  </a:cubicBezTo>
                  <a:cubicBezTo>
                    <a:pt x="157" y="298"/>
                    <a:pt x="153" y="298"/>
                    <a:pt x="150" y="298"/>
                  </a:cubicBezTo>
                  <a:cubicBezTo>
                    <a:pt x="147" y="297"/>
                    <a:pt x="144" y="295"/>
                    <a:pt x="146" y="295"/>
                  </a:cubicBezTo>
                  <a:cubicBezTo>
                    <a:pt x="149" y="294"/>
                    <a:pt x="147" y="291"/>
                    <a:pt x="151" y="290"/>
                  </a:cubicBezTo>
                  <a:cubicBezTo>
                    <a:pt x="155" y="289"/>
                    <a:pt x="150" y="286"/>
                    <a:pt x="151" y="285"/>
                  </a:cubicBezTo>
                  <a:cubicBezTo>
                    <a:pt x="152" y="283"/>
                    <a:pt x="160" y="286"/>
                    <a:pt x="160" y="284"/>
                  </a:cubicBezTo>
                  <a:cubicBezTo>
                    <a:pt x="160" y="281"/>
                    <a:pt x="153" y="278"/>
                    <a:pt x="150" y="280"/>
                  </a:cubicBezTo>
                  <a:cubicBezTo>
                    <a:pt x="148" y="282"/>
                    <a:pt x="142" y="286"/>
                    <a:pt x="134" y="283"/>
                  </a:cubicBezTo>
                  <a:cubicBezTo>
                    <a:pt x="132" y="282"/>
                    <a:pt x="152" y="279"/>
                    <a:pt x="156" y="276"/>
                  </a:cubicBezTo>
                  <a:cubicBezTo>
                    <a:pt x="159" y="273"/>
                    <a:pt x="174" y="270"/>
                    <a:pt x="176" y="272"/>
                  </a:cubicBezTo>
                  <a:cubicBezTo>
                    <a:pt x="177" y="275"/>
                    <a:pt x="167" y="277"/>
                    <a:pt x="172" y="280"/>
                  </a:cubicBezTo>
                  <a:cubicBezTo>
                    <a:pt x="176" y="282"/>
                    <a:pt x="184" y="281"/>
                    <a:pt x="186" y="278"/>
                  </a:cubicBezTo>
                  <a:cubicBezTo>
                    <a:pt x="187" y="275"/>
                    <a:pt x="195" y="276"/>
                    <a:pt x="190" y="281"/>
                  </a:cubicBezTo>
                  <a:close/>
                  <a:moveTo>
                    <a:pt x="235" y="339"/>
                  </a:moveTo>
                  <a:cubicBezTo>
                    <a:pt x="229" y="344"/>
                    <a:pt x="230" y="342"/>
                    <a:pt x="225" y="343"/>
                  </a:cubicBezTo>
                  <a:cubicBezTo>
                    <a:pt x="220" y="344"/>
                    <a:pt x="224" y="349"/>
                    <a:pt x="218" y="349"/>
                  </a:cubicBezTo>
                  <a:cubicBezTo>
                    <a:pt x="212" y="350"/>
                    <a:pt x="198" y="350"/>
                    <a:pt x="196" y="347"/>
                  </a:cubicBezTo>
                  <a:cubicBezTo>
                    <a:pt x="196" y="346"/>
                    <a:pt x="204" y="347"/>
                    <a:pt x="205" y="344"/>
                  </a:cubicBezTo>
                  <a:cubicBezTo>
                    <a:pt x="205" y="342"/>
                    <a:pt x="207" y="338"/>
                    <a:pt x="211" y="338"/>
                  </a:cubicBezTo>
                  <a:cubicBezTo>
                    <a:pt x="215" y="338"/>
                    <a:pt x="214" y="333"/>
                    <a:pt x="208" y="330"/>
                  </a:cubicBezTo>
                  <a:cubicBezTo>
                    <a:pt x="203" y="328"/>
                    <a:pt x="217" y="326"/>
                    <a:pt x="220" y="330"/>
                  </a:cubicBezTo>
                  <a:cubicBezTo>
                    <a:pt x="223" y="335"/>
                    <a:pt x="229" y="338"/>
                    <a:pt x="232" y="335"/>
                  </a:cubicBezTo>
                  <a:cubicBezTo>
                    <a:pt x="236" y="332"/>
                    <a:pt x="254" y="323"/>
                    <a:pt x="254" y="327"/>
                  </a:cubicBezTo>
                  <a:cubicBezTo>
                    <a:pt x="254" y="331"/>
                    <a:pt x="241" y="334"/>
                    <a:pt x="235" y="339"/>
                  </a:cubicBezTo>
                  <a:close/>
                  <a:moveTo>
                    <a:pt x="359" y="468"/>
                  </a:moveTo>
                  <a:cubicBezTo>
                    <a:pt x="355" y="469"/>
                    <a:pt x="359" y="458"/>
                    <a:pt x="352" y="454"/>
                  </a:cubicBezTo>
                  <a:cubicBezTo>
                    <a:pt x="344" y="449"/>
                    <a:pt x="340" y="441"/>
                    <a:pt x="340" y="436"/>
                  </a:cubicBezTo>
                  <a:cubicBezTo>
                    <a:pt x="340" y="432"/>
                    <a:pt x="347" y="429"/>
                    <a:pt x="350" y="433"/>
                  </a:cubicBezTo>
                  <a:cubicBezTo>
                    <a:pt x="353" y="437"/>
                    <a:pt x="357" y="451"/>
                    <a:pt x="360" y="456"/>
                  </a:cubicBezTo>
                  <a:cubicBezTo>
                    <a:pt x="362" y="461"/>
                    <a:pt x="362" y="468"/>
                    <a:pt x="359" y="4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158">
              <a:extLst>
                <a:ext uri="{FF2B5EF4-FFF2-40B4-BE49-F238E27FC236}">
                  <a16:creationId xmlns:a16="http://schemas.microsoft.com/office/drawing/2014/main" id="{338C85C8-08F6-4EDE-83F5-54D1493FC4EE}"/>
                </a:ext>
              </a:extLst>
            </p:cNvPr>
            <p:cNvSpPr>
              <a:spLocks noEditPoints="1"/>
            </p:cNvSpPr>
            <p:nvPr userDrawn="1"/>
          </p:nvSpPr>
          <p:spPr bwMode="auto">
            <a:xfrm>
              <a:off x="8665054" y="4555002"/>
              <a:ext cx="942010" cy="833557"/>
            </a:xfrm>
            <a:custGeom>
              <a:avLst/>
              <a:gdLst>
                <a:gd name="T0" fmla="*/ 326 w 331"/>
                <a:gd name="T1" fmla="*/ 128 h 293"/>
                <a:gd name="T2" fmla="*/ 312 w 331"/>
                <a:gd name="T3" fmla="*/ 114 h 293"/>
                <a:gd name="T4" fmla="*/ 302 w 331"/>
                <a:gd name="T5" fmla="*/ 99 h 293"/>
                <a:gd name="T6" fmla="*/ 293 w 331"/>
                <a:gd name="T7" fmla="*/ 88 h 293"/>
                <a:gd name="T8" fmla="*/ 270 w 331"/>
                <a:gd name="T9" fmla="*/ 66 h 293"/>
                <a:gd name="T10" fmla="*/ 262 w 331"/>
                <a:gd name="T11" fmla="*/ 38 h 293"/>
                <a:gd name="T12" fmla="*/ 248 w 331"/>
                <a:gd name="T13" fmla="*/ 24 h 293"/>
                <a:gd name="T14" fmla="*/ 235 w 331"/>
                <a:gd name="T15" fmla="*/ 7 h 293"/>
                <a:gd name="T16" fmla="*/ 231 w 331"/>
                <a:gd name="T17" fmla="*/ 36 h 293"/>
                <a:gd name="T18" fmla="*/ 212 w 331"/>
                <a:gd name="T19" fmla="*/ 54 h 293"/>
                <a:gd name="T20" fmla="*/ 189 w 331"/>
                <a:gd name="T21" fmla="*/ 42 h 293"/>
                <a:gd name="T22" fmla="*/ 185 w 331"/>
                <a:gd name="T23" fmla="*/ 25 h 293"/>
                <a:gd name="T24" fmla="*/ 191 w 331"/>
                <a:gd name="T25" fmla="*/ 12 h 293"/>
                <a:gd name="T26" fmla="*/ 179 w 331"/>
                <a:gd name="T27" fmla="*/ 13 h 293"/>
                <a:gd name="T28" fmla="*/ 159 w 331"/>
                <a:gd name="T29" fmla="*/ 9 h 293"/>
                <a:gd name="T30" fmla="*/ 138 w 331"/>
                <a:gd name="T31" fmla="*/ 22 h 293"/>
                <a:gd name="T32" fmla="*/ 131 w 331"/>
                <a:gd name="T33" fmla="*/ 36 h 293"/>
                <a:gd name="T34" fmla="*/ 119 w 331"/>
                <a:gd name="T35" fmla="*/ 31 h 293"/>
                <a:gd name="T36" fmla="*/ 105 w 331"/>
                <a:gd name="T37" fmla="*/ 32 h 293"/>
                <a:gd name="T38" fmla="*/ 94 w 331"/>
                <a:gd name="T39" fmla="*/ 39 h 293"/>
                <a:gd name="T40" fmla="*/ 87 w 331"/>
                <a:gd name="T41" fmla="*/ 52 h 293"/>
                <a:gd name="T42" fmla="*/ 76 w 331"/>
                <a:gd name="T43" fmla="*/ 53 h 293"/>
                <a:gd name="T44" fmla="*/ 49 w 331"/>
                <a:gd name="T45" fmla="*/ 78 h 293"/>
                <a:gd name="T46" fmla="*/ 24 w 331"/>
                <a:gd name="T47" fmla="*/ 86 h 293"/>
                <a:gd name="T48" fmla="*/ 9 w 331"/>
                <a:gd name="T49" fmla="*/ 93 h 293"/>
                <a:gd name="T50" fmla="*/ 4 w 331"/>
                <a:gd name="T51" fmla="*/ 121 h 293"/>
                <a:gd name="T52" fmla="*/ 6 w 331"/>
                <a:gd name="T53" fmla="*/ 133 h 293"/>
                <a:gd name="T54" fmla="*/ 15 w 331"/>
                <a:gd name="T55" fmla="*/ 162 h 293"/>
                <a:gd name="T56" fmla="*/ 16 w 331"/>
                <a:gd name="T57" fmla="*/ 198 h 293"/>
                <a:gd name="T58" fmla="*/ 40 w 331"/>
                <a:gd name="T59" fmla="*/ 210 h 293"/>
                <a:gd name="T60" fmla="*/ 74 w 331"/>
                <a:gd name="T61" fmla="*/ 200 h 293"/>
                <a:gd name="T62" fmla="*/ 112 w 331"/>
                <a:gd name="T63" fmla="*/ 185 h 293"/>
                <a:gd name="T64" fmla="*/ 156 w 331"/>
                <a:gd name="T65" fmla="*/ 183 h 293"/>
                <a:gd name="T66" fmla="*/ 171 w 331"/>
                <a:gd name="T67" fmla="*/ 191 h 293"/>
                <a:gd name="T68" fmla="*/ 187 w 331"/>
                <a:gd name="T69" fmla="*/ 205 h 293"/>
                <a:gd name="T70" fmla="*/ 198 w 331"/>
                <a:gd name="T71" fmla="*/ 203 h 293"/>
                <a:gd name="T72" fmla="*/ 205 w 331"/>
                <a:gd name="T73" fmla="*/ 206 h 293"/>
                <a:gd name="T74" fmla="*/ 217 w 331"/>
                <a:gd name="T75" fmla="*/ 226 h 293"/>
                <a:gd name="T76" fmla="*/ 245 w 331"/>
                <a:gd name="T77" fmla="*/ 245 h 293"/>
                <a:gd name="T78" fmla="*/ 260 w 331"/>
                <a:gd name="T79" fmla="*/ 243 h 293"/>
                <a:gd name="T80" fmla="*/ 271 w 331"/>
                <a:gd name="T81" fmla="*/ 248 h 293"/>
                <a:gd name="T82" fmla="*/ 299 w 331"/>
                <a:gd name="T83" fmla="*/ 235 h 293"/>
                <a:gd name="T84" fmla="*/ 316 w 331"/>
                <a:gd name="T85" fmla="*/ 189 h 293"/>
                <a:gd name="T86" fmla="*/ 327 w 331"/>
                <a:gd name="T87" fmla="*/ 162 h 293"/>
                <a:gd name="T88" fmla="*/ 150 w 331"/>
                <a:gd name="T89" fmla="*/ 7 h 293"/>
                <a:gd name="T90" fmla="*/ 190 w 331"/>
                <a:gd name="T91" fmla="*/ 219 h 293"/>
                <a:gd name="T92" fmla="*/ 270 w 331"/>
                <a:gd name="T93" fmla="*/ 268 h 293"/>
                <a:gd name="T94" fmla="*/ 271 w 331"/>
                <a:gd name="T95" fmla="*/ 293 h 293"/>
                <a:gd name="T96" fmla="*/ 282 w 331"/>
                <a:gd name="T97" fmla="*/ 286 h 293"/>
                <a:gd name="T98" fmla="*/ 270 w 331"/>
                <a:gd name="T99" fmla="*/ 268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1" h="293">
                  <a:moveTo>
                    <a:pt x="328" y="147"/>
                  </a:moveTo>
                  <a:cubicBezTo>
                    <a:pt x="330" y="146"/>
                    <a:pt x="328" y="140"/>
                    <a:pt x="326" y="141"/>
                  </a:cubicBezTo>
                  <a:cubicBezTo>
                    <a:pt x="325" y="142"/>
                    <a:pt x="325" y="132"/>
                    <a:pt x="326" y="128"/>
                  </a:cubicBezTo>
                  <a:cubicBezTo>
                    <a:pt x="327" y="123"/>
                    <a:pt x="326" y="124"/>
                    <a:pt x="324" y="126"/>
                  </a:cubicBezTo>
                  <a:cubicBezTo>
                    <a:pt x="322" y="129"/>
                    <a:pt x="319" y="122"/>
                    <a:pt x="319" y="120"/>
                  </a:cubicBezTo>
                  <a:cubicBezTo>
                    <a:pt x="318" y="118"/>
                    <a:pt x="315" y="113"/>
                    <a:pt x="312" y="114"/>
                  </a:cubicBezTo>
                  <a:cubicBezTo>
                    <a:pt x="309" y="115"/>
                    <a:pt x="311" y="110"/>
                    <a:pt x="308" y="110"/>
                  </a:cubicBezTo>
                  <a:cubicBezTo>
                    <a:pt x="306" y="111"/>
                    <a:pt x="305" y="106"/>
                    <a:pt x="306" y="102"/>
                  </a:cubicBezTo>
                  <a:cubicBezTo>
                    <a:pt x="306" y="98"/>
                    <a:pt x="304" y="101"/>
                    <a:pt x="302" y="99"/>
                  </a:cubicBezTo>
                  <a:cubicBezTo>
                    <a:pt x="301" y="97"/>
                    <a:pt x="300" y="99"/>
                    <a:pt x="298" y="100"/>
                  </a:cubicBezTo>
                  <a:cubicBezTo>
                    <a:pt x="296" y="100"/>
                    <a:pt x="295" y="96"/>
                    <a:pt x="296" y="94"/>
                  </a:cubicBezTo>
                  <a:cubicBezTo>
                    <a:pt x="296" y="92"/>
                    <a:pt x="295" y="90"/>
                    <a:pt x="293" y="88"/>
                  </a:cubicBezTo>
                  <a:cubicBezTo>
                    <a:pt x="290" y="86"/>
                    <a:pt x="290" y="85"/>
                    <a:pt x="290" y="82"/>
                  </a:cubicBezTo>
                  <a:cubicBezTo>
                    <a:pt x="290" y="80"/>
                    <a:pt x="275" y="72"/>
                    <a:pt x="272" y="71"/>
                  </a:cubicBezTo>
                  <a:cubicBezTo>
                    <a:pt x="268" y="71"/>
                    <a:pt x="271" y="67"/>
                    <a:pt x="270" y="66"/>
                  </a:cubicBezTo>
                  <a:cubicBezTo>
                    <a:pt x="268" y="65"/>
                    <a:pt x="268" y="60"/>
                    <a:pt x="268" y="56"/>
                  </a:cubicBezTo>
                  <a:cubicBezTo>
                    <a:pt x="268" y="52"/>
                    <a:pt x="263" y="51"/>
                    <a:pt x="263" y="48"/>
                  </a:cubicBezTo>
                  <a:cubicBezTo>
                    <a:pt x="263" y="44"/>
                    <a:pt x="261" y="41"/>
                    <a:pt x="262" y="38"/>
                  </a:cubicBezTo>
                  <a:cubicBezTo>
                    <a:pt x="262" y="34"/>
                    <a:pt x="257" y="33"/>
                    <a:pt x="256" y="31"/>
                  </a:cubicBezTo>
                  <a:cubicBezTo>
                    <a:pt x="256" y="29"/>
                    <a:pt x="253" y="31"/>
                    <a:pt x="250" y="32"/>
                  </a:cubicBezTo>
                  <a:cubicBezTo>
                    <a:pt x="247" y="32"/>
                    <a:pt x="247" y="28"/>
                    <a:pt x="248" y="24"/>
                  </a:cubicBezTo>
                  <a:cubicBezTo>
                    <a:pt x="248" y="19"/>
                    <a:pt x="246" y="13"/>
                    <a:pt x="244" y="11"/>
                  </a:cubicBezTo>
                  <a:cubicBezTo>
                    <a:pt x="241" y="9"/>
                    <a:pt x="241" y="2"/>
                    <a:pt x="240" y="1"/>
                  </a:cubicBezTo>
                  <a:cubicBezTo>
                    <a:pt x="239" y="0"/>
                    <a:pt x="235" y="4"/>
                    <a:pt x="235" y="7"/>
                  </a:cubicBezTo>
                  <a:cubicBezTo>
                    <a:pt x="235" y="9"/>
                    <a:pt x="234" y="12"/>
                    <a:pt x="233" y="13"/>
                  </a:cubicBezTo>
                  <a:cubicBezTo>
                    <a:pt x="231" y="15"/>
                    <a:pt x="234" y="20"/>
                    <a:pt x="232" y="22"/>
                  </a:cubicBezTo>
                  <a:cubicBezTo>
                    <a:pt x="230" y="24"/>
                    <a:pt x="232" y="32"/>
                    <a:pt x="231" y="36"/>
                  </a:cubicBezTo>
                  <a:cubicBezTo>
                    <a:pt x="231" y="41"/>
                    <a:pt x="231" y="46"/>
                    <a:pt x="229" y="49"/>
                  </a:cubicBezTo>
                  <a:cubicBezTo>
                    <a:pt x="226" y="52"/>
                    <a:pt x="226" y="57"/>
                    <a:pt x="222" y="58"/>
                  </a:cubicBezTo>
                  <a:cubicBezTo>
                    <a:pt x="217" y="60"/>
                    <a:pt x="212" y="56"/>
                    <a:pt x="212" y="54"/>
                  </a:cubicBezTo>
                  <a:cubicBezTo>
                    <a:pt x="212" y="52"/>
                    <a:pt x="207" y="50"/>
                    <a:pt x="205" y="51"/>
                  </a:cubicBezTo>
                  <a:cubicBezTo>
                    <a:pt x="202" y="51"/>
                    <a:pt x="201" y="47"/>
                    <a:pt x="197" y="44"/>
                  </a:cubicBezTo>
                  <a:cubicBezTo>
                    <a:pt x="193" y="41"/>
                    <a:pt x="190" y="45"/>
                    <a:pt x="189" y="42"/>
                  </a:cubicBezTo>
                  <a:cubicBezTo>
                    <a:pt x="188" y="38"/>
                    <a:pt x="186" y="37"/>
                    <a:pt x="183" y="35"/>
                  </a:cubicBezTo>
                  <a:cubicBezTo>
                    <a:pt x="181" y="34"/>
                    <a:pt x="181" y="34"/>
                    <a:pt x="184" y="32"/>
                  </a:cubicBezTo>
                  <a:cubicBezTo>
                    <a:pt x="187" y="30"/>
                    <a:pt x="186" y="27"/>
                    <a:pt x="185" y="25"/>
                  </a:cubicBezTo>
                  <a:cubicBezTo>
                    <a:pt x="183" y="22"/>
                    <a:pt x="186" y="23"/>
                    <a:pt x="190" y="21"/>
                  </a:cubicBezTo>
                  <a:cubicBezTo>
                    <a:pt x="194" y="19"/>
                    <a:pt x="190" y="17"/>
                    <a:pt x="193" y="16"/>
                  </a:cubicBezTo>
                  <a:cubicBezTo>
                    <a:pt x="195" y="15"/>
                    <a:pt x="194" y="12"/>
                    <a:pt x="191" y="12"/>
                  </a:cubicBezTo>
                  <a:cubicBezTo>
                    <a:pt x="188" y="11"/>
                    <a:pt x="189" y="15"/>
                    <a:pt x="188" y="15"/>
                  </a:cubicBezTo>
                  <a:cubicBezTo>
                    <a:pt x="187" y="15"/>
                    <a:pt x="186" y="11"/>
                    <a:pt x="185" y="11"/>
                  </a:cubicBezTo>
                  <a:cubicBezTo>
                    <a:pt x="184" y="11"/>
                    <a:pt x="181" y="16"/>
                    <a:pt x="179" y="13"/>
                  </a:cubicBezTo>
                  <a:cubicBezTo>
                    <a:pt x="177" y="11"/>
                    <a:pt x="167" y="9"/>
                    <a:pt x="163" y="8"/>
                  </a:cubicBezTo>
                  <a:cubicBezTo>
                    <a:pt x="159" y="8"/>
                    <a:pt x="158" y="3"/>
                    <a:pt x="156" y="4"/>
                  </a:cubicBezTo>
                  <a:cubicBezTo>
                    <a:pt x="153" y="5"/>
                    <a:pt x="156" y="6"/>
                    <a:pt x="159" y="9"/>
                  </a:cubicBezTo>
                  <a:cubicBezTo>
                    <a:pt x="161" y="12"/>
                    <a:pt x="150" y="14"/>
                    <a:pt x="146" y="13"/>
                  </a:cubicBezTo>
                  <a:cubicBezTo>
                    <a:pt x="143" y="12"/>
                    <a:pt x="147" y="15"/>
                    <a:pt x="144" y="15"/>
                  </a:cubicBezTo>
                  <a:cubicBezTo>
                    <a:pt x="141" y="15"/>
                    <a:pt x="141" y="20"/>
                    <a:pt x="138" y="22"/>
                  </a:cubicBezTo>
                  <a:cubicBezTo>
                    <a:pt x="136" y="25"/>
                    <a:pt x="138" y="27"/>
                    <a:pt x="135" y="28"/>
                  </a:cubicBezTo>
                  <a:cubicBezTo>
                    <a:pt x="133" y="30"/>
                    <a:pt x="132" y="32"/>
                    <a:pt x="135" y="35"/>
                  </a:cubicBezTo>
                  <a:cubicBezTo>
                    <a:pt x="138" y="39"/>
                    <a:pt x="134" y="39"/>
                    <a:pt x="131" y="36"/>
                  </a:cubicBezTo>
                  <a:cubicBezTo>
                    <a:pt x="129" y="33"/>
                    <a:pt x="126" y="33"/>
                    <a:pt x="126" y="36"/>
                  </a:cubicBezTo>
                  <a:cubicBezTo>
                    <a:pt x="126" y="39"/>
                    <a:pt x="123" y="38"/>
                    <a:pt x="124" y="35"/>
                  </a:cubicBezTo>
                  <a:cubicBezTo>
                    <a:pt x="124" y="31"/>
                    <a:pt x="120" y="33"/>
                    <a:pt x="119" y="31"/>
                  </a:cubicBezTo>
                  <a:cubicBezTo>
                    <a:pt x="118" y="29"/>
                    <a:pt x="115" y="26"/>
                    <a:pt x="112" y="26"/>
                  </a:cubicBezTo>
                  <a:cubicBezTo>
                    <a:pt x="110" y="26"/>
                    <a:pt x="110" y="29"/>
                    <a:pt x="108" y="29"/>
                  </a:cubicBezTo>
                  <a:cubicBezTo>
                    <a:pt x="105" y="29"/>
                    <a:pt x="105" y="30"/>
                    <a:pt x="105" y="32"/>
                  </a:cubicBezTo>
                  <a:cubicBezTo>
                    <a:pt x="105" y="35"/>
                    <a:pt x="102" y="32"/>
                    <a:pt x="99" y="32"/>
                  </a:cubicBezTo>
                  <a:cubicBezTo>
                    <a:pt x="96" y="33"/>
                    <a:pt x="99" y="36"/>
                    <a:pt x="97" y="36"/>
                  </a:cubicBezTo>
                  <a:cubicBezTo>
                    <a:pt x="96" y="36"/>
                    <a:pt x="96" y="39"/>
                    <a:pt x="94" y="39"/>
                  </a:cubicBezTo>
                  <a:cubicBezTo>
                    <a:pt x="91" y="39"/>
                    <a:pt x="92" y="44"/>
                    <a:pt x="92" y="47"/>
                  </a:cubicBezTo>
                  <a:cubicBezTo>
                    <a:pt x="92" y="49"/>
                    <a:pt x="89" y="45"/>
                    <a:pt x="86" y="46"/>
                  </a:cubicBezTo>
                  <a:cubicBezTo>
                    <a:pt x="84" y="47"/>
                    <a:pt x="87" y="49"/>
                    <a:pt x="87" y="52"/>
                  </a:cubicBezTo>
                  <a:cubicBezTo>
                    <a:pt x="88" y="55"/>
                    <a:pt x="86" y="55"/>
                    <a:pt x="85" y="56"/>
                  </a:cubicBezTo>
                  <a:cubicBezTo>
                    <a:pt x="84" y="57"/>
                    <a:pt x="82" y="53"/>
                    <a:pt x="82" y="50"/>
                  </a:cubicBezTo>
                  <a:cubicBezTo>
                    <a:pt x="82" y="47"/>
                    <a:pt x="79" y="50"/>
                    <a:pt x="76" y="53"/>
                  </a:cubicBezTo>
                  <a:cubicBezTo>
                    <a:pt x="72" y="57"/>
                    <a:pt x="77" y="62"/>
                    <a:pt x="75" y="63"/>
                  </a:cubicBezTo>
                  <a:cubicBezTo>
                    <a:pt x="74" y="64"/>
                    <a:pt x="67" y="70"/>
                    <a:pt x="64" y="74"/>
                  </a:cubicBezTo>
                  <a:cubicBezTo>
                    <a:pt x="60" y="79"/>
                    <a:pt x="52" y="76"/>
                    <a:pt x="49" y="78"/>
                  </a:cubicBezTo>
                  <a:cubicBezTo>
                    <a:pt x="47" y="80"/>
                    <a:pt x="44" y="79"/>
                    <a:pt x="42" y="81"/>
                  </a:cubicBezTo>
                  <a:cubicBezTo>
                    <a:pt x="39" y="83"/>
                    <a:pt x="35" y="86"/>
                    <a:pt x="34" y="84"/>
                  </a:cubicBezTo>
                  <a:cubicBezTo>
                    <a:pt x="33" y="82"/>
                    <a:pt x="27" y="83"/>
                    <a:pt x="24" y="86"/>
                  </a:cubicBezTo>
                  <a:cubicBezTo>
                    <a:pt x="22" y="89"/>
                    <a:pt x="17" y="92"/>
                    <a:pt x="14" y="92"/>
                  </a:cubicBezTo>
                  <a:cubicBezTo>
                    <a:pt x="11" y="92"/>
                    <a:pt x="11" y="97"/>
                    <a:pt x="10" y="98"/>
                  </a:cubicBezTo>
                  <a:cubicBezTo>
                    <a:pt x="9" y="99"/>
                    <a:pt x="9" y="94"/>
                    <a:pt x="9" y="93"/>
                  </a:cubicBezTo>
                  <a:cubicBezTo>
                    <a:pt x="9" y="91"/>
                    <a:pt x="6" y="95"/>
                    <a:pt x="5" y="99"/>
                  </a:cubicBezTo>
                  <a:cubicBezTo>
                    <a:pt x="4" y="102"/>
                    <a:pt x="8" y="104"/>
                    <a:pt x="5" y="108"/>
                  </a:cubicBezTo>
                  <a:cubicBezTo>
                    <a:pt x="3" y="112"/>
                    <a:pt x="0" y="116"/>
                    <a:pt x="4" y="121"/>
                  </a:cubicBezTo>
                  <a:cubicBezTo>
                    <a:pt x="8" y="126"/>
                    <a:pt x="10" y="129"/>
                    <a:pt x="9" y="131"/>
                  </a:cubicBezTo>
                  <a:cubicBezTo>
                    <a:pt x="7" y="134"/>
                    <a:pt x="5" y="126"/>
                    <a:pt x="4" y="127"/>
                  </a:cubicBezTo>
                  <a:cubicBezTo>
                    <a:pt x="3" y="128"/>
                    <a:pt x="7" y="131"/>
                    <a:pt x="6" y="133"/>
                  </a:cubicBezTo>
                  <a:cubicBezTo>
                    <a:pt x="5" y="134"/>
                    <a:pt x="1" y="127"/>
                    <a:pt x="0" y="129"/>
                  </a:cubicBezTo>
                  <a:cubicBezTo>
                    <a:pt x="0" y="130"/>
                    <a:pt x="8" y="142"/>
                    <a:pt x="9" y="147"/>
                  </a:cubicBezTo>
                  <a:cubicBezTo>
                    <a:pt x="9" y="151"/>
                    <a:pt x="16" y="156"/>
                    <a:pt x="15" y="162"/>
                  </a:cubicBezTo>
                  <a:cubicBezTo>
                    <a:pt x="15" y="168"/>
                    <a:pt x="21" y="179"/>
                    <a:pt x="23" y="180"/>
                  </a:cubicBezTo>
                  <a:cubicBezTo>
                    <a:pt x="24" y="182"/>
                    <a:pt x="20" y="186"/>
                    <a:pt x="21" y="191"/>
                  </a:cubicBezTo>
                  <a:cubicBezTo>
                    <a:pt x="21" y="196"/>
                    <a:pt x="19" y="198"/>
                    <a:pt x="16" y="198"/>
                  </a:cubicBezTo>
                  <a:cubicBezTo>
                    <a:pt x="13" y="198"/>
                    <a:pt x="15" y="203"/>
                    <a:pt x="18" y="203"/>
                  </a:cubicBezTo>
                  <a:cubicBezTo>
                    <a:pt x="22" y="203"/>
                    <a:pt x="20" y="206"/>
                    <a:pt x="24" y="208"/>
                  </a:cubicBezTo>
                  <a:cubicBezTo>
                    <a:pt x="28" y="211"/>
                    <a:pt x="37" y="210"/>
                    <a:pt x="40" y="210"/>
                  </a:cubicBezTo>
                  <a:cubicBezTo>
                    <a:pt x="43" y="210"/>
                    <a:pt x="44" y="205"/>
                    <a:pt x="48" y="205"/>
                  </a:cubicBezTo>
                  <a:cubicBezTo>
                    <a:pt x="52" y="205"/>
                    <a:pt x="52" y="203"/>
                    <a:pt x="54" y="201"/>
                  </a:cubicBezTo>
                  <a:cubicBezTo>
                    <a:pt x="56" y="198"/>
                    <a:pt x="65" y="199"/>
                    <a:pt x="74" y="200"/>
                  </a:cubicBezTo>
                  <a:cubicBezTo>
                    <a:pt x="84" y="200"/>
                    <a:pt x="88" y="197"/>
                    <a:pt x="89" y="193"/>
                  </a:cubicBezTo>
                  <a:cubicBezTo>
                    <a:pt x="90" y="190"/>
                    <a:pt x="97" y="190"/>
                    <a:pt x="100" y="187"/>
                  </a:cubicBezTo>
                  <a:cubicBezTo>
                    <a:pt x="103" y="185"/>
                    <a:pt x="105" y="185"/>
                    <a:pt x="112" y="185"/>
                  </a:cubicBezTo>
                  <a:cubicBezTo>
                    <a:pt x="119" y="185"/>
                    <a:pt x="125" y="182"/>
                    <a:pt x="130" y="180"/>
                  </a:cubicBezTo>
                  <a:cubicBezTo>
                    <a:pt x="134" y="178"/>
                    <a:pt x="142" y="179"/>
                    <a:pt x="147" y="178"/>
                  </a:cubicBezTo>
                  <a:cubicBezTo>
                    <a:pt x="151" y="177"/>
                    <a:pt x="152" y="183"/>
                    <a:pt x="156" y="183"/>
                  </a:cubicBezTo>
                  <a:cubicBezTo>
                    <a:pt x="161" y="182"/>
                    <a:pt x="163" y="184"/>
                    <a:pt x="166" y="184"/>
                  </a:cubicBezTo>
                  <a:cubicBezTo>
                    <a:pt x="168" y="184"/>
                    <a:pt x="168" y="186"/>
                    <a:pt x="171" y="186"/>
                  </a:cubicBezTo>
                  <a:cubicBezTo>
                    <a:pt x="173" y="187"/>
                    <a:pt x="173" y="189"/>
                    <a:pt x="171" y="191"/>
                  </a:cubicBezTo>
                  <a:cubicBezTo>
                    <a:pt x="170" y="193"/>
                    <a:pt x="175" y="193"/>
                    <a:pt x="178" y="198"/>
                  </a:cubicBezTo>
                  <a:cubicBezTo>
                    <a:pt x="182" y="203"/>
                    <a:pt x="178" y="203"/>
                    <a:pt x="180" y="207"/>
                  </a:cubicBezTo>
                  <a:cubicBezTo>
                    <a:pt x="182" y="210"/>
                    <a:pt x="183" y="210"/>
                    <a:pt x="187" y="205"/>
                  </a:cubicBezTo>
                  <a:cubicBezTo>
                    <a:pt x="190" y="200"/>
                    <a:pt x="194" y="203"/>
                    <a:pt x="195" y="198"/>
                  </a:cubicBezTo>
                  <a:cubicBezTo>
                    <a:pt x="195" y="194"/>
                    <a:pt x="199" y="189"/>
                    <a:pt x="202" y="191"/>
                  </a:cubicBezTo>
                  <a:cubicBezTo>
                    <a:pt x="204" y="193"/>
                    <a:pt x="200" y="195"/>
                    <a:pt x="198" y="203"/>
                  </a:cubicBezTo>
                  <a:cubicBezTo>
                    <a:pt x="197" y="211"/>
                    <a:pt x="194" y="207"/>
                    <a:pt x="193" y="209"/>
                  </a:cubicBezTo>
                  <a:cubicBezTo>
                    <a:pt x="193" y="211"/>
                    <a:pt x="201" y="213"/>
                    <a:pt x="201" y="208"/>
                  </a:cubicBezTo>
                  <a:cubicBezTo>
                    <a:pt x="201" y="204"/>
                    <a:pt x="202" y="202"/>
                    <a:pt x="205" y="206"/>
                  </a:cubicBezTo>
                  <a:cubicBezTo>
                    <a:pt x="208" y="210"/>
                    <a:pt x="203" y="213"/>
                    <a:pt x="204" y="215"/>
                  </a:cubicBezTo>
                  <a:cubicBezTo>
                    <a:pt x="205" y="217"/>
                    <a:pt x="208" y="214"/>
                    <a:pt x="210" y="215"/>
                  </a:cubicBezTo>
                  <a:cubicBezTo>
                    <a:pt x="213" y="215"/>
                    <a:pt x="217" y="222"/>
                    <a:pt x="217" y="226"/>
                  </a:cubicBezTo>
                  <a:cubicBezTo>
                    <a:pt x="216" y="229"/>
                    <a:pt x="215" y="233"/>
                    <a:pt x="221" y="236"/>
                  </a:cubicBezTo>
                  <a:cubicBezTo>
                    <a:pt x="227" y="239"/>
                    <a:pt x="225" y="240"/>
                    <a:pt x="229" y="240"/>
                  </a:cubicBezTo>
                  <a:cubicBezTo>
                    <a:pt x="234" y="240"/>
                    <a:pt x="243" y="243"/>
                    <a:pt x="245" y="245"/>
                  </a:cubicBezTo>
                  <a:cubicBezTo>
                    <a:pt x="248" y="247"/>
                    <a:pt x="254" y="244"/>
                    <a:pt x="256" y="239"/>
                  </a:cubicBezTo>
                  <a:cubicBezTo>
                    <a:pt x="257" y="235"/>
                    <a:pt x="262" y="239"/>
                    <a:pt x="259" y="241"/>
                  </a:cubicBezTo>
                  <a:cubicBezTo>
                    <a:pt x="257" y="242"/>
                    <a:pt x="260" y="245"/>
                    <a:pt x="260" y="243"/>
                  </a:cubicBezTo>
                  <a:cubicBezTo>
                    <a:pt x="261" y="241"/>
                    <a:pt x="262" y="239"/>
                    <a:pt x="263" y="241"/>
                  </a:cubicBezTo>
                  <a:cubicBezTo>
                    <a:pt x="264" y="244"/>
                    <a:pt x="267" y="244"/>
                    <a:pt x="268" y="246"/>
                  </a:cubicBezTo>
                  <a:cubicBezTo>
                    <a:pt x="269" y="248"/>
                    <a:pt x="271" y="250"/>
                    <a:pt x="271" y="248"/>
                  </a:cubicBezTo>
                  <a:cubicBezTo>
                    <a:pt x="271" y="246"/>
                    <a:pt x="271" y="245"/>
                    <a:pt x="274" y="244"/>
                  </a:cubicBezTo>
                  <a:cubicBezTo>
                    <a:pt x="277" y="243"/>
                    <a:pt x="279" y="241"/>
                    <a:pt x="282" y="238"/>
                  </a:cubicBezTo>
                  <a:cubicBezTo>
                    <a:pt x="285" y="236"/>
                    <a:pt x="297" y="235"/>
                    <a:pt x="299" y="235"/>
                  </a:cubicBezTo>
                  <a:cubicBezTo>
                    <a:pt x="300" y="235"/>
                    <a:pt x="301" y="225"/>
                    <a:pt x="301" y="219"/>
                  </a:cubicBezTo>
                  <a:cubicBezTo>
                    <a:pt x="302" y="213"/>
                    <a:pt x="307" y="213"/>
                    <a:pt x="307" y="207"/>
                  </a:cubicBezTo>
                  <a:cubicBezTo>
                    <a:pt x="308" y="201"/>
                    <a:pt x="314" y="190"/>
                    <a:pt x="316" y="189"/>
                  </a:cubicBezTo>
                  <a:cubicBezTo>
                    <a:pt x="318" y="189"/>
                    <a:pt x="321" y="187"/>
                    <a:pt x="321" y="184"/>
                  </a:cubicBezTo>
                  <a:cubicBezTo>
                    <a:pt x="321" y="180"/>
                    <a:pt x="325" y="177"/>
                    <a:pt x="325" y="173"/>
                  </a:cubicBezTo>
                  <a:cubicBezTo>
                    <a:pt x="325" y="169"/>
                    <a:pt x="327" y="164"/>
                    <a:pt x="327" y="162"/>
                  </a:cubicBezTo>
                  <a:cubicBezTo>
                    <a:pt x="327" y="161"/>
                    <a:pt x="325" y="157"/>
                    <a:pt x="328" y="154"/>
                  </a:cubicBezTo>
                  <a:cubicBezTo>
                    <a:pt x="331" y="152"/>
                    <a:pt x="327" y="148"/>
                    <a:pt x="328" y="147"/>
                  </a:cubicBezTo>
                  <a:close/>
                  <a:moveTo>
                    <a:pt x="150" y="7"/>
                  </a:moveTo>
                  <a:cubicBezTo>
                    <a:pt x="149" y="5"/>
                    <a:pt x="136" y="8"/>
                    <a:pt x="139" y="10"/>
                  </a:cubicBezTo>
                  <a:cubicBezTo>
                    <a:pt x="141" y="11"/>
                    <a:pt x="150" y="10"/>
                    <a:pt x="150" y="7"/>
                  </a:cubicBezTo>
                  <a:close/>
                  <a:moveTo>
                    <a:pt x="190" y="219"/>
                  </a:moveTo>
                  <a:cubicBezTo>
                    <a:pt x="192" y="220"/>
                    <a:pt x="198" y="220"/>
                    <a:pt x="199" y="217"/>
                  </a:cubicBezTo>
                  <a:cubicBezTo>
                    <a:pt x="200" y="215"/>
                    <a:pt x="188" y="217"/>
                    <a:pt x="190" y="219"/>
                  </a:cubicBezTo>
                  <a:close/>
                  <a:moveTo>
                    <a:pt x="270" y="268"/>
                  </a:moveTo>
                  <a:cubicBezTo>
                    <a:pt x="265" y="269"/>
                    <a:pt x="258" y="264"/>
                    <a:pt x="257" y="264"/>
                  </a:cubicBezTo>
                  <a:cubicBezTo>
                    <a:pt x="255" y="265"/>
                    <a:pt x="263" y="277"/>
                    <a:pt x="260" y="280"/>
                  </a:cubicBezTo>
                  <a:cubicBezTo>
                    <a:pt x="258" y="284"/>
                    <a:pt x="268" y="292"/>
                    <a:pt x="271" y="293"/>
                  </a:cubicBezTo>
                  <a:cubicBezTo>
                    <a:pt x="274" y="293"/>
                    <a:pt x="273" y="289"/>
                    <a:pt x="275" y="290"/>
                  </a:cubicBezTo>
                  <a:cubicBezTo>
                    <a:pt x="278" y="290"/>
                    <a:pt x="277" y="287"/>
                    <a:pt x="277" y="286"/>
                  </a:cubicBezTo>
                  <a:cubicBezTo>
                    <a:pt x="278" y="284"/>
                    <a:pt x="280" y="287"/>
                    <a:pt x="282" y="286"/>
                  </a:cubicBezTo>
                  <a:cubicBezTo>
                    <a:pt x="284" y="285"/>
                    <a:pt x="281" y="278"/>
                    <a:pt x="284" y="278"/>
                  </a:cubicBezTo>
                  <a:cubicBezTo>
                    <a:pt x="287" y="278"/>
                    <a:pt x="285" y="268"/>
                    <a:pt x="284" y="265"/>
                  </a:cubicBezTo>
                  <a:cubicBezTo>
                    <a:pt x="283" y="262"/>
                    <a:pt x="275" y="268"/>
                    <a:pt x="270" y="2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164">
              <a:extLst>
                <a:ext uri="{FF2B5EF4-FFF2-40B4-BE49-F238E27FC236}">
                  <a16:creationId xmlns:a16="http://schemas.microsoft.com/office/drawing/2014/main" id="{58CA43E4-FD01-43B2-8F01-50B4EFB243F4}"/>
                </a:ext>
              </a:extLst>
            </p:cNvPr>
            <p:cNvSpPr>
              <a:spLocks noEditPoints="1"/>
            </p:cNvSpPr>
            <p:nvPr userDrawn="1"/>
          </p:nvSpPr>
          <p:spPr bwMode="auto">
            <a:xfrm>
              <a:off x="6553272" y="1795588"/>
              <a:ext cx="3907491" cy="1501332"/>
            </a:xfrm>
            <a:custGeom>
              <a:avLst/>
              <a:gdLst>
                <a:gd name="T0" fmla="*/ 361 w 1373"/>
                <a:gd name="T1" fmla="*/ 11 h 527"/>
                <a:gd name="T2" fmla="*/ 610 w 1373"/>
                <a:gd name="T3" fmla="*/ 5 h 527"/>
                <a:gd name="T4" fmla="*/ 480 w 1373"/>
                <a:gd name="T5" fmla="*/ 151 h 527"/>
                <a:gd name="T6" fmla="*/ 662 w 1373"/>
                <a:gd name="T7" fmla="*/ 50 h 527"/>
                <a:gd name="T8" fmla="*/ 1002 w 1373"/>
                <a:gd name="T9" fmla="*/ 111 h 527"/>
                <a:gd name="T10" fmla="*/ 1053 w 1373"/>
                <a:gd name="T11" fmla="*/ 117 h 527"/>
                <a:gd name="T12" fmla="*/ 981 w 1373"/>
                <a:gd name="T13" fmla="*/ 426 h 527"/>
                <a:gd name="T14" fmla="*/ 243 w 1373"/>
                <a:gd name="T15" fmla="*/ 23 h 527"/>
                <a:gd name="T16" fmla="*/ 1331 w 1373"/>
                <a:gd name="T17" fmla="*/ 242 h 527"/>
                <a:gd name="T18" fmla="*/ 1193 w 1373"/>
                <a:gd name="T19" fmla="*/ 203 h 527"/>
                <a:gd name="T20" fmla="*/ 1062 w 1373"/>
                <a:gd name="T21" fmla="*/ 177 h 527"/>
                <a:gd name="T22" fmla="*/ 973 w 1373"/>
                <a:gd name="T23" fmla="*/ 150 h 527"/>
                <a:gd name="T24" fmla="*/ 902 w 1373"/>
                <a:gd name="T25" fmla="*/ 168 h 527"/>
                <a:gd name="T26" fmla="*/ 844 w 1373"/>
                <a:gd name="T27" fmla="*/ 139 h 527"/>
                <a:gd name="T28" fmla="*/ 747 w 1373"/>
                <a:gd name="T29" fmla="*/ 136 h 527"/>
                <a:gd name="T30" fmla="*/ 737 w 1373"/>
                <a:gd name="T31" fmla="*/ 118 h 527"/>
                <a:gd name="T32" fmla="*/ 698 w 1373"/>
                <a:gd name="T33" fmla="*/ 84 h 527"/>
                <a:gd name="T34" fmla="*/ 630 w 1373"/>
                <a:gd name="T35" fmla="*/ 96 h 527"/>
                <a:gd name="T36" fmla="*/ 546 w 1373"/>
                <a:gd name="T37" fmla="*/ 114 h 527"/>
                <a:gd name="T38" fmla="*/ 519 w 1373"/>
                <a:gd name="T39" fmla="*/ 137 h 527"/>
                <a:gd name="T40" fmla="*/ 478 w 1373"/>
                <a:gd name="T41" fmla="*/ 178 h 527"/>
                <a:gd name="T42" fmla="*/ 455 w 1373"/>
                <a:gd name="T43" fmla="*/ 204 h 527"/>
                <a:gd name="T44" fmla="*/ 421 w 1373"/>
                <a:gd name="T45" fmla="*/ 244 h 527"/>
                <a:gd name="T46" fmla="*/ 437 w 1373"/>
                <a:gd name="T47" fmla="*/ 213 h 527"/>
                <a:gd name="T48" fmla="*/ 386 w 1373"/>
                <a:gd name="T49" fmla="*/ 188 h 527"/>
                <a:gd name="T50" fmla="*/ 326 w 1373"/>
                <a:gd name="T51" fmla="*/ 196 h 527"/>
                <a:gd name="T52" fmla="*/ 268 w 1373"/>
                <a:gd name="T53" fmla="*/ 211 h 527"/>
                <a:gd name="T54" fmla="*/ 195 w 1373"/>
                <a:gd name="T55" fmla="*/ 214 h 527"/>
                <a:gd name="T56" fmla="*/ 149 w 1373"/>
                <a:gd name="T57" fmla="*/ 263 h 527"/>
                <a:gd name="T58" fmla="*/ 102 w 1373"/>
                <a:gd name="T59" fmla="*/ 234 h 527"/>
                <a:gd name="T60" fmla="*/ 107 w 1373"/>
                <a:gd name="T61" fmla="*/ 200 h 527"/>
                <a:gd name="T62" fmla="*/ 78 w 1373"/>
                <a:gd name="T63" fmla="*/ 231 h 527"/>
                <a:gd name="T64" fmla="*/ 70 w 1373"/>
                <a:gd name="T65" fmla="*/ 316 h 527"/>
                <a:gd name="T66" fmla="*/ 73 w 1373"/>
                <a:gd name="T67" fmla="*/ 370 h 527"/>
                <a:gd name="T68" fmla="*/ 114 w 1373"/>
                <a:gd name="T69" fmla="*/ 412 h 527"/>
                <a:gd name="T70" fmla="*/ 160 w 1373"/>
                <a:gd name="T71" fmla="*/ 451 h 527"/>
                <a:gd name="T72" fmla="*/ 164 w 1373"/>
                <a:gd name="T73" fmla="*/ 503 h 527"/>
                <a:gd name="T74" fmla="*/ 238 w 1373"/>
                <a:gd name="T75" fmla="*/ 476 h 527"/>
                <a:gd name="T76" fmla="*/ 236 w 1373"/>
                <a:gd name="T77" fmla="*/ 430 h 527"/>
                <a:gd name="T78" fmla="*/ 325 w 1373"/>
                <a:gd name="T79" fmla="*/ 433 h 527"/>
                <a:gd name="T80" fmla="*/ 373 w 1373"/>
                <a:gd name="T81" fmla="*/ 388 h 527"/>
                <a:gd name="T82" fmla="*/ 450 w 1373"/>
                <a:gd name="T83" fmla="*/ 396 h 527"/>
                <a:gd name="T84" fmla="*/ 541 w 1373"/>
                <a:gd name="T85" fmla="*/ 442 h 527"/>
                <a:gd name="T86" fmla="*/ 624 w 1373"/>
                <a:gd name="T87" fmla="*/ 433 h 527"/>
                <a:gd name="T88" fmla="*/ 696 w 1373"/>
                <a:gd name="T89" fmla="*/ 437 h 527"/>
                <a:gd name="T90" fmla="*/ 803 w 1373"/>
                <a:gd name="T91" fmla="*/ 420 h 527"/>
                <a:gd name="T92" fmla="*/ 887 w 1373"/>
                <a:gd name="T93" fmla="*/ 453 h 527"/>
                <a:gd name="T94" fmla="*/ 898 w 1373"/>
                <a:gd name="T95" fmla="*/ 508 h 527"/>
                <a:gd name="T96" fmla="*/ 960 w 1373"/>
                <a:gd name="T97" fmla="*/ 393 h 527"/>
                <a:gd name="T98" fmla="*/ 969 w 1373"/>
                <a:gd name="T99" fmla="*/ 349 h 527"/>
                <a:gd name="T100" fmla="*/ 1078 w 1373"/>
                <a:gd name="T101" fmla="*/ 337 h 527"/>
                <a:gd name="T102" fmla="*/ 1152 w 1373"/>
                <a:gd name="T103" fmla="*/ 299 h 527"/>
                <a:gd name="T104" fmla="*/ 1097 w 1373"/>
                <a:gd name="T105" fmla="*/ 424 h 527"/>
                <a:gd name="T106" fmla="*/ 1150 w 1373"/>
                <a:gd name="T107" fmla="*/ 352 h 527"/>
                <a:gd name="T108" fmla="*/ 1234 w 1373"/>
                <a:gd name="T109" fmla="*/ 309 h 527"/>
                <a:gd name="T110" fmla="*/ 1292 w 1373"/>
                <a:gd name="T111" fmla="*/ 262 h 527"/>
                <a:gd name="T112" fmla="*/ 1347 w 1373"/>
                <a:gd name="T113" fmla="*/ 268 h 527"/>
                <a:gd name="T114" fmla="*/ 707 w 1373"/>
                <a:gd name="T115" fmla="*/ 392 h 527"/>
                <a:gd name="T116" fmla="*/ 276 w 1373"/>
                <a:gd name="T117" fmla="*/ 24 h 527"/>
                <a:gd name="T118" fmla="*/ 281 w 1373"/>
                <a:gd name="T119" fmla="*/ 15 h 527"/>
                <a:gd name="T120" fmla="*/ 299 w 1373"/>
                <a:gd name="T121" fmla="*/ 146 h 527"/>
                <a:gd name="T122" fmla="*/ 300 w 1373"/>
                <a:gd name="T123" fmla="*/ 111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3" h="527">
                  <a:moveTo>
                    <a:pt x="20" y="381"/>
                  </a:moveTo>
                  <a:cubicBezTo>
                    <a:pt x="19" y="382"/>
                    <a:pt x="16" y="381"/>
                    <a:pt x="16" y="379"/>
                  </a:cubicBezTo>
                  <a:cubicBezTo>
                    <a:pt x="15" y="378"/>
                    <a:pt x="13" y="379"/>
                    <a:pt x="11" y="379"/>
                  </a:cubicBezTo>
                  <a:cubicBezTo>
                    <a:pt x="11" y="379"/>
                    <a:pt x="12" y="380"/>
                    <a:pt x="12" y="380"/>
                  </a:cubicBezTo>
                  <a:cubicBezTo>
                    <a:pt x="13" y="382"/>
                    <a:pt x="8" y="382"/>
                    <a:pt x="9" y="385"/>
                  </a:cubicBezTo>
                  <a:cubicBezTo>
                    <a:pt x="11" y="387"/>
                    <a:pt x="5" y="387"/>
                    <a:pt x="5" y="385"/>
                  </a:cubicBezTo>
                  <a:cubicBezTo>
                    <a:pt x="5" y="382"/>
                    <a:pt x="0" y="383"/>
                    <a:pt x="0" y="385"/>
                  </a:cubicBezTo>
                  <a:cubicBezTo>
                    <a:pt x="0" y="385"/>
                    <a:pt x="0" y="386"/>
                    <a:pt x="0" y="387"/>
                  </a:cubicBezTo>
                  <a:cubicBezTo>
                    <a:pt x="1" y="387"/>
                    <a:pt x="3" y="388"/>
                    <a:pt x="4" y="388"/>
                  </a:cubicBezTo>
                  <a:cubicBezTo>
                    <a:pt x="5" y="389"/>
                    <a:pt x="19" y="390"/>
                    <a:pt x="24" y="389"/>
                  </a:cubicBezTo>
                  <a:cubicBezTo>
                    <a:pt x="24" y="388"/>
                    <a:pt x="25" y="385"/>
                    <a:pt x="25" y="384"/>
                  </a:cubicBezTo>
                  <a:cubicBezTo>
                    <a:pt x="25" y="382"/>
                    <a:pt x="21" y="381"/>
                    <a:pt x="20" y="381"/>
                  </a:cubicBezTo>
                  <a:close/>
                  <a:moveTo>
                    <a:pt x="364" y="15"/>
                  </a:moveTo>
                  <a:cubicBezTo>
                    <a:pt x="373" y="14"/>
                    <a:pt x="373" y="9"/>
                    <a:pt x="368" y="8"/>
                  </a:cubicBezTo>
                  <a:cubicBezTo>
                    <a:pt x="364" y="7"/>
                    <a:pt x="363" y="11"/>
                    <a:pt x="361" y="11"/>
                  </a:cubicBezTo>
                  <a:cubicBezTo>
                    <a:pt x="358" y="10"/>
                    <a:pt x="349" y="12"/>
                    <a:pt x="351" y="14"/>
                  </a:cubicBezTo>
                  <a:cubicBezTo>
                    <a:pt x="353" y="17"/>
                    <a:pt x="360" y="15"/>
                    <a:pt x="364" y="15"/>
                  </a:cubicBezTo>
                  <a:close/>
                  <a:moveTo>
                    <a:pt x="410" y="147"/>
                  </a:moveTo>
                  <a:cubicBezTo>
                    <a:pt x="413" y="148"/>
                    <a:pt x="422" y="146"/>
                    <a:pt x="423" y="144"/>
                  </a:cubicBezTo>
                  <a:cubicBezTo>
                    <a:pt x="424" y="143"/>
                    <a:pt x="419" y="141"/>
                    <a:pt x="414" y="141"/>
                  </a:cubicBezTo>
                  <a:cubicBezTo>
                    <a:pt x="408" y="141"/>
                    <a:pt x="408" y="147"/>
                    <a:pt x="410" y="147"/>
                  </a:cubicBezTo>
                  <a:close/>
                  <a:moveTo>
                    <a:pt x="586" y="26"/>
                  </a:moveTo>
                  <a:cubicBezTo>
                    <a:pt x="591" y="28"/>
                    <a:pt x="589" y="29"/>
                    <a:pt x="584" y="29"/>
                  </a:cubicBezTo>
                  <a:cubicBezTo>
                    <a:pt x="579" y="29"/>
                    <a:pt x="575" y="30"/>
                    <a:pt x="578" y="32"/>
                  </a:cubicBezTo>
                  <a:cubicBezTo>
                    <a:pt x="581" y="33"/>
                    <a:pt x="581" y="35"/>
                    <a:pt x="586" y="36"/>
                  </a:cubicBezTo>
                  <a:cubicBezTo>
                    <a:pt x="591" y="37"/>
                    <a:pt x="596" y="33"/>
                    <a:pt x="595" y="31"/>
                  </a:cubicBezTo>
                  <a:cubicBezTo>
                    <a:pt x="595" y="28"/>
                    <a:pt x="612" y="25"/>
                    <a:pt x="617" y="24"/>
                  </a:cubicBezTo>
                  <a:cubicBezTo>
                    <a:pt x="622" y="23"/>
                    <a:pt x="614" y="18"/>
                    <a:pt x="619" y="17"/>
                  </a:cubicBezTo>
                  <a:cubicBezTo>
                    <a:pt x="625" y="17"/>
                    <a:pt x="622" y="14"/>
                    <a:pt x="616" y="13"/>
                  </a:cubicBezTo>
                  <a:cubicBezTo>
                    <a:pt x="610" y="13"/>
                    <a:pt x="612" y="7"/>
                    <a:pt x="610" y="5"/>
                  </a:cubicBezTo>
                  <a:cubicBezTo>
                    <a:pt x="608" y="3"/>
                    <a:pt x="607" y="8"/>
                    <a:pt x="598" y="9"/>
                  </a:cubicBezTo>
                  <a:cubicBezTo>
                    <a:pt x="590" y="11"/>
                    <a:pt x="586" y="13"/>
                    <a:pt x="589" y="15"/>
                  </a:cubicBezTo>
                  <a:cubicBezTo>
                    <a:pt x="593" y="16"/>
                    <a:pt x="589" y="20"/>
                    <a:pt x="586" y="20"/>
                  </a:cubicBezTo>
                  <a:cubicBezTo>
                    <a:pt x="582" y="20"/>
                    <a:pt x="582" y="24"/>
                    <a:pt x="586" y="26"/>
                  </a:cubicBezTo>
                  <a:close/>
                  <a:moveTo>
                    <a:pt x="599" y="32"/>
                  </a:moveTo>
                  <a:cubicBezTo>
                    <a:pt x="599" y="35"/>
                    <a:pt x="591" y="37"/>
                    <a:pt x="593" y="39"/>
                  </a:cubicBezTo>
                  <a:cubicBezTo>
                    <a:pt x="595" y="41"/>
                    <a:pt x="597" y="41"/>
                    <a:pt x="599" y="41"/>
                  </a:cubicBezTo>
                  <a:cubicBezTo>
                    <a:pt x="601" y="42"/>
                    <a:pt x="603" y="47"/>
                    <a:pt x="607" y="47"/>
                  </a:cubicBezTo>
                  <a:cubicBezTo>
                    <a:pt x="611" y="46"/>
                    <a:pt x="623" y="51"/>
                    <a:pt x="630" y="51"/>
                  </a:cubicBezTo>
                  <a:cubicBezTo>
                    <a:pt x="637" y="51"/>
                    <a:pt x="637" y="46"/>
                    <a:pt x="635" y="45"/>
                  </a:cubicBezTo>
                  <a:cubicBezTo>
                    <a:pt x="633" y="45"/>
                    <a:pt x="635" y="42"/>
                    <a:pt x="639" y="36"/>
                  </a:cubicBezTo>
                  <a:cubicBezTo>
                    <a:pt x="643" y="31"/>
                    <a:pt x="627" y="27"/>
                    <a:pt x="627" y="31"/>
                  </a:cubicBezTo>
                  <a:cubicBezTo>
                    <a:pt x="627" y="35"/>
                    <a:pt x="622" y="30"/>
                    <a:pt x="621" y="28"/>
                  </a:cubicBezTo>
                  <a:cubicBezTo>
                    <a:pt x="620" y="25"/>
                    <a:pt x="599" y="30"/>
                    <a:pt x="599" y="32"/>
                  </a:cubicBezTo>
                  <a:close/>
                  <a:moveTo>
                    <a:pt x="480" y="151"/>
                  </a:moveTo>
                  <a:cubicBezTo>
                    <a:pt x="484" y="153"/>
                    <a:pt x="486" y="152"/>
                    <a:pt x="486" y="148"/>
                  </a:cubicBezTo>
                  <a:cubicBezTo>
                    <a:pt x="485" y="144"/>
                    <a:pt x="477" y="149"/>
                    <a:pt x="480" y="151"/>
                  </a:cubicBezTo>
                  <a:close/>
                  <a:moveTo>
                    <a:pt x="580" y="9"/>
                  </a:moveTo>
                  <a:cubicBezTo>
                    <a:pt x="581" y="5"/>
                    <a:pt x="565" y="7"/>
                    <a:pt x="569" y="10"/>
                  </a:cubicBezTo>
                  <a:cubicBezTo>
                    <a:pt x="571" y="11"/>
                    <a:pt x="579" y="12"/>
                    <a:pt x="580" y="9"/>
                  </a:cubicBezTo>
                  <a:close/>
                  <a:moveTo>
                    <a:pt x="1280" y="181"/>
                  </a:moveTo>
                  <a:cubicBezTo>
                    <a:pt x="1284" y="184"/>
                    <a:pt x="1287" y="178"/>
                    <a:pt x="1291" y="181"/>
                  </a:cubicBezTo>
                  <a:cubicBezTo>
                    <a:pt x="1295" y="184"/>
                    <a:pt x="1304" y="180"/>
                    <a:pt x="1308" y="179"/>
                  </a:cubicBezTo>
                  <a:cubicBezTo>
                    <a:pt x="1312" y="178"/>
                    <a:pt x="1310" y="174"/>
                    <a:pt x="1299" y="172"/>
                  </a:cubicBezTo>
                  <a:cubicBezTo>
                    <a:pt x="1288" y="171"/>
                    <a:pt x="1275" y="179"/>
                    <a:pt x="1280" y="181"/>
                  </a:cubicBezTo>
                  <a:close/>
                  <a:moveTo>
                    <a:pt x="636" y="66"/>
                  </a:moveTo>
                  <a:cubicBezTo>
                    <a:pt x="639" y="68"/>
                    <a:pt x="650" y="63"/>
                    <a:pt x="657" y="64"/>
                  </a:cubicBezTo>
                  <a:cubicBezTo>
                    <a:pt x="664" y="64"/>
                    <a:pt x="684" y="58"/>
                    <a:pt x="684" y="54"/>
                  </a:cubicBezTo>
                  <a:cubicBezTo>
                    <a:pt x="685" y="51"/>
                    <a:pt x="677" y="51"/>
                    <a:pt x="674" y="47"/>
                  </a:cubicBezTo>
                  <a:cubicBezTo>
                    <a:pt x="671" y="44"/>
                    <a:pt x="664" y="47"/>
                    <a:pt x="662" y="50"/>
                  </a:cubicBezTo>
                  <a:cubicBezTo>
                    <a:pt x="661" y="53"/>
                    <a:pt x="659" y="50"/>
                    <a:pt x="663" y="46"/>
                  </a:cubicBezTo>
                  <a:cubicBezTo>
                    <a:pt x="668" y="41"/>
                    <a:pt x="659" y="37"/>
                    <a:pt x="659" y="40"/>
                  </a:cubicBezTo>
                  <a:cubicBezTo>
                    <a:pt x="658" y="43"/>
                    <a:pt x="650" y="41"/>
                    <a:pt x="650" y="43"/>
                  </a:cubicBezTo>
                  <a:cubicBezTo>
                    <a:pt x="650" y="46"/>
                    <a:pt x="647" y="47"/>
                    <a:pt x="647" y="50"/>
                  </a:cubicBezTo>
                  <a:cubicBezTo>
                    <a:pt x="647" y="52"/>
                    <a:pt x="641" y="48"/>
                    <a:pt x="641" y="54"/>
                  </a:cubicBezTo>
                  <a:cubicBezTo>
                    <a:pt x="641" y="60"/>
                    <a:pt x="632" y="64"/>
                    <a:pt x="636" y="66"/>
                  </a:cubicBezTo>
                  <a:close/>
                  <a:moveTo>
                    <a:pt x="942" y="115"/>
                  </a:moveTo>
                  <a:cubicBezTo>
                    <a:pt x="946" y="116"/>
                    <a:pt x="947" y="118"/>
                    <a:pt x="949" y="120"/>
                  </a:cubicBezTo>
                  <a:cubicBezTo>
                    <a:pt x="951" y="122"/>
                    <a:pt x="958" y="119"/>
                    <a:pt x="961" y="118"/>
                  </a:cubicBezTo>
                  <a:cubicBezTo>
                    <a:pt x="963" y="117"/>
                    <a:pt x="964" y="122"/>
                    <a:pt x="968" y="120"/>
                  </a:cubicBezTo>
                  <a:cubicBezTo>
                    <a:pt x="973" y="117"/>
                    <a:pt x="977" y="118"/>
                    <a:pt x="982" y="118"/>
                  </a:cubicBezTo>
                  <a:cubicBezTo>
                    <a:pt x="988" y="118"/>
                    <a:pt x="981" y="112"/>
                    <a:pt x="982" y="109"/>
                  </a:cubicBezTo>
                  <a:cubicBezTo>
                    <a:pt x="982" y="106"/>
                    <a:pt x="988" y="108"/>
                    <a:pt x="986" y="110"/>
                  </a:cubicBezTo>
                  <a:cubicBezTo>
                    <a:pt x="984" y="113"/>
                    <a:pt x="989" y="118"/>
                    <a:pt x="996" y="118"/>
                  </a:cubicBezTo>
                  <a:cubicBezTo>
                    <a:pt x="1004" y="117"/>
                    <a:pt x="998" y="112"/>
                    <a:pt x="1002" y="111"/>
                  </a:cubicBezTo>
                  <a:cubicBezTo>
                    <a:pt x="1006" y="109"/>
                    <a:pt x="1006" y="107"/>
                    <a:pt x="1000" y="104"/>
                  </a:cubicBezTo>
                  <a:cubicBezTo>
                    <a:pt x="995" y="101"/>
                    <a:pt x="987" y="103"/>
                    <a:pt x="983" y="101"/>
                  </a:cubicBezTo>
                  <a:cubicBezTo>
                    <a:pt x="978" y="98"/>
                    <a:pt x="972" y="98"/>
                    <a:pt x="971" y="103"/>
                  </a:cubicBezTo>
                  <a:cubicBezTo>
                    <a:pt x="971" y="109"/>
                    <a:pt x="961" y="98"/>
                    <a:pt x="956" y="96"/>
                  </a:cubicBezTo>
                  <a:cubicBezTo>
                    <a:pt x="951" y="94"/>
                    <a:pt x="934" y="111"/>
                    <a:pt x="942" y="115"/>
                  </a:cubicBezTo>
                  <a:close/>
                  <a:moveTo>
                    <a:pt x="992" y="145"/>
                  </a:moveTo>
                  <a:cubicBezTo>
                    <a:pt x="996" y="144"/>
                    <a:pt x="989" y="136"/>
                    <a:pt x="981" y="135"/>
                  </a:cubicBezTo>
                  <a:cubicBezTo>
                    <a:pt x="974" y="134"/>
                    <a:pt x="967" y="140"/>
                    <a:pt x="968" y="141"/>
                  </a:cubicBezTo>
                  <a:cubicBezTo>
                    <a:pt x="970" y="145"/>
                    <a:pt x="988" y="146"/>
                    <a:pt x="992" y="145"/>
                  </a:cubicBezTo>
                  <a:close/>
                  <a:moveTo>
                    <a:pt x="973" y="130"/>
                  </a:moveTo>
                  <a:cubicBezTo>
                    <a:pt x="973" y="126"/>
                    <a:pt x="960" y="131"/>
                    <a:pt x="965" y="133"/>
                  </a:cubicBezTo>
                  <a:cubicBezTo>
                    <a:pt x="968" y="134"/>
                    <a:pt x="973" y="133"/>
                    <a:pt x="973" y="130"/>
                  </a:cubicBezTo>
                  <a:close/>
                  <a:moveTo>
                    <a:pt x="1014" y="115"/>
                  </a:moveTo>
                  <a:cubicBezTo>
                    <a:pt x="1020" y="115"/>
                    <a:pt x="1023" y="120"/>
                    <a:pt x="1034" y="121"/>
                  </a:cubicBezTo>
                  <a:cubicBezTo>
                    <a:pt x="1045" y="122"/>
                    <a:pt x="1053" y="120"/>
                    <a:pt x="1053" y="117"/>
                  </a:cubicBezTo>
                  <a:cubicBezTo>
                    <a:pt x="1053" y="115"/>
                    <a:pt x="1043" y="111"/>
                    <a:pt x="1040" y="113"/>
                  </a:cubicBezTo>
                  <a:cubicBezTo>
                    <a:pt x="1037" y="115"/>
                    <a:pt x="1035" y="110"/>
                    <a:pt x="1031" y="111"/>
                  </a:cubicBezTo>
                  <a:cubicBezTo>
                    <a:pt x="1027" y="113"/>
                    <a:pt x="1022" y="112"/>
                    <a:pt x="1020" y="109"/>
                  </a:cubicBezTo>
                  <a:cubicBezTo>
                    <a:pt x="1018" y="106"/>
                    <a:pt x="1011" y="114"/>
                    <a:pt x="1014" y="115"/>
                  </a:cubicBezTo>
                  <a:close/>
                  <a:moveTo>
                    <a:pt x="220" y="18"/>
                  </a:moveTo>
                  <a:cubicBezTo>
                    <a:pt x="225" y="13"/>
                    <a:pt x="232" y="18"/>
                    <a:pt x="233" y="15"/>
                  </a:cubicBezTo>
                  <a:cubicBezTo>
                    <a:pt x="234" y="13"/>
                    <a:pt x="223" y="12"/>
                    <a:pt x="219" y="14"/>
                  </a:cubicBezTo>
                  <a:cubicBezTo>
                    <a:pt x="215" y="17"/>
                    <a:pt x="206" y="15"/>
                    <a:pt x="207" y="18"/>
                  </a:cubicBezTo>
                  <a:cubicBezTo>
                    <a:pt x="207" y="19"/>
                    <a:pt x="214" y="23"/>
                    <a:pt x="220" y="18"/>
                  </a:cubicBezTo>
                  <a:close/>
                  <a:moveTo>
                    <a:pt x="990" y="420"/>
                  </a:moveTo>
                  <a:cubicBezTo>
                    <a:pt x="987" y="413"/>
                    <a:pt x="994" y="406"/>
                    <a:pt x="989" y="403"/>
                  </a:cubicBezTo>
                  <a:cubicBezTo>
                    <a:pt x="984" y="399"/>
                    <a:pt x="986" y="392"/>
                    <a:pt x="984" y="393"/>
                  </a:cubicBezTo>
                  <a:cubicBezTo>
                    <a:pt x="981" y="395"/>
                    <a:pt x="984" y="401"/>
                    <a:pt x="980" y="402"/>
                  </a:cubicBezTo>
                  <a:cubicBezTo>
                    <a:pt x="976" y="402"/>
                    <a:pt x="980" y="406"/>
                    <a:pt x="978" y="410"/>
                  </a:cubicBezTo>
                  <a:cubicBezTo>
                    <a:pt x="977" y="415"/>
                    <a:pt x="979" y="422"/>
                    <a:pt x="981" y="426"/>
                  </a:cubicBezTo>
                  <a:cubicBezTo>
                    <a:pt x="983" y="431"/>
                    <a:pt x="978" y="453"/>
                    <a:pt x="980" y="457"/>
                  </a:cubicBezTo>
                  <a:cubicBezTo>
                    <a:pt x="982" y="461"/>
                    <a:pt x="977" y="478"/>
                    <a:pt x="979" y="480"/>
                  </a:cubicBezTo>
                  <a:cubicBezTo>
                    <a:pt x="982" y="483"/>
                    <a:pt x="980" y="475"/>
                    <a:pt x="984" y="475"/>
                  </a:cubicBezTo>
                  <a:cubicBezTo>
                    <a:pt x="988" y="474"/>
                    <a:pt x="988" y="479"/>
                    <a:pt x="991" y="481"/>
                  </a:cubicBezTo>
                  <a:cubicBezTo>
                    <a:pt x="994" y="482"/>
                    <a:pt x="992" y="473"/>
                    <a:pt x="990" y="473"/>
                  </a:cubicBezTo>
                  <a:cubicBezTo>
                    <a:pt x="987" y="474"/>
                    <a:pt x="985" y="468"/>
                    <a:pt x="984" y="464"/>
                  </a:cubicBezTo>
                  <a:cubicBezTo>
                    <a:pt x="983" y="460"/>
                    <a:pt x="986" y="456"/>
                    <a:pt x="986" y="451"/>
                  </a:cubicBezTo>
                  <a:cubicBezTo>
                    <a:pt x="986" y="446"/>
                    <a:pt x="992" y="446"/>
                    <a:pt x="996" y="450"/>
                  </a:cubicBezTo>
                  <a:cubicBezTo>
                    <a:pt x="1000" y="453"/>
                    <a:pt x="1000" y="451"/>
                    <a:pt x="999" y="448"/>
                  </a:cubicBezTo>
                  <a:cubicBezTo>
                    <a:pt x="997" y="446"/>
                    <a:pt x="993" y="427"/>
                    <a:pt x="990" y="420"/>
                  </a:cubicBezTo>
                  <a:close/>
                  <a:moveTo>
                    <a:pt x="242" y="16"/>
                  </a:moveTo>
                  <a:cubicBezTo>
                    <a:pt x="246" y="18"/>
                    <a:pt x="233" y="18"/>
                    <a:pt x="231" y="20"/>
                  </a:cubicBezTo>
                  <a:cubicBezTo>
                    <a:pt x="230" y="22"/>
                    <a:pt x="222" y="21"/>
                    <a:pt x="224" y="24"/>
                  </a:cubicBezTo>
                  <a:cubicBezTo>
                    <a:pt x="225" y="27"/>
                    <a:pt x="237" y="27"/>
                    <a:pt x="237" y="25"/>
                  </a:cubicBezTo>
                  <a:cubicBezTo>
                    <a:pt x="237" y="23"/>
                    <a:pt x="243" y="25"/>
                    <a:pt x="243" y="23"/>
                  </a:cubicBezTo>
                  <a:cubicBezTo>
                    <a:pt x="244" y="20"/>
                    <a:pt x="246" y="18"/>
                    <a:pt x="253" y="18"/>
                  </a:cubicBezTo>
                  <a:cubicBezTo>
                    <a:pt x="260" y="17"/>
                    <a:pt x="260" y="15"/>
                    <a:pt x="253" y="12"/>
                  </a:cubicBezTo>
                  <a:cubicBezTo>
                    <a:pt x="247" y="9"/>
                    <a:pt x="239" y="13"/>
                    <a:pt x="242" y="16"/>
                  </a:cubicBezTo>
                  <a:close/>
                  <a:moveTo>
                    <a:pt x="232" y="208"/>
                  </a:moveTo>
                  <a:cubicBezTo>
                    <a:pt x="238" y="214"/>
                    <a:pt x="244" y="205"/>
                    <a:pt x="247" y="205"/>
                  </a:cubicBezTo>
                  <a:cubicBezTo>
                    <a:pt x="250" y="204"/>
                    <a:pt x="245" y="201"/>
                    <a:pt x="240" y="200"/>
                  </a:cubicBezTo>
                  <a:cubicBezTo>
                    <a:pt x="235" y="198"/>
                    <a:pt x="227" y="204"/>
                    <a:pt x="232" y="208"/>
                  </a:cubicBezTo>
                  <a:close/>
                  <a:moveTo>
                    <a:pt x="1371" y="249"/>
                  </a:moveTo>
                  <a:cubicBezTo>
                    <a:pt x="1369" y="248"/>
                    <a:pt x="1361" y="243"/>
                    <a:pt x="1359" y="240"/>
                  </a:cubicBezTo>
                  <a:cubicBezTo>
                    <a:pt x="1357" y="237"/>
                    <a:pt x="1348" y="236"/>
                    <a:pt x="1348" y="237"/>
                  </a:cubicBezTo>
                  <a:cubicBezTo>
                    <a:pt x="1348" y="239"/>
                    <a:pt x="1345" y="237"/>
                    <a:pt x="1344" y="236"/>
                  </a:cubicBezTo>
                  <a:cubicBezTo>
                    <a:pt x="1344" y="234"/>
                    <a:pt x="1334" y="234"/>
                    <a:pt x="1334" y="235"/>
                  </a:cubicBezTo>
                  <a:cubicBezTo>
                    <a:pt x="1334" y="237"/>
                    <a:pt x="1336" y="237"/>
                    <a:pt x="1338" y="239"/>
                  </a:cubicBezTo>
                  <a:cubicBezTo>
                    <a:pt x="1339" y="241"/>
                    <a:pt x="1336" y="242"/>
                    <a:pt x="1337" y="244"/>
                  </a:cubicBezTo>
                  <a:cubicBezTo>
                    <a:pt x="1337" y="246"/>
                    <a:pt x="1333" y="243"/>
                    <a:pt x="1331" y="242"/>
                  </a:cubicBezTo>
                  <a:cubicBezTo>
                    <a:pt x="1330" y="241"/>
                    <a:pt x="1331" y="236"/>
                    <a:pt x="1331" y="234"/>
                  </a:cubicBezTo>
                  <a:cubicBezTo>
                    <a:pt x="1332" y="231"/>
                    <a:pt x="1328" y="232"/>
                    <a:pt x="1328" y="230"/>
                  </a:cubicBezTo>
                  <a:cubicBezTo>
                    <a:pt x="1328" y="227"/>
                    <a:pt x="1317" y="222"/>
                    <a:pt x="1312" y="220"/>
                  </a:cubicBezTo>
                  <a:cubicBezTo>
                    <a:pt x="1308" y="218"/>
                    <a:pt x="1302" y="217"/>
                    <a:pt x="1300" y="214"/>
                  </a:cubicBezTo>
                  <a:cubicBezTo>
                    <a:pt x="1299" y="212"/>
                    <a:pt x="1291" y="212"/>
                    <a:pt x="1288" y="209"/>
                  </a:cubicBezTo>
                  <a:cubicBezTo>
                    <a:pt x="1285" y="205"/>
                    <a:pt x="1271" y="200"/>
                    <a:pt x="1265" y="199"/>
                  </a:cubicBezTo>
                  <a:cubicBezTo>
                    <a:pt x="1259" y="199"/>
                    <a:pt x="1261" y="196"/>
                    <a:pt x="1258" y="196"/>
                  </a:cubicBezTo>
                  <a:cubicBezTo>
                    <a:pt x="1255" y="197"/>
                    <a:pt x="1243" y="196"/>
                    <a:pt x="1239" y="196"/>
                  </a:cubicBezTo>
                  <a:cubicBezTo>
                    <a:pt x="1235" y="195"/>
                    <a:pt x="1234" y="198"/>
                    <a:pt x="1232" y="197"/>
                  </a:cubicBezTo>
                  <a:cubicBezTo>
                    <a:pt x="1229" y="196"/>
                    <a:pt x="1215" y="191"/>
                    <a:pt x="1213" y="192"/>
                  </a:cubicBezTo>
                  <a:cubicBezTo>
                    <a:pt x="1211" y="194"/>
                    <a:pt x="1212" y="197"/>
                    <a:pt x="1210" y="198"/>
                  </a:cubicBezTo>
                  <a:cubicBezTo>
                    <a:pt x="1209" y="198"/>
                    <a:pt x="1210" y="200"/>
                    <a:pt x="1214" y="204"/>
                  </a:cubicBezTo>
                  <a:cubicBezTo>
                    <a:pt x="1218" y="208"/>
                    <a:pt x="1216" y="210"/>
                    <a:pt x="1212" y="212"/>
                  </a:cubicBezTo>
                  <a:cubicBezTo>
                    <a:pt x="1209" y="213"/>
                    <a:pt x="1203" y="210"/>
                    <a:pt x="1201" y="208"/>
                  </a:cubicBezTo>
                  <a:cubicBezTo>
                    <a:pt x="1200" y="205"/>
                    <a:pt x="1195" y="206"/>
                    <a:pt x="1193" y="203"/>
                  </a:cubicBezTo>
                  <a:cubicBezTo>
                    <a:pt x="1192" y="199"/>
                    <a:pt x="1195" y="198"/>
                    <a:pt x="1197" y="200"/>
                  </a:cubicBezTo>
                  <a:cubicBezTo>
                    <a:pt x="1200" y="202"/>
                    <a:pt x="1203" y="201"/>
                    <a:pt x="1203" y="198"/>
                  </a:cubicBezTo>
                  <a:cubicBezTo>
                    <a:pt x="1204" y="196"/>
                    <a:pt x="1197" y="194"/>
                    <a:pt x="1193" y="194"/>
                  </a:cubicBezTo>
                  <a:cubicBezTo>
                    <a:pt x="1189" y="194"/>
                    <a:pt x="1187" y="199"/>
                    <a:pt x="1184" y="201"/>
                  </a:cubicBezTo>
                  <a:cubicBezTo>
                    <a:pt x="1180" y="204"/>
                    <a:pt x="1165" y="201"/>
                    <a:pt x="1164" y="199"/>
                  </a:cubicBezTo>
                  <a:cubicBezTo>
                    <a:pt x="1162" y="198"/>
                    <a:pt x="1141" y="199"/>
                    <a:pt x="1139" y="201"/>
                  </a:cubicBezTo>
                  <a:cubicBezTo>
                    <a:pt x="1137" y="202"/>
                    <a:pt x="1139" y="208"/>
                    <a:pt x="1138" y="208"/>
                  </a:cubicBezTo>
                  <a:cubicBezTo>
                    <a:pt x="1137" y="209"/>
                    <a:pt x="1135" y="202"/>
                    <a:pt x="1135" y="200"/>
                  </a:cubicBezTo>
                  <a:cubicBezTo>
                    <a:pt x="1135" y="199"/>
                    <a:pt x="1133" y="198"/>
                    <a:pt x="1129" y="198"/>
                  </a:cubicBezTo>
                  <a:cubicBezTo>
                    <a:pt x="1126" y="198"/>
                    <a:pt x="1123" y="198"/>
                    <a:pt x="1125" y="196"/>
                  </a:cubicBezTo>
                  <a:cubicBezTo>
                    <a:pt x="1127" y="195"/>
                    <a:pt x="1124" y="193"/>
                    <a:pt x="1126" y="191"/>
                  </a:cubicBezTo>
                  <a:cubicBezTo>
                    <a:pt x="1129" y="189"/>
                    <a:pt x="1121" y="183"/>
                    <a:pt x="1113" y="180"/>
                  </a:cubicBezTo>
                  <a:cubicBezTo>
                    <a:pt x="1106" y="177"/>
                    <a:pt x="1088" y="179"/>
                    <a:pt x="1083" y="180"/>
                  </a:cubicBezTo>
                  <a:cubicBezTo>
                    <a:pt x="1078" y="181"/>
                    <a:pt x="1069" y="181"/>
                    <a:pt x="1064" y="181"/>
                  </a:cubicBezTo>
                  <a:cubicBezTo>
                    <a:pt x="1060" y="181"/>
                    <a:pt x="1063" y="179"/>
                    <a:pt x="1062" y="177"/>
                  </a:cubicBezTo>
                  <a:cubicBezTo>
                    <a:pt x="1061" y="175"/>
                    <a:pt x="1053" y="172"/>
                    <a:pt x="1052" y="174"/>
                  </a:cubicBezTo>
                  <a:cubicBezTo>
                    <a:pt x="1051" y="176"/>
                    <a:pt x="1049" y="174"/>
                    <a:pt x="1049" y="173"/>
                  </a:cubicBezTo>
                  <a:cubicBezTo>
                    <a:pt x="1049" y="172"/>
                    <a:pt x="1042" y="169"/>
                    <a:pt x="1039" y="170"/>
                  </a:cubicBezTo>
                  <a:cubicBezTo>
                    <a:pt x="1036" y="170"/>
                    <a:pt x="1035" y="167"/>
                    <a:pt x="1038" y="167"/>
                  </a:cubicBezTo>
                  <a:cubicBezTo>
                    <a:pt x="1041" y="167"/>
                    <a:pt x="1047" y="168"/>
                    <a:pt x="1044" y="164"/>
                  </a:cubicBezTo>
                  <a:cubicBezTo>
                    <a:pt x="1042" y="160"/>
                    <a:pt x="1020" y="159"/>
                    <a:pt x="1018" y="160"/>
                  </a:cubicBezTo>
                  <a:cubicBezTo>
                    <a:pt x="1016" y="160"/>
                    <a:pt x="1018" y="163"/>
                    <a:pt x="1014" y="167"/>
                  </a:cubicBezTo>
                  <a:cubicBezTo>
                    <a:pt x="1009" y="172"/>
                    <a:pt x="1005" y="169"/>
                    <a:pt x="1005" y="167"/>
                  </a:cubicBezTo>
                  <a:cubicBezTo>
                    <a:pt x="1006" y="165"/>
                    <a:pt x="1011" y="165"/>
                    <a:pt x="1011" y="163"/>
                  </a:cubicBezTo>
                  <a:cubicBezTo>
                    <a:pt x="1011" y="161"/>
                    <a:pt x="1004" y="162"/>
                    <a:pt x="1002" y="160"/>
                  </a:cubicBezTo>
                  <a:cubicBezTo>
                    <a:pt x="1001" y="158"/>
                    <a:pt x="1004" y="157"/>
                    <a:pt x="1007" y="158"/>
                  </a:cubicBezTo>
                  <a:cubicBezTo>
                    <a:pt x="1010" y="159"/>
                    <a:pt x="1015" y="159"/>
                    <a:pt x="1015" y="158"/>
                  </a:cubicBezTo>
                  <a:cubicBezTo>
                    <a:pt x="1015" y="157"/>
                    <a:pt x="1012" y="156"/>
                    <a:pt x="1007" y="156"/>
                  </a:cubicBezTo>
                  <a:cubicBezTo>
                    <a:pt x="1003" y="155"/>
                    <a:pt x="991" y="152"/>
                    <a:pt x="985" y="153"/>
                  </a:cubicBezTo>
                  <a:cubicBezTo>
                    <a:pt x="979" y="153"/>
                    <a:pt x="976" y="150"/>
                    <a:pt x="973" y="150"/>
                  </a:cubicBezTo>
                  <a:cubicBezTo>
                    <a:pt x="969" y="150"/>
                    <a:pt x="969" y="152"/>
                    <a:pt x="971" y="154"/>
                  </a:cubicBezTo>
                  <a:cubicBezTo>
                    <a:pt x="973" y="156"/>
                    <a:pt x="968" y="157"/>
                    <a:pt x="964" y="156"/>
                  </a:cubicBezTo>
                  <a:cubicBezTo>
                    <a:pt x="960" y="156"/>
                    <a:pt x="954" y="158"/>
                    <a:pt x="957" y="161"/>
                  </a:cubicBezTo>
                  <a:cubicBezTo>
                    <a:pt x="959" y="164"/>
                    <a:pt x="961" y="160"/>
                    <a:pt x="963" y="161"/>
                  </a:cubicBezTo>
                  <a:cubicBezTo>
                    <a:pt x="965" y="162"/>
                    <a:pt x="958" y="164"/>
                    <a:pt x="961" y="166"/>
                  </a:cubicBezTo>
                  <a:cubicBezTo>
                    <a:pt x="964" y="167"/>
                    <a:pt x="963" y="170"/>
                    <a:pt x="963" y="171"/>
                  </a:cubicBezTo>
                  <a:cubicBezTo>
                    <a:pt x="963" y="173"/>
                    <a:pt x="959" y="173"/>
                    <a:pt x="957" y="171"/>
                  </a:cubicBezTo>
                  <a:cubicBezTo>
                    <a:pt x="955" y="169"/>
                    <a:pt x="952" y="171"/>
                    <a:pt x="949" y="171"/>
                  </a:cubicBezTo>
                  <a:cubicBezTo>
                    <a:pt x="946" y="170"/>
                    <a:pt x="943" y="172"/>
                    <a:pt x="947" y="172"/>
                  </a:cubicBezTo>
                  <a:cubicBezTo>
                    <a:pt x="950" y="173"/>
                    <a:pt x="952" y="175"/>
                    <a:pt x="947" y="176"/>
                  </a:cubicBezTo>
                  <a:cubicBezTo>
                    <a:pt x="942" y="176"/>
                    <a:pt x="943" y="171"/>
                    <a:pt x="940" y="172"/>
                  </a:cubicBezTo>
                  <a:cubicBezTo>
                    <a:pt x="938" y="172"/>
                    <a:pt x="931" y="170"/>
                    <a:pt x="928" y="170"/>
                  </a:cubicBezTo>
                  <a:cubicBezTo>
                    <a:pt x="925" y="170"/>
                    <a:pt x="923" y="172"/>
                    <a:pt x="919" y="173"/>
                  </a:cubicBezTo>
                  <a:cubicBezTo>
                    <a:pt x="914" y="173"/>
                    <a:pt x="908" y="171"/>
                    <a:pt x="907" y="168"/>
                  </a:cubicBezTo>
                  <a:cubicBezTo>
                    <a:pt x="905" y="166"/>
                    <a:pt x="904" y="165"/>
                    <a:pt x="902" y="168"/>
                  </a:cubicBezTo>
                  <a:cubicBezTo>
                    <a:pt x="900" y="171"/>
                    <a:pt x="900" y="176"/>
                    <a:pt x="898" y="176"/>
                  </a:cubicBezTo>
                  <a:cubicBezTo>
                    <a:pt x="896" y="176"/>
                    <a:pt x="895" y="181"/>
                    <a:pt x="893" y="182"/>
                  </a:cubicBezTo>
                  <a:cubicBezTo>
                    <a:pt x="891" y="184"/>
                    <a:pt x="890" y="181"/>
                    <a:pt x="888" y="181"/>
                  </a:cubicBezTo>
                  <a:cubicBezTo>
                    <a:pt x="885" y="181"/>
                    <a:pt x="876" y="172"/>
                    <a:pt x="876" y="170"/>
                  </a:cubicBezTo>
                  <a:cubicBezTo>
                    <a:pt x="875" y="167"/>
                    <a:pt x="870" y="163"/>
                    <a:pt x="868" y="162"/>
                  </a:cubicBezTo>
                  <a:cubicBezTo>
                    <a:pt x="867" y="161"/>
                    <a:pt x="870" y="160"/>
                    <a:pt x="872" y="162"/>
                  </a:cubicBezTo>
                  <a:cubicBezTo>
                    <a:pt x="873" y="163"/>
                    <a:pt x="876" y="163"/>
                    <a:pt x="877" y="162"/>
                  </a:cubicBezTo>
                  <a:cubicBezTo>
                    <a:pt x="879" y="162"/>
                    <a:pt x="879" y="157"/>
                    <a:pt x="876" y="157"/>
                  </a:cubicBezTo>
                  <a:cubicBezTo>
                    <a:pt x="873" y="157"/>
                    <a:pt x="874" y="154"/>
                    <a:pt x="875" y="154"/>
                  </a:cubicBezTo>
                  <a:cubicBezTo>
                    <a:pt x="877" y="153"/>
                    <a:pt x="872" y="149"/>
                    <a:pt x="874" y="148"/>
                  </a:cubicBezTo>
                  <a:cubicBezTo>
                    <a:pt x="876" y="148"/>
                    <a:pt x="875" y="146"/>
                    <a:pt x="872" y="145"/>
                  </a:cubicBezTo>
                  <a:cubicBezTo>
                    <a:pt x="870" y="145"/>
                    <a:pt x="867" y="143"/>
                    <a:pt x="867" y="142"/>
                  </a:cubicBezTo>
                  <a:cubicBezTo>
                    <a:pt x="867" y="140"/>
                    <a:pt x="856" y="140"/>
                    <a:pt x="856" y="142"/>
                  </a:cubicBezTo>
                  <a:cubicBezTo>
                    <a:pt x="857" y="144"/>
                    <a:pt x="852" y="143"/>
                    <a:pt x="853" y="141"/>
                  </a:cubicBezTo>
                  <a:cubicBezTo>
                    <a:pt x="854" y="140"/>
                    <a:pt x="849" y="140"/>
                    <a:pt x="844" y="139"/>
                  </a:cubicBezTo>
                  <a:cubicBezTo>
                    <a:pt x="839" y="137"/>
                    <a:pt x="839" y="134"/>
                    <a:pt x="837" y="134"/>
                  </a:cubicBezTo>
                  <a:cubicBezTo>
                    <a:pt x="835" y="133"/>
                    <a:pt x="836" y="139"/>
                    <a:pt x="833" y="137"/>
                  </a:cubicBezTo>
                  <a:cubicBezTo>
                    <a:pt x="830" y="136"/>
                    <a:pt x="828" y="139"/>
                    <a:pt x="829" y="142"/>
                  </a:cubicBezTo>
                  <a:cubicBezTo>
                    <a:pt x="830" y="145"/>
                    <a:pt x="829" y="145"/>
                    <a:pt x="829" y="148"/>
                  </a:cubicBezTo>
                  <a:cubicBezTo>
                    <a:pt x="829" y="150"/>
                    <a:pt x="827" y="149"/>
                    <a:pt x="824" y="148"/>
                  </a:cubicBezTo>
                  <a:cubicBezTo>
                    <a:pt x="821" y="147"/>
                    <a:pt x="821" y="151"/>
                    <a:pt x="814" y="149"/>
                  </a:cubicBezTo>
                  <a:cubicBezTo>
                    <a:pt x="808" y="147"/>
                    <a:pt x="805" y="149"/>
                    <a:pt x="804" y="147"/>
                  </a:cubicBezTo>
                  <a:cubicBezTo>
                    <a:pt x="802" y="145"/>
                    <a:pt x="800" y="145"/>
                    <a:pt x="800" y="146"/>
                  </a:cubicBezTo>
                  <a:cubicBezTo>
                    <a:pt x="800" y="148"/>
                    <a:pt x="790" y="147"/>
                    <a:pt x="789" y="145"/>
                  </a:cubicBezTo>
                  <a:cubicBezTo>
                    <a:pt x="788" y="142"/>
                    <a:pt x="791" y="142"/>
                    <a:pt x="792" y="141"/>
                  </a:cubicBezTo>
                  <a:cubicBezTo>
                    <a:pt x="794" y="140"/>
                    <a:pt x="790" y="139"/>
                    <a:pt x="785" y="140"/>
                  </a:cubicBezTo>
                  <a:cubicBezTo>
                    <a:pt x="779" y="140"/>
                    <a:pt x="776" y="137"/>
                    <a:pt x="770" y="137"/>
                  </a:cubicBezTo>
                  <a:cubicBezTo>
                    <a:pt x="764" y="138"/>
                    <a:pt x="752" y="139"/>
                    <a:pt x="750" y="140"/>
                  </a:cubicBezTo>
                  <a:cubicBezTo>
                    <a:pt x="748" y="141"/>
                    <a:pt x="751" y="144"/>
                    <a:pt x="749" y="144"/>
                  </a:cubicBezTo>
                  <a:cubicBezTo>
                    <a:pt x="746" y="144"/>
                    <a:pt x="748" y="139"/>
                    <a:pt x="747" y="136"/>
                  </a:cubicBezTo>
                  <a:cubicBezTo>
                    <a:pt x="747" y="134"/>
                    <a:pt x="743" y="133"/>
                    <a:pt x="743" y="135"/>
                  </a:cubicBezTo>
                  <a:cubicBezTo>
                    <a:pt x="744" y="137"/>
                    <a:pt x="737" y="138"/>
                    <a:pt x="735" y="137"/>
                  </a:cubicBezTo>
                  <a:cubicBezTo>
                    <a:pt x="733" y="135"/>
                    <a:pt x="730" y="133"/>
                    <a:pt x="726" y="132"/>
                  </a:cubicBezTo>
                  <a:cubicBezTo>
                    <a:pt x="721" y="131"/>
                    <a:pt x="715" y="136"/>
                    <a:pt x="717" y="137"/>
                  </a:cubicBezTo>
                  <a:cubicBezTo>
                    <a:pt x="718" y="139"/>
                    <a:pt x="721" y="137"/>
                    <a:pt x="722" y="138"/>
                  </a:cubicBezTo>
                  <a:cubicBezTo>
                    <a:pt x="722" y="140"/>
                    <a:pt x="712" y="140"/>
                    <a:pt x="712" y="141"/>
                  </a:cubicBezTo>
                  <a:cubicBezTo>
                    <a:pt x="712" y="143"/>
                    <a:pt x="702" y="145"/>
                    <a:pt x="699" y="146"/>
                  </a:cubicBezTo>
                  <a:cubicBezTo>
                    <a:pt x="692" y="147"/>
                    <a:pt x="690" y="147"/>
                    <a:pt x="686" y="150"/>
                  </a:cubicBezTo>
                  <a:cubicBezTo>
                    <a:pt x="683" y="153"/>
                    <a:pt x="685" y="147"/>
                    <a:pt x="688" y="144"/>
                  </a:cubicBezTo>
                  <a:cubicBezTo>
                    <a:pt x="691" y="141"/>
                    <a:pt x="694" y="142"/>
                    <a:pt x="696" y="140"/>
                  </a:cubicBezTo>
                  <a:cubicBezTo>
                    <a:pt x="697" y="138"/>
                    <a:pt x="700" y="138"/>
                    <a:pt x="705" y="137"/>
                  </a:cubicBezTo>
                  <a:cubicBezTo>
                    <a:pt x="709" y="137"/>
                    <a:pt x="709" y="134"/>
                    <a:pt x="711" y="133"/>
                  </a:cubicBezTo>
                  <a:cubicBezTo>
                    <a:pt x="713" y="132"/>
                    <a:pt x="718" y="130"/>
                    <a:pt x="719" y="128"/>
                  </a:cubicBezTo>
                  <a:cubicBezTo>
                    <a:pt x="720" y="126"/>
                    <a:pt x="731" y="122"/>
                    <a:pt x="733" y="122"/>
                  </a:cubicBezTo>
                  <a:cubicBezTo>
                    <a:pt x="735" y="123"/>
                    <a:pt x="736" y="118"/>
                    <a:pt x="737" y="118"/>
                  </a:cubicBezTo>
                  <a:cubicBezTo>
                    <a:pt x="738" y="118"/>
                    <a:pt x="744" y="115"/>
                    <a:pt x="747" y="114"/>
                  </a:cubicBezTo>
                  <a:cubicBezTo>
                    <a:pt x="749" y="113"/>
                    <a:pt x="750" y="111"/>
                    <a:pt x="750" y="109"/>
                  </a:cubicBezTo>
                  <a:cubicBezTo>
                    <a:pt x="750" y="108"/>
                    <a:pt x="747" y="108"/>
                    <a:pt x="747" y="107"/>
                  </a:cubicBezTo>
                  <a:cubicBezTo>
                    <a:pt x="746" y="105"/>
                    <a:pt x="748" y="106"/>
                    <a:pt x="751" y="105"/>
                  </a:cubicBezTo>
                  <a:cubicBezTo>
                    <a:pt x="753" y="104"/>
                    <a:pt x="751" y="101"/>
                    <a:pt x="749" y="102"/>
                  </a:cubicBezTo>
                  <a:cubicBezTo>
                    <a:pt x="747" y="102"/>
                    <a:pt x="750" y="100"/>
                    <a:pt x="748" y="98"/>
                  </a:cubicBezTo>
                  <a:cubicBezTo>
                    <a:pt x="746" y="96"/>
                    <a:pt x="743" y="99"/>
                    <a:pt x="743" y="97"/>
                  </a:cubicBezTo>
                  <a:cubicBezTo>
                    <a:pt x="743" y="94"/>
                    <a:pt x="743" y="92"/>
                    <a:pt x="741" y="90"/>
                  </a:cubicBezTo>
                  <a:cubicBezTo>
                    <a:pt x="740" y="89"/>
                    <a:pt x="737" y="93"/>
                    <a:pt x="734" y="90"/>
                  </a:cubicBezTo>
                  <a:cubicBezTo>
                    <a:pt x="731" y="88"/>
                    <a:pt x="723" y="87"/>
                    <a:pt x="723" y="88"/>
                  </a:cubicBezTo>
                  <a:cubicBezTo>
                    <a:pt x="723" y="89"/>
                    <a:pt x="718" y="86"/>
                    <a:pt x="718" y="87"/>
                  </a:cubicBezTo>
                  <a:cubicBezTo>
                    <a:pt x="717" y="88"/>
                    <a:pt x="710" y="88"/>
                    <a:pt x="708" y="87"/>
                  </a:cubicBezTo>
                  <a:cubicBezTo>
                    <a:pt x="706" y="87"/>
                    <a:pt x="703" y="88"/>
                    <a:pt x="702" y="90"/>
                  </a:cubicBezTo>
                  <a:cubicBezTo>
                    <a:pt x="702" y="93"/>
                    <a:pt x="694" y="92"/>
                    <a:pt x="692" y="91"/>
                  </a:cubicBezTo>
                  <a:cubicBezTo>
                    <a:pt x="691" y="91"/>
                    <a:pt x="698" y="85"/>
                    <a:pt x="698" y="84"/>
                  </a:cubicBezTo>
                  <a:cubicBezTo>
                    <a:pt x="698" y="83"/>
                    <a:pt x="686" y="84"/>
                    <a:pt x="685" y="83"/>
                  </a:cubicBezTo>
                  <a:cubicBezTo>
                    <a:pt x="684" y="82"/>
                    <a:pt x="678" y="81"/>
                    <a:pt x="675" y="81"/>
                  </a:cubicBezTo>
                  <a:cubicBezTo>
                    <a:pt x="673" y="82"/>
                    <a:pt x="675" y="81"/>
                    <a:pt x="678" y="81"/>
                  </a:cubicBezTo>
                  <a:cubicBezTo>
                    <a:pt x="680" y="80"/>
                    <a:pt x="683" y="78"/>
                    <a:pt x="685" y="78"/>
                  </a:cubicBezTo>
                  <a:cubicBezTo>
                    <a:pt x="688" y="77"/>
                    <a:pt x="687" y="76"/>
                    <a:pt x="686" y="75"/>
                  </a:cubicBezTo>
                  <a:cubicBezTo>
                    <a:pt x="685" y="73"/>
                    <a:pt x="682" y="74"/>
                    <a:pt x="679" y="73"/>
                  </a:cubicBezTo>
                  <a:cubicBezTo>
                    <a:pt x="677" y="72"/>
                    <a:pt x="673" y="71"/>
                    <a:pt x="671" y="71"/>
                  </a:cubicBezTo>
                  <a:cubicBezTo>
                    <a:pt x="669" y="71"/>
                    <a:pt x="666" y="72"/>
                    <a:pt x="660" y="73"/>
                  </a:cubicBezTo>
                  <a:cubicBezTo>
                    <a:pt x="655" y="74"/>
                    <a:pt x="654" y="78"/>
                    <a:pt x="652" y="80"/>
                  </a:cubicBezTo>
                  <a:cubicBezTo>
                    <a:pt x="649" y="81"/>
                    <a:pt x="644" y="86"/>
                    <a:pt x="646" y="87"/>
                  </a:cubicBezTo>
                  <a:cubicBezTo>
                    <a:pt x="648" y="87"/>
                    <a:pt x="647" y="89"/>
                    <a:pt x="648" y="90"/>
                  </a:cubicBezTo>
                  <a:cubicBezTo>
                    <a:pt x="648" y="92"/>
                    <a:pt x="646" y="92"/>
                    <a:pt x="643" y="92"/>
                  </a:cubicBezTo>
                  <a:cubicBezTo>
                    <a:pt x="640" y="91"/>
                    <a:pt x="631" y="91"/>
                    <a:pt x="631" y="93"/>
                  </a:cubicBezTo>
                  <a:cubicBezTo>
                    <a:pt x="631" y="95"/>
                    <a:pt x="636" y="96"/>
                    <a:pt x="636" y="97"/>
                  </a:cubicBezTo>
                  <a:cubicBezTo>
                    <a:pt x="636" y="98"/>
                    <a:pt x="632" y="97"/>
                    <a:pt x="630" y="96"/>
                  </a:cubicBezTo>
                  <a:cubicBezTo>
                    <a:pt x="628" y="95"/>
                    <a:pt x="624" y="96"/>
                    <a:pt x="623" y="98"/>
                  </a:cubicBezTo>
                  <a:cubicBezTo>
                    <a:pt x="622" y="100"/>
                    <a:pt x="619" y="99"/>
                    <a:pt x="618" y="99"/>
                  </a:cubicBezTo>
                  <a:cubicBezTo>
                    <a:pt x="617" y="98"/>
                    <a:pt x="614" y="100"/>
                    <a:pt x="613" y="99"/>
                  </a:cubicBezTo>
                  <a:cubicBezTo>
                    <a:pt x="611" y="98"/>
                    <a:pt x="616" y="96"/>
                    <a:pt x="615" y="95"/>
                  </a:cubicBezTo>
                  <a:cubicBezTo>
                    <a:pt x="614" y="93"/>
                    <a:pt x="608" y="94"/>
                    <a:pt x="607" y="97"/>
                  </a:cubicBezTo>
                  <a:cubicBezTo>
                    <a:pt x="607" y="99"/>
                    <a:pt x="603" y="95"/>
                    <a:pt x="602" y="96"/>
                  </a:cubicBezTo>
                  <a:cubicBezTo>
                    <a:pt x="601" y="96"/>
                    <a:pt x="599" y="97"/>
                    <a:pt x="597" y="98"/>
                  </a:cubicBezTo>
                  <a:cubicBezTo>
                    <a:pt x="594" y="99"/>
                    <a:pt x="590" y="97"/>
                    <a:pt x="589" y="99"/>
                  </a:cubicBezTo>
                  <a:cubicBezTo>
                    <a:pt x="588" y="101"/>
                    <a:pt x="594" y="102"/>
                    <a:pt x="594" y="102"/>
                  </a:cubicBezTo>
                  <a:cubicBezTo>
                    <a:pt x="594" y="103"/>
                    <a:pt x="581" y="103"/>
                    <a:pt x="580" y="104"/>
                  </a:cubicBezTo>
                  <a:cubicBezTo>
                    <a:pt x="580" y="106"/>
                    <a:pt x="576" y="106"/>
                    <a:pt x="570" y="106"/>
                  </a:cubicBezTo>
                  <a:cubicBezTo>
                    <a:pt x="565" y="106"/>
                    <a:pt x="567" y="109"/>
                    <a:pt x="563" y="109"/>
                  </a:cubicBezTo>
                  <a:cubicBezTo>
                    <a:pt x="559" y="110"/>
                    <a:pt x="557" y="110"/>
                    <a:pt x="555" y="113"/>
                  </a:cubicBezTo>
                  <a:cubicBezTo>
                    <a:pt x="554" y="115"/>
                    <a:pt x="550" y="115"/>
                    <a:pt x="549" y="113"/>
                  </a:cubicBezTo>
                  <a:cubicBezTo>
                    <a:pt x="548" y="112"/>
                    <a:pt x="544" y="114"/>
                    <a:pt x="546" y="114"/>
                  </a:cubicBezTo>
                  <a:cubicBezTo>
                    <a:pt x="548" y="115"/>
                    <a:pt x="546" y="117"/>
                    <a:pt x="545" y="116"/>
                  </a:cubicBezTo>
                  <a:cubicBezTo>
                    <a:pt x="543" y="116"/>
                    <a:pt x="540" y="119"/>
                    <a:pt x="542" y="118"/>
                  </a:cubicBezTo>
                  <a:cubicBezTo>
                    <a:pt x="544" y="118"/>
                    <a:pt x="545" y="120"/>
                    <a:pt x="544" y="121"/>
                  </a:cubicBezTo>
                  <a:cubicBezTo>
                    <a:pt x="543" y="123"/>
                    <a:pt x="538" y="120"/>
                    <a:pt x="537" y="121"/>
                  </a:cubicBezTo>
                  <a:cubicBezTo>
                    <a:pt x="536" y="122"/>
                    <a:pt x="539" y="124"/>
                    <a:pt x="541" y="123"/>
                  </a:cubicBezTo>
                  <a:cubicBezTo>
                    <a:pt x="543" y="123"/>
                    <a:pt x="545" y="125"/>
                    <a:pt x="545" y="126"/>
                  </a:cubicBezTo>
                  <a:cubicBezTo>
                    <a:pt x="545" y="128"/>
                    <a:pt x="540" y="125"/>
                    <a:pt x="539" y="126"/>
                  </a:cubicBezTo>
                  <a:cubicBezTo>
                    <a:pt x="538" y="128"/>
                    <a:pt x="540" y="128"/>
                    <a:pt x="542" y="129"/>
                  </a:cubicBezTo>
                  <a:cubicBezTo>
                    <a:pt x="544" y="129"/>
                    <a:pt x="543" y="130"/>
                    <a:pt x="545" y="131"/>
                  </a:cubicBezTo>
                  <a:cubicBezTo>
                    <a:pt x="545" y="132"/>
                    <a:pt x="545" y="132"/>
                    <a:pt x="545" y="132"/>
                  </a:cubicBezTo>
                  <a:cubicBezTo>
                    <a:pt x="546" y="133"/>
                    <a:pt x="544" y="134"/>
                    <a:pt x="544" y="135"/>
                  </a:cubicBezTo>
                  <a:cubicBezTo>
                    <a:pt x="544" y="137"/>
                    <a:pt x="542" y="137"/>
                    <a:pt x="542" y="136"/>
                  </a:cubicBezTo>
                  <a:cubicBezTo>
                    <a:pt x="542" y="135"/>
                    <a:pt x="536" y="134"/>
                    <a:pt x="534" y="136"/>
                  </a:cubicBezTo>
                  <a:cubicBezTo>
                    <a:pt x="533" y="137"/>
                    <a:pt x="532" y="138"/>
                    <a:pt x="530" y="137"/>
                  </a:cubicBezTo>
                  <a:cubicBezTo>
                    <a:pt x="529" y="135"/>
                    <a:pt x="524" y="137"/>
                    <a:pt x="519" y="137"/>
                  </a:cubicBezTo>
                  <a:cubicBezTo>
                    <a:pt x="513" y="138"/>
                    <a:pt x="501" y="138"/>
                    <a:pt x="498" y="139"/>
                  </a:cubicBezTo>
                  <a:cubicBezTo>
                    <a:pt x="495" y="140"/>
                    <a:pt x="492" y="144"/>
                    <a:pt x="495" y="147"/>
                  </a:cubicBezTo>
                  <a:cubicBezTo>
                    <a:pt x="498" y="150"/>
                    <a:pt x="495" y="151"/>
                    <a:pt x="495" y="153"/>
                  </a:cubicBezTo>
                  <a:cubicBezTo>
                    <a:pt x="495" y="155"/>
                    <a:pt x="502" y="158"/>
                    <a:pt x="506" y="159"/>
                  </a:cubicBezTo>
                  <a:cubicBezTo>
                    <a:pt x="510" y="159"/>
                    <a:pt x="513" y="164"/>
                    <a:pt x="511" y="167"/>
                  </a:cubicBezTo>
                  <a:cubicBezTo>
                    <a:pt x="508" y="169"/>
                    <a:pt x="502" y="166"/>
                    <a:pt x="497" y="162"/>
                  </a:cubicBezTo>
                  <a:cubicBezTo>
                    <a:pt x="492" y="159"/>
                    <a:pt x="482" y="157"/>
                    <a:pt x="479" y="157"/>
                  </a:cubicBezTo>
                  <a:cubicBezTo>
                    <a:pt x="475" y="158"/>
                    <a:pt x="477" y="154"/>
                    <a:pt x="473" y="154"/>
                  </a:cubicBezTo>
                  <a:cubicBezTo>
                    <a:pt x="468" y="155"/>
                    <a:pt x="465" y="159"/>
                    <a:pt x="468" y="159"/>
                  </a:cubicBezTo>
                  <a:cubicBezTo>
                    <a:pt x="471" y="159"/>
                    <a:pt x="472" y="158"/>
                    <a:pt x="471" y="160"/>
                  </a:cubicBezTo>
                  <a:cubicBezTo>
                    <a:pt x="469" y="161"/>
                    <a:pt x="472" y="161"/>
                    <a:pt x="475" y="162"/>
                  </a:cubicBezTo>
                  <a:cubicBezTo>
                    <a:pt x="479" y="164"/>
                    <a:pt x="472" y="166"/>
                    <a:pt x="469" y="164"/>
                  </a:cubicBezTo>
                  <a:cubicBezTo>
                    <a:pt x="465" y="161"/>
                    <a:pt x="461" y="163"/>
                    <a:pt x="460" y="165"/>
                  </a:cubicBezTo>
                  <a:cubicBezTo>
                    <a:pt x="459" y="167"/>
                    <a:pt x="464" y="173"/>
                    <a:pt x="471" y="174"/>
                  </a:cubicBezTo>
                  <a:cubicBezTo>
                    <a:pt x="477" y="175"/>
                    <a:pt x="475" y="177"/>
                    <a:pt x="478" y="178"/>
                  </a:cubicBezTo>
                  <a:cubicBezTo>
                    <a:pt x="481" y="179"/>
                    <a:pt x="479" y="180"/>
                    <a:pt x="477" y="180"/>
                  </a:cubicBezTo>
                  <a:cubicBezTo>
                    <a:pt x="475" y="180"/>
                    <a:pt x="471" y="177"/>
                    <a:pt x="467" y="175"/>
                  </a:cubicBezTo>
                  <a:cubicBezTo>
                    <a:pt x="464" y="174"/>
                    <a:pt x="456" y="176"/>
                    <a:pt x="454" y="174"/>
                  </a:cubicBezTo>
                  <a:cubicBezTo>
                    <a:pt x="452" y="172"/>
                    <a:pt x="455" y="170"/>
                    <a:pt x="453" y="169"/>
                  </a:cubicBezTo>
                  <a:cubicBezTo>
                    <a:pt x="452" y="167"/>
                    <a:pt x="453" y="164"/>
                    <a:pt x="455" y="161"/>
                  </a:cubicBezTo>
                  <a:cubicBezTo>
                    <a:pt x="457" y="158"/>
                    <a:pt x="455" y="152"/>
                    <a:pt x="452" y="151"/>
                  </a:cubicBezTo>
                  <a:cubicBezTo>
                    <a:pt x="449" y="150"/>
                    <a:pt x="449" y="153"/>
                    <a:pt x="450" y="154"/>
                  </a:cubicBezTo>
                  <a:cubicBezTo>
                    <a:pt x="450" y="155"/>
                    <a:pt x="450" y="160"/>
                    <a:pt x="448" y="163"/>
                  </a:cubicBezTo>
                  <a:cubicBezTo>
                    <a:pt x="445" y="166"/>
                    <a:pt x="438" y="166"/>
                    <a:pt x="438" y="168"/>
                  </a:cubicBezTo>
                  <a:cubicBezTo>
                    <a:pt x="438" y="170"/>
                    <a:pt x="433" y="171"/>
                    <a:pt x="435" y="173"/>
                  </a:cubicBezTo>
                  <a:cubicBezTo>
                    <a:pt x="436" y="174"/>
                    <a:pt x="443" y="181"/>
                    <a:pt x="444" y="184"/>
                  </a:cubicBezTo>
                  <a:cubicBezTo>
                    <a:pt x="445" y="186"/>
                    <a:pt x="438" y="193"/>
                    <a:pt x="439" y="197"/>
                  </a:cubicBezTo>
                  <a:cubicBezTo>
                    <a:pt x="440" y="201"/>
                    <a:pt x="438" y="203"/>
                    <a:pt x="440" y="205"/>
                  </a:cubicBezTo>
                  <a:cubicBezTo>
                    <a:pt x="441" y="207"/>
                    <a:pt x="444" y="205"/>
                    <a:pt x="446" y="206"/>
                  </a:cubicBezTo>
                  <a:cubicBezTo>
                    <a:pt x="448" y="207"/>
                    <a:pt x="451" y="205"/>
                    <a:pt x="455" y="204"/>
                  </a:cubicBezTo>
                  <a:cubicBezTo>
                    <a:pt x="460" y="203"/>
                    <a:pt x="468" y="208"/>
                    <a:pt x="471" y="210"/>
                  </a:cubicBezTo>
                  <a:cubicBezTo>
                    <a:pt x="474" y="211"/>
                    <a:pt x="472" y="213"/>
                    <a:pt x="474" y="216"/>
                  </a:cubicBezTo>
                  <a:cubicBezTo>
                    <a:pt x="475" y="218"/>
                    <a:pt x="470" y="218"/>
                    <a:pt x="470" y="222"/>
                  </a:cubicBezTo>
                  <a:cubicBezTo>
                    <a:pt x="470" y="225"/>
                    <a:pt x="479" y="227"/>
                    <a:pt x="479" y="228"/>
                  </a:cubicBezTo>
                  <a:cubicBezTo>
                    <a:pt x="480" y="229"/>
                    <a:pt x="473" y="228"/>
                    <a:pt x="470" y="227"/>
                  </a:cubicBezTo>
                  <a:cubicBezTo>
                    <a:pt x="467" y="226"/>
                    <a:pt x="467" y="223"/>
                    <a:pt x="466" y="222"/>
                  </a:cubicBezTo>
                  <a:cubicBezTo>
                    <a:pt x="466" y="221"/>
                    <a:pt x="468" y="218"/>
                    <a:pt x="468" y="216"/>
                  </a:cubicBezTo>
                  <a:cubicBezTo>
                    <a:pt x="469" y="214"/>
                    <a:pt x="465" y="213"/>
                    <a:pt x="464" y="211"/>
                  </a:cubicBezTo>
                  <a:cubicBezTo>
                    <a:pt x="463" y="210"/>
                    <a:pt x="461" y="207"/>
                    <a:pt x="459" y="208"/>
                  </a:cubicBezTo>
                  <a:cubicBezTo>
                    <a:pt x="457" y="208"/>
                    <a:pt x="449" y="209"/>
                    <a:pt x="447" y="211"/>
                  </a:cubicBezTo>
                  <a:cubicBezTo>
                    <a:pt x="445" y="213"/>
                    <a:pt x="447" y="219"/>
                    <a:pt x="449" y="222"/>
                  </a:cubicBezTo>
                  <a:cubicBezTo>
                    <a:pt x="450" y="225"/>
                    <a:pt x="442" y="229"/>
                    <a:pt x="442" y="232"/>
                  </a:cubicBezTo>
                  <a:cubicBezTo>
                    <a:pt x="442" y="234"/>
                    <a:pt x="439" y="235"/>
                    <a:pt x="436" y="237"/>
                  </a:cubicBezTo>
                  <a:cubicBezTo>
                    <a:pt x="432" y="239"/>
                    <a:pt x="428" y="240"/>
                    <a:pt x="428" y="244"/>
                  </a:cubicBezTo>
                  <a:cubicBezTo>
                    <a:pt x="429" y="247"/>
                    <a:pt x="424" y="245"/>
                    <a:pt x="421" y="244"/>
                  </a:cubicBezTo>
                  <a:cubicBezTo>
                    <a:pt x="419" y="242"/>
                    <a:pt x="416" y="244"/>
                    <a:pt x="412" y="244"/>
                  </a:cubicBezTo>
                  <a:cubicBezTo>
                    <a:pt x="408" y="244"/>
                    <a:pt x="408" y="241"/>
                    <a:pt x="406" y="242"/>
                  </a:cubicBezTo>
                  <a:cubicBezTo>
                    <a:pt x="403" y="243"/>
                    <a:pt x="401" y="241"/>
                    <a:pt x="402" y="239"/>
                  </a:cubicBezTo>
                  <a:cubicBezTo>
                    <a:pt x="402" y="237"/>
                    <a:pt x="406" y="238"/>
                    <a:pt x="406" y="240"/>
                  </a:cubicBezTo>
                  <a:cubicBezTo>
                    <a:pt x="406" y="241"/>
                    <a:pt x="408" y="241"/>
                    <a:pt x="411" y="239"/>
                  </a:cubicBezTo>
                  <a:cubicBezTo>
                    <a:pt x="413" y="238"/>
                    <a:pt x="412" y="241"/>
                    <a:pt x="415" y="241"/>
                  </a:cubicBezTo>
                  <a:cubicBezTo>
                    <a:pt x="419" y="242"/>
                    <a:pt x="417" y="240"/>
                    <a:pt x="419" y="240"/>
                  </a:cubicBezTo>
                  <a:cubicBezTo>
                    <a:pt x="422" y="240"/>
                    <a:pt x="422" y="239"/>
                    <a:pt x="421" y="238"/>
                  </a:cubicBezTo>
                  <a:cubicBezTo>
                    <a:pt x="420" y="237"/>
                    <a:pt x="423" y="236"/>
                    <a:pt x="425" y="235"/>
                  </a:cubicBezTo>
                  <a:cubicBezTo>
                    <a:pt x="427" y="234"/>
                    <a:pt x="426" y="231"/>
                    <a:pt x="427" y="231"/>
                  </a:cubicBezTo>
                  <a:cubicBezTo>
                    <a:pt x="429" y="230"/>
                    <a:pt x="428" y="228"/>
                    <a:pt x="429" y="228"/>
                  </a:cubicBezTo>
                  <a:cubicBezTo>
                    <a:pt x="431" y="228"/>
                    <a:pt x="432" y="225"/>
                    <a:pt x="433" y="225"/>
                  </a:cubicBezTo>
                  <a:cubicBezTo>
                    <a:pt x="435" y="225"/>
                    <a:pt x="436" y="223"/>
                    <a:pt x="435" y="222"/>
                  </a:cubicBezTo>
                  <a:cubicBezTo>
                    <a:pt x="434" y="220"/>
                    <a:pt x="435" y="217"/>
                    <a:pt x="437" y="216"/>
                  </a:cubicBezTo>
                  <a:cubicBezTo>
                    <a:pt x="438" y="216"/>
                    <a:pt x="439" y="214"/>
                    <a:pt x="437" y="213"/>
                  </a:cubicBezTo>
                  <a:cubicBezTo>
                    <a:pt x="436" y="212"/>
                    <a:pt x="431" y="209"/>
                    <a:pt x="431" y="206"/>
                  </a:cubicBezTo>
                  <a:cubicBezTo>
                    <a:pt x="431" y="204"/>
                    <a:pt x="430" y="200"/>
                    <a:pt x="431" y="198"/>
                  </a:cubicBezTo>
                  <a:cubicBezTo>
                    <a:pt x="431" y="196"/>
                    <a:pt x="431" y="193"/>
                    <a:pt x="431" y="191"/>
                  </a:cubicBezTo>
                  <a:cubicBezTo>
                    <a:pt x="430" y="188"/>
                    <a:pt x="432" y="186"/>
                    <a:pt x="433" y="182"/>
                  </a:cubicBezTo>
                  <a:cubicBezTo>
                    <a:pt x="433" y="178"/>
                    <a:pt x="428" y="174"/>
                    <a:pt x="426" y="173"/>
                  </a:cubicBezTo>
                  <a:cubicBezTo>
                    <a:pt x="424" y="172"/>
                    <a:pt x="425" y="170"/>
                    <a:pt x="429" y="167"/>
                  </a:cubicBezTo>
                  <a:cubicBezTo>
                    <a:pt x="432" y="164"/>
                    <a:pt x="432" y="155"/>
                    <a:pt x="432" y="153"/>
                  </a:cubicBezTo>
                  <a:cubicBezTo>
                    <a:pt x="432" y="151"/>
                    <a:pt x="425" y="150"/>
                    <a:pt x="422" y="150"/>
                  </a:cubicBezTo>
                  <a:cubicBezTo>
                    <a:pt x="419" y="150"/>
                    <a:pt x="409" y="150"/>
                    <a:pt x="407" y="149"/>
                  </a:cubicBezTo>
                  <a:cubicBezTo>
                    <a:pt x="404" y="149"/>
                    <a:pt x="403" y="151"/>
                    <a:pt x="402" y="154"/>
                  </a:cubicBezTo>
                  <a:cubicBezTo>
                    <a:pt x="401" y="156"/>
                    <a:pt x="398" y="160"/>
                    <a:pt x="397" y="165"/>
                  </a:cubicBezTo>
                  <a:cubicBezTo>
                    <a:pt x="395" y="170"/>
                    <a:pt x="389" y="172"/>
                    <a:pt x="386" y="173"/>
                  </a:cubicBezTo>
                  <a:cubicBezTo>
                    <a:pt x="383" y="174"/>
                    <a:pt x="382" y="178"/>
                    <a:pt x="383" y="180"/>
                  </a:cubicBezTo>
                  <a:cubicBezTo>
                    <a:pt x="384" y="182"/>
                    <a:pt x="386" y="181"/>
                    <a:pt x="387" y="181"/>
                  </a:cubicBezTo>
                  <a:cubicBezTo>
                    <a:pt x="389" y="182"/>
                    <a:pt x="387" y="187"/>
                    <a:pt x="386" y="188"/>
                  </a:cubicBezTo>
                  <a:cubicBezTo>
                    <a:pt x="386" y="188"/>
                    <a:pt x="388" y="190"/>
                    <a:pt x="386" y="192"/>
                  </a:cubicBezTo>
                  <a:cubicBezTo>
                    <a:pt x="384" y="193"/>
                    <a:pt x="382" y="196"/>
                    <a:pt x="383" y="197"/>
                  </a:cubicBezTo>
                  <a:cubicBezTo>
                    <a:pt x="384" y="198"/>
                    <a:pt x="390" y="199"/>
                    <a:pt x="393" y="201"/>
                  </a:cubicBezTo>
                  <a:cubicBezTo>
                    <a:pt x="395" y="202"/>
                    <a:pt x="394" y="205"/>
                    <a:pt x="396" y="207"/>
                  </a:cubicBezTo>
                  <a:cubicBezTo>
                    <a:pt x="398" y="210"/>
                    <a:pt x="400" y="208"/>
                    <a:pt x="401" y="210"/>
                  </a:cubicBezTo>
                  <a:cubicBezTo>
                    <a:pt x="402" y="211"/>
                    <a:pt x="398" y="217"/>
                    <a:pt x="396" y="218"/>
                  </a:cubicBezTo>
                  <a:cubicBezTo>
                    <a:pt x="394" y="218"/>
                    <a:pt x="388" y="211"/>
                    <a:pt x="386" y="210"/>
                  </a:cubicBezTo>
                  <a:cubicBezTo>
                    <a:pt x="384" y="208"/>
                    <a:pt x="377" y="206"/>
                    <a:pt x="373" y="204"/>
                  </a:cubicBezTo>
                  <a:cubicBezTo>
                    <a:pt x="370" y="202"/>
                    <a:pt x="367" y="203"/>
                    <a:pt x="363" y="200"/>
                  </a:cubicBezTo>
                  <a:cubicBezTo>
                    <a:pt x="359" y="197"/>
                    <a:pt x="355" y="196"/>
                    <a:pt x="348" y="196"/>
                  </a:cubicBezTo>
                  <a:cubicBezTo>
                    <a:pt x="340" y="196"/>
                    <a:pt x="336" y="194"/>
                    <a:pt x="333" y="195"/>
                  </a:cubicBezTo>
                  <a:cubicBezTo>
                    <a:pt x="331" y="195"/>
                    <a:pt x="332" y="192"/>
                    <a:pt x="327" y="190"/>
                  </a:cubicBezTo>
                  <a:cubicBezTo>
                    <a:pt x="323" y="188"/>
                    <a:pt x="320" y="186"/>
                    <a:pt x="317" y="187"/>
                  </a:cubicBezTo>
                  <a:cubicBezTo>
                    <a:pt x="315" y="188"/>
                    <a:pt x="316" y="193"/>
                    <a:pt x="320" y="194"/>
                  </a:cubicBezTo>
                  <a:cubicBezTo>
                    <a:pt x="324" y="194"/>
                    <a:pt x="322" y="196"/>
                    <a:pt x="326" y="196"/>
                  </a:cubicBezTo>
                  <a:cubicBezTo>
                    <a:pt x="330" y="196"/>
                    <a:pt x="331" y="197"/>
                    <a:pt x="331" y="200"/>
                  </a:cubicBezTo>
                  <a:cubicBezTo>
                    <a:pt x="331" y="202"/>
                    <a:pt x="333" y="205"/>
                    <a:pt x="334" y="206"/>
                  </a:cubicBezTo>
                  <a:cubicBezTo>
                    <a:pt x="336" y="208"/>
                    <a:pt x="335" y="211"/>
                    <a:pt x="332" y="211"/>
                  </a:cubicBezTo>
                  <a:cubicBezTo>
                    <a:pt x="329" y="211"/>
                    <a:pt x="325" y="211"/>
                    <a:pt x="326" y="214"/>
                  </a:cubicBezTo>
                  <a:cubicBezTo>
                    <a:pt x="328" y="216"/>
                    <a:pt x="326" y="216"/>
                    <a:pt x="322" y="215"/>
                  </a:cubicBezTo>
                  <a:cubicBezTo>
                    <a:pt x="319" y="214"/>
                    <a:pt x="321" y="212"/>
                    <a:pt x="322" y="210"/>
                  </a:cubicBezTo>
                  <a:cubicBezTo>
                    <a:pt x="324" y="209"/>
                    <a:pt x="319" y="208"/>
                    <a:pt x="317" y="207"/>
                  </a:cubicBezTo>
                  <a:cubicBezTo>
                    <a:pt x="315" y="206"/>
                    <a:pt x="307" y="212"/>
                    <a:pt x="305" y="213"/>
                  </a:cubicBezTo>
                  <a:cubicBezTo>
                    <a:pt x="303" y="214"/>
                    <a:pt x="297" y="212"/>
                    <a:pt x="292" y="213"/>
                  </a:cubicBezTo>
                  <a:cubicBezTo>
                    <a:pt x="286" y="214"/>
                    <a:pt x="286" y="219"/>
                    <a:pt x="284" y="218"/>
                  </a:cubicBezTo>
                  <a:cubicBezTo>
                    <a:pt x="282" y="218"/>
                    <a:pt x="276" y="219"/>
                    <a:pt x="273" y="218"/>
                  </a:cubicBezTo>
                  <a:cubicBezTo>
                    <a:pt x="271" y="216"/>
                    <a:pt x="273" y="215"/>
                    <a:pt x="275" y="215"/>
                  </a:cubicBezTo>
                  <a:cubicBezTo>
                    <a:pt x="278" y="216"/>
                    <a:pt x="279" y="215"/>
                    <a:pt x="277" y="213"/>
                  </a:cubicBezTo>
                  <a:cubicBezTo>
                    <a:pt x="276" y="211"/>
                    <a:pt x="279" y="209"/>
                    <a:pt x="279" y="208"/>
                  </a:cubicBezTo>
                  <a:cubicBezTo>
                    <a:pt x="279" y="206"/>
                    <a:pt x="270" y="210"/>
                    <a:pt x="268" y="211"/>
                  </a:cubicBezTo>
                  <a:cubicBezTo>
                    <a:pt x="266" y="212"/>
                    <a:pt x="268" y="215"/>
                    <a:pt x="266" y="215"/>
                  </a:cubicBezTo>
                  <a:cubicBezTo>
                    <a:pt x="265" y="216"/>
                    <a:pt x="265" y="214"/>
                    <a:pt x="263" y="213"/>
                  </a:cubicBezTo>
                  <a:cubicBezTo>
                    <a:pt x="261" y="213"/>
                    <a:pt x="247" y="216"/>
                    <a:pt x="244" y="219"/>
                  </a:cubicBezTo>
                  <a:cubicBezTo>
                    <a:pt x="242" y="222"/>
                    <a:pt x="237" y="222"/>
                    <a:pt x="237" y="223"/>
                  </a:cubicBezTo>
                  <a:cubicBezTo>
                    <a:pt x="237" y="225"/>
                    <a:pt x="230" y="225"/>
                    <a:pt x="228" y="226"/>
                  </a:cubicBezTo>
                  <a:cubicBezTo>
                    <a:pt x="225" y="227"/>
                    <a:pt x="227" y="232"/>
                    <a:pt x="226" y="235"/>
                  </a:cubicBezTo>
                  <a:cubicBezTo>
                    <a:pt x="225" y="237"/>
                    <a:pt x="215" y="236"/>
                    <a:pt x="212" y="236"/>
                  </a:cubicBezTo>
                  <a:cubicBezTo>
                    <a:pt x="209" y="237"/>
                    <a:pt x="208" y="231"/>
                    <a:pt x="206" y="230"/>
                  </a:cubicBezTo>
                  <a:cubicBezTo>
                    <a:pt x="204" y="230"/>
                    <a:pt x="205" y="227"/>
                    <a:pt x="206" y="225"/>
                  </a:cubicBezTo>
                  <a:cubicBezTo>
                    <a:pt x="207" y="224"/>
                    <a:pt x="208" y="225"/>
                    <a:pt x="211" y="223"/>
                  </a:cubicBezTo>
                  <a:cubicBezTo>
                    <a:pt x="214" y="221"/>
                    <a:pt x="217" y="224"/>
                    <a:pt x="219" y="223"/>
                  </a:cubicBezTo>
                  <a:cubicBezTo>
                    <a:pt x="220" y="221"/>
                    <a:pt x="214" y="218"/>
                    <a:pt x="214" y="215"/>
                  </a:cubicBezTo>
                  <a:cubicBezTo>
                    <a:pt x="213" y="212"/>
                    <a:pt x="207" y="211"/>
                    <a:pt x="203" y="212"/>
                  </a:cubicBezTo>
                  <a:cubicBezTo>
                    <a:pt x="200" y="213"/>
                    <a:pt x="196" y="212"/>
                    <a:pt x="193" y="211"/>
                  </a:cubicBezTo>
                  <a:cubicBezTo>
                    <a:pt x="191" y="210"/>
                    <a:pt x="191" y="213"/>
                    <a:pt x="195" y="214"/>
                  </a:cubicBezTo>
                  <a:cubicBezTo>
                    <a:pt x="199" y="215"/>
                    <a:pt x="197" y="218"/>
                    <a:pt x="197" y="220"/>
                  </a:cubicBezTo>
                  <a:cubicBezTo>
                    <a:pt x="198" y="222"/>
                    <a:pt x="196" y="226"/>
                    <a:pt x="194" y="229"/>
                  </a:cubicBezTo>
                  <a:cubicBezTo>
                    <a:pt x="192" y="232"/>
                    <a:pt x="194" y="232"/>
                    <a:pt x="197" y="232"/>
                  </a:cubicBezTo>
                  <a:cubicBezTo>
                    <a:pt x="200" y="231"/>
                    <a:pt x="200" y="236"/>
                    <a:pt x="200" y="239"/>
                  </a:cubicBezTo>
                  <a:cubicBezTo>
                    <a:pt x="200" y="242"/>
                    <a:pt x="197" y="243"/>
                    <a:pt x="197" y="245"/>
                  </a:cubicBezTo>
                  <a:cubicBezTo>
                    <a:pt x="197" y="247"/>
                    <a:pt x="195" y="244"/>
                    <a:pt x="194" y="245"/>
                  </a:cubicBezTo>
                  <a:cubicBezTo>
                    <a:pt x="193" y="246"/>
                    <a:pt x="192" y="244"/>
                    <a:pt x="191" y="242"/>
                  </a:cubicBezTo>
                  <a:cubicBezTo>
                    <a:pt x="191" y="240"/>
                    <a:pt x="186" y="242"/>
                    <a:pt x="183" y="241"/>
                  </a:cubicBezTo>
                  <a:cubicBezTo>
                    <a:pt x="181" y="240"/>
                    <a:pt x="180" y="241"/>
                    <a:pt x="178" y="243"/>
                  </a:cubicBezTo>
                  <a:cubicBezTo>
                    <a:pt x="177" y="245"/>
                    <a:pt x="173" y="246"/>
                    <a:pt x="171" y="246"/>
                  </a:cubicBezTo>
                  <a:cubicBezTo>
                    <a:pt x="169" y="247"/>
                    <a:pt x="165" y="251"/>
                    <a:pt x="163" y="252"/>
                  </a:cubicBezTo>
                  <a:cubicBezTo>
                    <a:pt x="161" y="253"/>
                    <a:pt x="161" y="256"/>
                    <a:pt x="164" y="259"/>
                  </a:cubicBezTo>
                  <a:cubicBezTo>
                    <a:pt x="167" y="262"/>
                    <a:pt x="167" y="264"/>
                    <a:pt x="167" y="265"/>
                  </a:cubicBezTo>
                  <a:cubicBezTo>
                    <a:pt x="167" y="267"/>
                    <a:pt x="159" y="266"/>
                    <a:pt x="158" y="265"/>
                  </a:cubicBezTo>
                  <a:cubicBezTo>
                    <a:pt x="156" y="263"/>
                    <a:pt x="151" y="262"/>
                    <a:pt x="149" y="263"/>
                  </a:cubicBezTo>
                  <a:cubicBezTo>
                    <a:pt x="147" y="263"/>
                    <a:pt x="143" y="257"/>
                    <a:pt x="140" y="257"/>
                  </a:cubicBezTo>
                  <a:cubicBezTo>
                    <a:pt x="138" y="257"/>
                    <a:pt x="136" y="260"/>
                    <a:pt x="135" y="262"/>
                  </a:cubicBezTo>
                  <a:cubicBezTo>
                    <a:pt x="134" y="263"/>
                    <a:pt x="136" y="264"/>
                    <a:pt x="138" y="266"/>
                  </a:cubicBezTo>
                  <a:cubicBezTo>
                    <a:pt x="139" y="269"/>
                    <a:pt x="143" y="269"/>
                    <a:pt x="145" y="269"/>
                  </a:cubicBezTo>
                  <a:cubicBezTo>
                    <a:pt x="148" y="269"/>
                    <a:pt x="147" y="273"/>
                    <a:pt x="146" y="274"/>
                  </a:cubicBezTo>
                  <a:cubicBezTo>
                    <a:pt x="145" y="276"/>
                    <a:pt x="141" y="277"/>
                    <a:pt x="140" y="275"/>
                  </a:cubicBezTo>
                  <a:cubicBezTo>
                    <a:pt x="139" y="274"/>
                    <a:pt x="134" y="275"/>
                    <a:pt x="134" y="273"/>
                  </a:cubicBezTo>
                  <a:cubicBezTo>
                    <a:pt x="134" y="271"/>
                    <a:pt x="130" y="268"/>
                    <a:pt x="126" y="269"/>
                  </a:cubicBezTo>
                  <a:cubicBezTo>
                    <a:pt x="123" y="270"/>
                    <a:pt x="122" y="267"/>
                    <a:pt x="122" y="264"/>
                  </a:cubicBezTo>
                  <a:cubicBezTo>
                    <a:pt x="122" y="261"/>
                    <a:pt x="120" y="260"/>
                    <a:pt x="120" y="259"/>
                  </a:cubicBezTo>
                  <a:cubicBezTo>
                    <a:pt x="120" y="257"/>
                    <a:pt x="119" y="255"/>
                    <a:pt x="121" y="253"/>
                  </a:cubicBezTo>
                  <a:cubicBezTo>
                    <a:pt x="122" y="252"/>
                    <a:pt x="121" y="250"/>
                    <a:pt x="121" y="248"/>
                  </a:cubicBezTo>
                  <a:cubicBezTo>
                    <a:pt x="121" y="246"/>
                    <a:pt x="118" y="244"/>
                    <a:pt x="115" y="244"/>
                  </a:cubicBezTo>
                  <a:cubicBezTo>
                    <a:pt x="112" y="244"/>
                    <a:pt x="113" y="241"/>
                    <a:pt x="110" y="240"/>
                  </a:cubicBezTo>
                  <a:cubicBezTo>
                    <a:pt x="108" y="240"/>
                    <a:pt x="103" y="235"/>
                    <a:pt x="102" y="234"/>
                  </a:cubicBezTo>
                  <a:cubicBezTo>
                    <a:pt x="102" y="232"/>
                    <a:pt x="98" y="232"/>
                    <a:pt x="99" y="231"/>
                  </a:cubicBezTo>
                  <a:cubicBezTo>
                    <a:pt x="101" y="230"/>
                    <a:pt x="104" y="231"/>
                    <a:pt x="106" y="233"/>
                  </a:cubicBezTo>
                  <a:cubicBezTo>
                    <a:pt x="108" y="235"/>
                    <a:pt x="111" y="237"/>
                    <a:pt x="117" y="238"/>
                  </a:cubicBezTo>
                  <a:cubicBezTo>
                    <a:pt x="123" y="239"/>
                    <a:pt x="125" y="241"/>
                    <a:pt x="131" y="242"/>
                  </a:cubicBezTo>
                  <a:cubicBezTo>
                    <a:pt x="137" y="244"/>
                    <a:pt x="141" y="244"/>
                    <a:pt x="150" y="246"/>
                  </a:cubicBezTo>
                  <a:cubicBezTo>
                    <a:pt x="159" y="247"/>
                    <a:pt x="171" y="238"/>
                    <a:pt x="173" y="235"/>
                  </a:cubicBezTo>
                  <a:cubicBezTo>
                    <a:pt x="176" y="233"/>
                    <a:pt x="172" y="228"/>
                    <a:pt x="172" y="226"/>
                  </a:cubicBezTo>
                  <a:cubicBezTo>
                    <a:pt x="172" y="224"/>
                    <a:pt x="168" y="224"/>
                    <a:pt x="168" y="222"/>
                  </a:cubicBezTo>
                  <a:cubicBezTo>
                    <a:pt x="167" y="221"/>
                    <a:pt x="165" y="218"/>
                    <a:pt x="161" y="218"/>
                  </a:cubicBezTo>
                  <a:cubicBezTo>
                    <a:pt x="158" y="218"/>
                    <a:pt x="157" y="214"/>
                    <a:pt x="154" y="215"/>
                  </a:cubicBezTo>
                  <a:cubicBezTo>
                    <a:pt x="152" y="215"/>
                    <a:pt x="150" y="213"/>
                    <a:pt x="143" y="209"/>
                  </a:cubicBezTo>
                  <a:cubicBezTo>
                    <a:pt x="136" y="204"/>
                    <a:pt x="126" y="200"/>
                    <a:pt x="124" y="201"/>
                  </a:cubicBezTo>
                  <a:cubicBezTo>
                    <a:pt x="122" y="202"/>
                    <a:pt x="121" y="203"/>
                    <a:pt x="120" y="201"/>
                  </a:cubicBezTo>
                  <a:cubicBezTo>
                    <a:pt x="119" y="199"/>
                    <a:pt x="116" y="199"/>
                    <a:pt x="114" y="201"/>
                  </a:cubicBezTo>
                  <a:cubicBezTo>
                    <a:pt x="112" y="202"/>
                    <a:pt x="110" y="199"/>
                    <a:pt x="107" y="200"/>
                  </a:cubicBezTo>
                  <a:cubicBezTo>
                    <a:pt x="103" y="201"/>
                    <a:pt x="101" y="199"/>
                    <a:pt x="102" y="198"/>
                  </a:cubicBezTo>
                  <a:cubicBezTo>
                    <a:pt x="103" y="196"/>
                    <a:pt x="108" y="197"/>
                    <a:pt x="108" y="196"/>
                  </a:cubicBezTo>
                  <a:cubicBezTo>
                    <a:pt x="108" y="194"/>
                    <a:pt x="106" y="196"/>
                    <a:pt x="103" y="193"/>
                  </a:cubicBezTo>
                  <a:cubicBezTo>
                    <a:pt x="99" y="191"/>
                    <a:pt x="98" y="193"/>
                    <a:pt x="97" y="195"/>
                  </a:cubicBezTo>
                  <a:cubicBezTo>
                    <a:pt x="96" y="196"/>
                    <a:pt x="94" y="196"/>
                    <a:pt x="92" y="194"/>
                  </a:cubicBezTo>
                  <a:cubicBezTo>
                    <a:pt x="92" y="194"/>
                    <a:pt x="92" y="194"/>
                    <a:pt x="91" y="194"/>
                  </a:cubicBezTo>
                  <a:cubicBezTo>
                    <a:pt x="91" y="197"/>
                    <a:pt x="89" y="197"/>
                    <a:pt x="87" y="197"/>
                  </a:cubicBezTo>
                  <a:cubicBezTo>
                    <a:pt x="85" y="196"/>
                    <a:pt x="83" y="200"/>
                    <a:pt x="81" y="200"/>
                  </a:cubicBezTo>
                  <a:cubicBezTo>
                    <a:pt x="78" y="200"/>
                    <a:pt x="76" y="203"/>
                    <a:pt x="75" y="205"/>
                  </a:cubicBezTo>
                  <a:cubicBezTo>
                    <a:pt x="75" y="207"/>
                    <a:pt x="72" y="206"/>
                    <a:pt x="72" y="207"/>
                  </a:cubicBezTo>
                  <a:cubicBezTo>
                    <a:pt x="72" y="208"/>
                    <a:pt x="72" y="210"/>
                    <a:pt x="71" y="211"/>
                  </a:cubicBezTo>
                  <a:cubicBezTo>
                    <a:pt x="70" y="213"/>
                    <a:pt x="71" y="213"/>
                    <a:pt x="72" y="216"/>
                  </a:cubicBezTo>
                  <a:cubicBezTo>
                    <a:pt x="73" y="218"/>
                    <a:pt x="76" y="218"/>
                    <a:pt x="77" y="219"/>
                  </a:cubicBezTo>
                  <a:cubicBezTo>
                    <a:pt x="78" y="219"/>
                    <a:pt x="83" y="223"/>
                    <a:pt x="83" y="225"/>
                  </a:cubicBezTo>
                  <a:cubicBezTo>
                    <a:pt x="83" y="226"/>
                    <a:pt x="79" y="230"/>
                    <a:pt x="78" y="231"/>
                  </a:cubicBezTo>
                  <a:cubicBezTo>
                    <a:pt x="76" y="232"/>
                    <a:pt x="75" y="234"/>
                    <a:pt x="75" y="235"/>
                  </a:cubicBezTo>
                  <a:cubicBezTo>
                    <a:pt x="76" y="237"/>
                    <a:pt x="80" y="243"/>
                    <a:pt x="83" y="247"/>
                  </a:cubicBezTo>
                  <a:cubicBezTo>
                    <a:pt x="86" y="252"/>
                    <a:pt x="82" y="250"/>
                    <a:pt x="80" y="252"/>
                  </a:cubicBezTo>
                  <a:cubicBezTo>
                    <a:pt x="79" y="254"/>
                    <a:pt x="81" y="257"/>
                    <a:pt x="82" y="258"/>
                  </a:cubicBezTo>
                  <a:cubicBezTo>
                    <a:pt x="82" y="260"/>
                    <a:pt x="80" y="260"/>
                    <a:pt x="80" y="261"/>
                  </a:cubicBezTo>
                  <a:cubicBezTo>
                    <a:pt x="80" y="262"/>
                    <a:pt x="84" y="262"/>
                    <a:pt x="84" y="263"/>
                  </a:cubicBezTo>
                  <a:cubicBezTo>
                    <a:pt x="84" y="264"/>
                    <a:pt x="81" y="266"/>
                    <a:pt x="83" y="267"/>
                  </a:cubicBezTo>
                  <a:cubicBezTo>
                    <a:pt x="84" y="269"/>
                    <a:pt x="87" y="269"/>
                    <a:pt x="87" y="272"/>
                  </a:cubicBezTo>
                  <a:cubicBezTo>
                    <a:pt x="87" y="274"/>
                    <a:pt x="82" y="274"/>
                    <a:pt x="82" y="276"/>
                  </a:cubicBezTo>
                  <a:cubicBezTo>
                    <a:pt x="82" y="278"/>
                    <a:pt x="89" y="281"/>
                    <a:pt x="92" y="284"/>
                  </a:cubicBezTo>
                  <a:cubicBezTo>
                    <a:pt x="95" y="288"/>
                    <a:pt x="95" y="289"/>
                    <a:pt x="94" y="291"/>
                  </a:cubicBezTo>
                  <a:cubicBezTo>
                    <a:pt x="93" y="294"/>
                    <a:pt x="84" y="298"/>
                    <a:pt x="82" y="302"/>
                  </a:cubicBezTo>
                  <a:cubicBezTo>
                    <a:pt x="80" y="306"/>
                    <a:pt x="73" y="309"/>
                    <a:pt x="70" y="312"/>
                  </a:cubicBezTo>
                  <a:cubicBezTo>
                    <a:pt x="69" y="313"/>
                    <a:pt x="67" y="315"/>
                    <a:pt x="66" y="317"/>
                  </a:cubicBezTo>
                  <a:cubicBezTo>
                    <a:pt x="68" y="316"/>
                    <a:pt x="69" y="316"/>
                    <a:pt x="70" y="316"/>
                  </a:cubicBezTo>
                  <a:cubicBezTo>
                    <a:pt x="71" y="315"/>
                    <a:pt x="73" y="319"/>
                    <a:pt x="75" y="321"/>
                  </a:cubicBezTo>
                  <a:cubicBezTo>
                    <a:pt x="77" y="322"/>
                    <a:pt x="80" y="321"/>
                    <a:pt x="82" y="322"/>
                  </a:cubicBezTo>
                  <a:cubicBezTo>
                    <a:pt x="83" y="324"/>
                    <a:pt x="81" y="324"/>
                    <a:pt x="78" y="323"/>
                  </a:cubicBezTo>
                  <a:cubicBezTo>
                    <a:pt x="75" y="323"/>
                    <a:pt x="74" y="325"/>
                    <a:pt x="70" y="326"/>
                  </a:cubicBezTo>
                  <a:cubicBezTo>
                    <a:pt x="67" y="327"/>
                    <a:pt x="67" y="328"/>
                    <a:pt x="66" y="329"/>
                  </a:cubicBezTo>
                  <a:cubicBezTo>
                    <a:pt x="68" y="332"/>
                    <a:pt x="66" y="332"/>
                    <a:pt x="65" y="334"/>
                  </a:cubicBezTo>
                  <a:cubicBezTo>
                    <a:pt x="63" y="337"/>
                    <a:pt x="62" y="337"/>
                    <a:pt x="62" y="339"/>
                  </a:cubicBezTo>
                  <a:cubicBezTo>
                    <a:pt x="62" y="340"/>
                    <a:pt x="62" y="341"/>
                    <a:pt x="62" y="343"/>
                  </a:cubicBezTo>
                  <a:cubicBezTo>
                    <a:pt x="63" y="345"/>
                    <a:pt x="63" y="346"/>
                    <a:pt x="64" y="347"/>
                  </a:cubicBezTo>
                  <a:cubicBezTo>
                    <a:pt x="65" y="349"/>
                    <a:pt x="63" y="349"/>
                    <a:pt x="62" y="350"/>
                  </a:cubicBezTo>
                  <a:cubicBezTo>
                    <a:pt x="61" y="351"/>
                    <a:pt x="62" y="353"/>
                    <a:pt x="63" y="354"/>
                  </a:cubicBezTo>
                  <a:cubicBezTo>
                    <a:pt x="65" y="356"/>
                    <a:pt x="65" y="358"/>
                    <a:pt x="64" y="359"/>
                  </a:cubicBezTo>
                  <a:cubicBezTo>
                    <a:pt x="63" y="360"/>
                    <a:pt x="65" y="362"/>
                    <a:pt x="67" y="364"/>
                  </a:cubicBezTo>
                  <a:cubicBezTo>
                    <a:pt x="68" y="365"/>
                    <a:pt x="68" y="368"/>
                    <a:pt x="69" y="369"/>
                  </a:cubicBezTo>
                  <a:cubicBezTo>
                    <a:pt x="70" y="370"/>
                    <a:pt x="71" y="371"/>
                    <a:pt x="73" y="370"/>
                  </a:cubicBezTo>
                  <a:cubicBezTo>
                    <a:pt x="75" y="370"/>
                    <a:pt x="76" y="371"/>
                    <a:pt x="77" y="372"/>
                  </a:cubicBezTo>
                  <a:cubicBezTo>
                    <a:pt x="78" y="374"/>
                    <a:pt x="79" y="373"/>
                    <a:pt x="81" y="372"/>
                  </a:cubicBezTo>
                  <a:cubicBezTo>
                    <a:pt x="83" y="371"/>
                    <a:pt x="88" y="374"/>
                    <a:pt x="89" y="374"/>
                  </a:cubicBezTo>
                  <a:cubicBezTo>
                    <a:pt x="90" y="375"/>
                    <a:pt x="89" y="378"/>
                    <a:pt x="90" y="380"/>
                  </a:cubicBezTo>
                  <a:cubicBezTo>
                    <a:pt x="90" y="382"/>
                    <a:pt x="88" y="384"/>
                    <a:pt x="90" y="386"/>
                  </a:cubicBezTo>
                  <a:cubicBezTo>
                    <a:pt x="92" y="387"/>
                    <a:pt x="92" y="390"/>
                    <a:pt x="94" y="391"/>
                  </a:cubicBezTo>
                  <a:cubicBezTo>
                    <a:pt x="96" y="392"/>
                    <a:pt x="97" y="395"/>
                    <a:pt x="99" y="395"/>
                  </a:cubicBezTo>
                  <a:cubicBezTo>
                    <a:pt x="100" y="395"/>
                    <a:pt x="103" y="398"/>
                    <a:pt x="103" y="399"/>
                  </a:cubicBezTo>
                  <a:cubicBezTo>
                    <a:pt x="104" y="401"/>
                    <a:pt x="101" y="402"/>
                    <a:pt x="99" y="403"/>
                  </a:cubicBezTo>
                  <a:cubicBezTo>
                    <a:pt x="98" y="404"/>
                    <a:pt x="95" y="401"/>
                    <a:pt x="93" y="402"/>
                  </a:cubicBezTo>
                  <a:cubicBezTo>
                    <a:pt x="92" y="403"/>
                    <a:pt x="94" y="406"/>
                    <a:pt x="95" y="410"/>
                  </a:cubicBezTo>
                  <a:cubicBezTo>
                    <a:pt x="96" y="413"/>
                    <a:pt x="96" y="414"/>
                    <a:pt x="98" y="414"/>
                  </a:cubicBezTo>
                  <a:cubicBezTo>
                    <a:pt x="100" y="414"/>
                    <a:pt x="101" y="413"/>
                    <a:pt x="102" y="412"/>
                  </a:cubicBezTo>
                  <a:cubicBezTo>
                    <a:pt x="103" y="411"/>
                    <a:pt x="106" y="412"/>
                    <a:pt x="107" y="412"/>
                  </a:cubicBezTo>
                  <a:cubicBezTo>
                    <a:pt x="108" y="411"/>
                    <a:pt x="113" y="411"/>
                    <a:pt x="114" y="412"/>
                  </a:cubicBezTo>
                  <a:cubicBezTo>
                    <a:pt x="115" y="414"/>
                    <a:pt x="116" y="417"/>
                    <a:pt x="115" y="418"/>
                  </a:cubicBezTo>
                  <a:cubicBezTo>
                    <a:pt x="114" y="420"/>
                    <a:pt x="116" y="421"/>
                    <a:pt x="117" y="423"/>
                  </a:cubicBezTo>
                  <a:cubicBezTo>
                    <a:pt x="118" y="425"/>
                    <a:pt x="121" y="424"/>
                    <a:pt x="123" y="424"/>
                  </a:cubicBezTo>
                  <a:cubicBezTo>
                    <a:pt x="124" y="425"/>
                    <a:pt x="127" y="429"/>
                    <a:pt x="126" y="431"/>
                  </a:cubicBezTo>
                  <a:cubicBezTo>
                    <a:pt x="126" y="432"/>
                    <a:pt x="128" y="433"/>
                    <a:pt x="129" y="432"/>
                  </a:cubicBezTo>
                  <a:cubicBezTo>
                    <a:pt x="130" y="432"/>
                    <a:pt x="132" y="433"/>
                    <a:pt x="133" y="434"/>
                  </a:cubicBezTo>
                  <a:cubicBezTo>
                    <a:pt x="134" y="435"/>
                    <a:pt x="136" y="434"/>
                    <a:pt x="137" y="434"/>
                  </a:cubicBezTo>
                  <a:cubicBezTo>
                    <a:pt x="139" y="433"/>
                    <a:pt x="141" y="432"/>
                    <a:pt x="142" y="433"/>
                  </a:cubicBezTo>
                  <a:cubicBezTo>
                    <a:pt x="142" y="434"/>
                    <a:pt x="145" y="437"/>
                    <a:pt x="145" y="438"/>
                  </a:cubicBezTo>
                  <a:cubicBezTo>
                    <a:pt x="145" y="438"/>
                    <a:pt x="150" y="438"/>
                    <a:pt x="152" y="439"/>
                  </a:cubicBezTo>
                  <a:cubicBezTo>
                    <a:pt x="154" y="440"/>
                    <a:pt x="156" y="439"/>
                    <a:pt x="159" y="440"/>
                  </a:cubicBezTo>
                  <a:cubicBezTo>
                    <a:pt x="161" y="442"/>
                    <a:pt x="163" y="442"/>
                    <a:pt x="163" y="443"/>
                  </a:cubicBezTo>
                  <a:cubicBezTo>
                    <a:pt x="163" y="445"/>
                    <a:pt x="161" y="446"/>
                    <a:pt x="161" y="447"/>
                  </a:cubicBezTo>
                  <a:cubicBezTo>
                    <a:pt x="161" y="447"/>
                    <a:pt x="163" y="448"/>
                    <a:pt x="163" y="449"/>
                  </a:cubicBezTo>
                  <a:cubicBezTo>
                    <a:pt x="163" y="450"/>
                    <a:pt x="160" y="450"/>
                    <a:pt x="160" y="451"/>
                  </a:cubicBezTo>
                  <a:cubicBezTo>
                    <a:pt x="160" y="452"/>
                    <a:pt x="161" y="453"/>
                    <a:pt x="162" y="454"/>
                  </a:cubicBezTo>
                  <a:cubicBezTo>
                    <a:pt x="162" y="455"/>
                    <a:pt x="160" y="458"/>
                    <a:pt x="160" y="459"/>
                  </a:cubicBezTo>
                  <a:cubicBezTo>
                    <a:pt x="160" y="460"/>
                    <a:pt x="155" y="459"/>
                    <a:pt x="154" y="459"/>
                  </a:cubicBezTo>
                  <a:cubicBezTo>
                    <a:pt x="152" y="459"/>
                    <a:pt x="149" y="463"/>
                    <a:pt x="147" y="463"/>
                  </a:cubicBezTo>
                  <a:cubicBezTo>
                    <a:pt x="146" y="463"/>
                    <a:pt x="147" y="465"/>
                    <a:pt x="147" y="467"/>
                  </a:cubicBezTo>
                  <a:cubicBezTo>
                    <a:pt x="151" y="466"/>
                    <a:pt x="155" y="466"/>
                    <a:pt x="156" y="466"/>
                  </a:cubicBezTo>
                  <a:cubicBezTo>
                    <a:pt x="156" y="468"/>
                    <a:pt x="147" y="472"/>
                    <a:pt x="146" y="472"/>
                  </a:cubicBezTo>
                  <a:cubicBezTo>
                    <a:pt x="144" y="473"/>
                    <a:pt x="149" y="475"/>
                    <a:pt x="149" y="477"/>
                  </a:cubicBezTo>
                  <a:cubicBezTo>
                    <a:pt x="149" y="478"/>
                    <a:pt x="143" y="479"/>
                    <a:pt x="144" y="481"/>
                  </a:cubicBezTo>
                  <a:cubicBezTo>
                    <a:pt x="144" y="484"/>
                    <a:pt x="142" y="485"/>
                    <a:pt x="139" y="485"/>
                  </a:cubicBezTo>
                  <a:cubicBezTo>
                    <a:pt x="137" y="485"/>
                    <a:pt x="136" y="487"/>
                    <a:pt x="137" y="487"/>
                  </a:cubicBezTo>
                  <a:cubicBezTo>
                    <a:pt x="139" y="487"/>
                    <a:pt x="139" y="491"/>
                    <a:pt x="144" y="492"/>
                  </a:cubicBezTo>
                  <a:cubicBezTo>
                    <a:pt x="149" y="493"/>
                    <a:pt x="154" y="498"/>
                    <a:pt x="159" y="503"/>
                  </a:cubicBezTo>
                  <a:cubicBezTo>
                    <a:pt x="159" y="503"/>
                    <a:pt x="160" y="504"/>
                    <a:pt x="161" y="504"/>
                  </a:cubicBezTo>
                  <a:cubicBezTo>
                    <a:pt x="162" y="504"/>
                    <a:pt x="163" y="503"/>
                    <a:pt x="164" y="503"/>
                  </a:cubicBezTo>
                  <a:cubicBezTo>
                    <a:pt x="166" y="503"/>
                    <a:pt x="171" y="504"/>
                    <a:pt x="173" y="506"/>
                  </a:cubicBezTo>
                  <a:cubicBezTo>
                    <a:pt x="176" y="508"/>
                    <a:pt x="185" y="505"/>
                    <a:pt x="186" y="507"/>
                  </a:cubicBezTo>
                  <a:cubicBezTo>
                    <a:pt x="187" y="508"/>
                    <a:pt x="189" y="510"/>
                    <a:pt x="191" y="510"/>
                  </a:cubicBezTo>
                  <a:cubicBezTo>
                    <a:pt x="193" y="510"/>
                    <a:pt x="194" y="514"/>
                    <a:pt x="196" y="513"/>
                  </a:cubicBezTo>
                  <a:cubicBezTo>
                    <a:pt x="197" y="512"/>
                    <a:pt x="203" y="512"/>
                    <a:pt x="204" y="512"/>
                  </a:cubicBezTo>
                  <a:cubicBezTo>
                    <a:pt x="205" y="512"/>
                    <a:pt x="205" y="513"/>
                    <a:pt x="207" y="513"/>
                  </a:cubicBezTo>
                  <a:cubicBezTo>
                    <a:pt x="208" y="513"/>
                    <a:pt x="208" y="518"/>
                    <a:pt x="209" y="518"/>
                  </a:cubicBezTo>
                  <a:cubicBezTo>
                    <a:pt x="210" y="517"/>
                    <a:pt x="214" y="521"/>
                    <a:pt x="217" y="521"/>
                  </a:cubicBezTo>
                  <a:cubicBezTo>
                    <a:pt x="219" y="522"/>
                    <a:pt x="222" y="526"/>
                    <a:pt x="223" y="525"/>
                  </a:cubicBezTo>
                  <a:cubicBezTo>
                    <a:pt x="224" y="525"/>
                    <a:pt x="226" y="527"/>
                    <a:pt x="226" y="525"/>
                  </a:cubicBezTo>
                  <a:cubicBezTo>
                    <a:pt x="227" y="524"/>
                    <a:pt x="231" y="525"/>
                    <a:pt x="232" y="522"/>
                  </a:cubicBezTo>
                  <a:cubicBezTo>
                    <a:pt x="227" y="516"/>
                    <a:pt x="222" y="510"/>
                    <a:pt x="222" y="508"/>
                  </a:cubicBezTo>
                  <a:cubicBezTo>
                    <a:pt x="223" y="504"/>
                    <a:pt x="224" y="501"/>
                    <a:pt x="219" y="497"/>
                  </a:cubicBezTo>
                  <a:cubicBezTo>
                    <a:pt x="214" y="492"/>
                    <a:pt x="220" y="490"/>
                    <a:pt x="223" y="485"/>
                  </a:cubicBezTo>
                  <a:cubicBezTo>
                    <a:pt x="227" y="481"/>
                    <a:pt x="233" y="479"/>
                    <a:pt x="238" y="476"/>
                  </a:cubicBezTo>
                  <a:cubicBezTo>
                    <a:pt x="237" y="476"/>
                    <a:pt x="236" y="475"/>
                    <a:pt x="235" y="475"/>
                  </a:cubicBezTo>
                  <a:cubicBezTo>
                    <a:pt x="232" y="473"/>
                    <a:pt x="231" y="472"/>
                    <a:pt x="233" y="471"/>
                  </a:cubicBezTo>
                  <a:cubicBezTo>
                    <a:pt x="236" y="471"/>
                    <a:pt x="235" y="469"/>
                    <a:pt x="232" y="466"/>
                  </a:cubicBezTo>
                  <a:cubicBezTo>
                    <a:pt x="230" y="463"/>
                    <a:pt x="229" y="461"/>
                    <a:pt x="227" y="461"/>
                  </a:cubicBezTo>
                  <a:cubicBezTo>
                    <a:pt x="226" y="461"/>
                    <a:pt x="224" y="460"/>
                    <a:pt x="221" y="461"/>
                  </a:cubicBezTo>
                  <a:cubicBezTo>
                    <a:pt x="219" y="462"/>
                    <a:pt x="220" y="459"/>
                    <a:pt x="220" y="457"/>
                  </a:cubicBezTo>
                  <a:cubicBezTo>
                    <a:pt x="220" y="454"/>
                    <a:pt x="216" y="454"/>
                    <a:pt x="215" y="453"/>
                  </a:cubicBezTo>
                  <a:cubicBezTo>
                    <a:pt x="215" y="452"/>
                    <a:pt x="217" y="449"/>
                    <a:pt x="217" y="448"/>
                  </a:cubicBezTo>
                  <a:cubicBezTo>
                    <a:pt x="218" y="448"/>
                    <a:pt x="220" y="447"/>
                    <a:pt x="220" y="446"/>
                  </a:cubicBezTo>
                  <a:cubicBezTo>
                    <a:pt x="220" y="445"/>
                    <a:pt x="216" y="444"/>
                    <a:pt x="218" y="442"/>
                  </a:cubicBezTo>
                  <a:cubicBezTo>
                    <a:pt x="219" y="439"/>
                    <a:pt x="222" y="439"/>
                    <a:pt x="222" y="437"/>
                  </a:cubicBezTo>
                  <a:cubicBezTo>
                    <a:pt x="222" y="434"/>
                    <a:pt x="224" y="432"/>
                    <a:pt x="226" y="434"/>
                  </a:cubicBezTo>
                  <a:cubicBezTo>
                    <a:pt x="229" y="436"/>
                    <a:pt x="230" y="441"/>
                    <a:pt x="233" y="439"/>
                  </a:cubicBezTo>
                  <a:cubicBezTo>
                    <a:pt x="236" y="438"/>
                    <a:pt x="234" y="436"/>
                    <a:pt x="234" y="434"/>
                  </a:cubicBezTo>
                  <a:cubicBezTo>
                    <a:pt x="233" y="433"/>
                    <a:pt x="233" y="431"/>
                    <a:pt x="236" y="430"/>
                  </a:cubicBezTo>
                  <a:cubicBezTo>
                    <a:pt x="239" y="429"/>
                    <a:pt x="238" y="426"/>
                    <a:pt x="240" y="426"/>
                  </a:cubicBezTo>
                  <a:cubicBezTo>
                    <a:pt x="243" y="426"/>
                    <a:pt x="247" y="423"/>
                    <a:pt x="249" y="422"/>
                  </a:cubicBezTo>
                  <a:cubicBezTo>
                    <a:pt x="250" y="422"/>
                    <a:pt x="253" y="420"/>
                    <a:pt x="255" y="421"/>
                  </a:cubicBezTo>
                  <a:cubicBezTo>
                    <a:pt x="256" y="421"/>
                    <a:pt x="258" y="423"/>
                    <a:pt x="259" y="421"/>
                  </a:cubicBezTo>
                  <a:cubicBezTo>
                    <a:pt x="260" y="418"/>
                    <a:pt x="264" y="419"/>
                    <a:pt x="265" y="421"/>
                  </a:cubicBezTo>
                  <a:cubicBezTo>
                    <a:pt x="265" y="422"/>
                    <a:pt x="272" y="422"/>
                    <a:pt x="274" y="423"/>
                  </a:cubicBezTo>
                  <a:cubicBezTo>
                    <a:pt x="276" y="425"/>
                    <a:pt x="281" y="428"/>
                    <a:pt x="281" y="429"/>
                  </a:cubicBezTo>
                  <a:cubicBezTo>
                    <a:pt x="281" y="431"/>
                    <a:pt x="283" y="433"/>
                    <a:pt x="283" y="430"/>
                  </a:cubicBezTo>
                  <a:cubicBezTo>
                    <a:pt x="283" y="428"/>
                    <a:pt x="285" y="428"/>
                    <a:pt x="287" y="430"/>
                  </a:cubicBezTo>
                  <a:cubicBezTo>
                    <a:pt x="290" y="432"/>
                    <a:pt x="294" y="431"/>
                    <a:pt x="295" y="429"/>
                  </a:cubicBezTo>
                  <a:cubicBezTo>
                    <a:pt x="296" y="428"/>
                    <a:pt x="301" y="426"/>
                    <a:pt x="303" y="427"/>
                  </a:cubicBezTo>
                  <a:cubicBezTo>
                    <a:pt x="305" y="428"/>
                    <a:pt x="305" y="429"/>
                    <a:pt x="307" y="427"/>
                  </a:cubicBezTo>
                  <a:cubicBezTo>
                    <a:pt x="310" y="425"/>
                    <a:pt x="315" y="426"/>
                    <a:pt x="315" y="428"/>
                  </a:cubicBezTo>
                  <a:cubicBezTo>
                    <a:pt x="316" y="430"/>
                    <a:pt x="319" y="430"/>
                    <a:pt x="321" y="430"/>
                  </a:cubicBezTo>
                  <a:cubicBezTo>
                    <a:pt x="323" y="430"/>
                    <a:pt x="323" y="433"/>
                    <a:pt x="325" y="433"/>
                  </a:cubicBezTo>
                  <a:cubicBezTo>
                    <a:pt x="326" y="432"/>
                    <a:pt x="326" y="428"/>
                    <a:pt x="327" y="429"/>
                  </a:cubicBezTo>
                  <a:cubicBezTo>
                    <a:pt x="329" y="429"/>
                    <a:pt x="331" y="431"/>
                    <a:pt x="333" y="431"/>
                  </a:cubicBezTo>
                  <a:cubicBezTo>
                    <a:pt x="336" y="431"/>
                    <a:pt x="338" y="431"/>
                    <a:pt x="338" y="428"/>
                  </a:cubicBezTo>
                  <a:cubicBezTo>
                    <a:pt x="338" y="426"/>
                    <a:pt x="338" y="423"/>
                    <a:pt x="336" y="423"/>
                  </a:cubicBezTo>
                  <a:cubicBezTo>
                    <a:pt x="335" y="423"/>
                    <a:pt x="333" y="421"/>
                    <a:pt x="331" y="421"/>
                  </a:cubicBezTo>
                  <a:cubicBezTo>
                    <a:pt x="329" y="421"/>
                    <a:pt x="326" y="417"/>
                    <a:pt x="329" y="417"/>
                  </a:cubicBezTo>
                  <a:cubicBezTo>
                    <a:pt x="331" y="416"/>
                    <a:pt x="334" y="414"/>
                    <a:pt x="333" y="412"/>
                  </a:cubicBezTo>
                  <a:cubicBezTo>
                    <a:pt x="333" y="411"/>
                    <a:pt x="332" y="407"/>
                    <a:pt x="335" y="407"/>
                  </a:cubicBezTo>
                  <a:cubicBezTo>
                    <a:pt x="338" y="406"/>
                    <a:pt x="344" y="406"/>
                    <a:pt x="343" y="405"/>
                  </a:cubicBezTo>
                  <a:cubicBezTo>
                    <a:pt x="343" y="404"/>
                    <a:pt x="337" y="403"/>
                    <a:pt x="336" y="402"/>
                  </a:cubicBezTo>
                  <a:cubicBezTo>
                    <a:pt x="335" y="400"/>
                    <a:pt x="335" y="396"/>
                    <a:pt x="336" y="395"/>
                  </a:cubicBezTo>
                  <a:cubicBezTo>
                    <a:pt x="337" y="394"/>
                    <a:pt x="341" y="395"/>
                    <a:pt x="343" y="395"/>
                  </a:cubicBezTo>
                  <a:cubicBezTo>
                    <a:pt x="345" y="394"/>
                    <a:pt x="350" y="396"/>
                    <a:pt x="352" y="393"/>
                  </a:cubicBezTo>
                  <a:cubicBezTo>
                    <a:pt x="355" y="391"/>
                    <a:pt x="361" y="391"/>
                    <a:pt x="365" y="391"/>
                  </a:cubicBezTo>
                  <a:cubicBezTo>
                    <a:pt x="368" y="391"/>
                    <a:pt x="370" y="389"/>
                    <a:pt x="373" y="388"/>
                  </a:cubicBezTo>
                  <a:cubicBezTo>
                    <a:pt x="375" y="388"/>
                    <a:pt x="382" y="387"/>
                    <a:pt x="384" y="386"/>
                  </a:cubicBezTo>
                  <a:cubicBezTo>
                    <a:pt x="386" y="386"/>
                    <a:pt x="396" y="384"/>
                    <a:pt x="396" y="382"/>
                  </a:cubicBezTo>
                  <a:cubicBezTo>
                    <a:pt x="396" y="381"/>
                    <a:pt x="404" y="379"/>
                    <a:pt x="406" y="380"/>
                  </a:cubicBezTo>
                  <a:cubicBezTo>
                    <a:pt x="408" y="381"/>
                    <a:pt x="410" y="382"/>
                    <a:pt x="412" y="381"/>
                  </a:cubicBezTo>
                  <a:cubicBezTo>
                    <a:pt x="414" y="380"/>
                    <a:pt x="418" y="382"/>
                    <a:pt x="417" y="384"/>
                  </a:cubicBezTo>
                  <a:cubicBezTo>
                    <a:pt x="417" y="386"/>
                    <a:pt x="419" y="388"/>
                    <a:pt x="419" y="390"/>
                  </a:cubicBezTo>
                  <a:cubicBezTo>
                    <a:pt x="419" y="392"/>
                    <a:pt x="417" y="392"/>
                    <a:pt x="418" y="393"/>
                  </a:cubicBezTo>
                  <a:cubicBezTo>
                    <a:pt x="419" y="395"/>
                    <a:pt x="424" y="394"/>
                    <a:pt x="425" y="392"/>
                  </a:cubicBezTo>
                  <a:cubicBezTo>
                    <a:pt x="427" y="390"/>
                    <a:pt x="428" y="393"/>
                    <a:pt x="428" y="394"/>
                  </a:cubicBezTo>
                  <a:cubicBezTo>
                    <a:pt x="428" y="395"/>
                    <a:pt x="431" y="396"/>
                    <a:pt x="431" y="395"/>
                  </a:cubicBezTo>
                  <a:cubicBezTo>
                    <a:pt x="431" y="393"/>
                    <a:pt x="433" y="394"/>
                    <a:pt x="434" y="395"/>
                  </a:cubicBezTo>
                  <a:cubicBezTo>
                    <a:pt x="435" y="396"/>
                    <a:pt x="439" y="394"/>
                    <a:pt x="439" y="396"/>
                  </a:cubicBezTo>
                  <a:cubicBezTo>
                    <a:pt x="439" y="397"/>
                    <a:pt x="434" y="399"/>
                    <a:pt x="436" y="401"/>
                  </a:cubicBezTo>
                  <a:cubicBezTo>
                    <a:pt x="438" y="403"/>
                    <a:pt x="439" y="398"/>
                    <a:pt x="442" y="399"/>
                  </a:cubicBezTo>
                  <a:cubicBezTo>
                    <a:pt x="444" y="400"/>
                    <a:pt x="448" y="396"/>
                    <a:pt x="450" y="396"/>
                  </a:cubicBezTo>
                  <a:cubicBezTo>
                    <a:pt x="453" y="395"/>
                    <a:pt x="456" y="393"/>
                    <a:pt x="458" y="392"/>
                  </a:cubicBezTo>
                  <a:cubicBezTo>
                    <a:pt x="460" y="390"/>
                    <a:pt x="465" y="391"/>
                    <a:pt x="463" y="392"/>
                  </a:cubicBezTo>
                  <a:cubicBezTo>
                    <a:pt x="462" y="394"/>
                    <a:pt x="460" y="396"/>
                    <a:pt x="465" y="398"/>
                  </a:cubicBezTo>
                  <a:cubicBezTo>
                    <a:pt x="471" y="400"/>
                    <a:pt x="477" y="411"/>
                    <a:pt x="480" y="416"/>
                  </a:cubicBezTo>
                  <a:cubicBezTo>
                    <a:pt x="484" y="421"/>
                    <a:pt x="487" y="430"/>
                    <a:pt x="489" y="430"/>
                  </a:cubicBezTo>
                  <a:cubicBezTo>
                    <a:pt x="490" y="430"/>
                    <a:pt x="491" y="426"/>
                    <a:pt x="493" y="425"/>
                  </a:cubicBezTo>
                  <a:cubicBezTo>
                    <a:pt x="496" y="425"/>
                    <a:pt x="497" y="429"/>
                    <a:pt x="500" y="429"/>
                  </a:cubicBezTo>
                  <a:cubicBezTo>
                    <a:pt x="502" y="430"/>
                    <a:pt x="505" y="431"/>
                    <a:pt x="507" y="431"/>
                  </a:cubicBezTo>
                  <a:cubicBezTo>
                    <a:pt x="509" y="430"/>
                    <a:pt x="514" y="428"/>
                    <a:pt x="515" y="428"/>
                  </a:cubicBezTo>
                  <a:cubicBezTo>
                    <a:pt x="517" y="429"/>
                    <a:pt x="519" y="429"/>
                    <a:pt x="521" y="433"/>
                  </a:cubicBezTo>
                  <a:cubicBezTo>
                    <a:pt x="522" y="436"/>
                    <a:pt x="524" y="437"/>
                    <a:pt x="526" y="437"/>
                  </a:cubicBezTo>
                  <a:cubicBezTo>
                    <a:pt x="527" y="437"/>
                    <a:pt x="527" y="438"/>
                    <a:pt x="527" y="440"/>
                  </a:cubicBezTo>
                  <a:cubicBezTo>
                    <a:pt x="527" y="441"/>
                    <a:pt x="530" y="443"/>
                    <a:pt x="531" y="443"/>
                  </a:cubicBezTo>
                  <a:cubicBezTo>
                    <a:pt x="533" y="443"/>
                    <a:pt x="537" y="443"/>
                    <a:pt x="538" y="442"/>
                  </a:cubicBezTo>
                  <a:cubicBezTo>
                    <a:pt x="539" y="441"/>
                    <a:pt x="540" y="441"/>
                    <a:pt x="541" y="442"/>
                  </a:cubicBezTo>
                  <a:cubicBezTo>
                    <a:pt x="541" y="444"/>
                    <a:pt x="543" y="446"/>
                    <a:pt x="544" y="446"/>
                  </a:cubicBezTo>
                  <a:cubicBezTo>
                    <a:pt x="546" y="446"/>
                    <a:pt x="549" y="448"/>
                    <a:pt x="549" y="446"/>
                  </a:cubicBezTo>
                  <a:cubicBezTo>
                    <a:pt x="549" y="445"/>
                    <a:pt x="553" y="445"/>
                    <a:pt x="554" y="444"/>
                  </a:cubicBezTo>
                  <a:cubicBezTo>
                    <a:pt x="556" y="444"/>
                    <a:pt x="561" y="443"/>
                    <a:pt x="562" y="441"/>
                  </a:cubicBezTo>
                  <a:cubicBezTo>
                    <a:pt x="563" y="439"/>
                    <a:pt x="567" y="439"/>
                    <a:pt x="568" y="437"/>
                  </a:cubicBezTo>
                  <a:cubicBezTo>
                    <a:pt x="569" y="436"/>
                    <a:pt x="572" y="435"/>
                    <a:pt x="573" y="434"/>
                  </a:cubicBezTo>
                  <a:cubicBezTo>
                    <a:pt x="574" y="432"/>
                    <a:pt x="578" y="433"/>
                    <a:pt x="579" y="432"/>
                  </a:cubicBezTo>
                  <a:cubicBezTo>
                    <a:pt x="579" y="430"/>
                    <a:pt x="583" y="430"/>
                    <a:pt x="584" y="431"/>
                  </a:cubicBezTo>
                  <a:cubicBezTo>
                    <a:pt x="586" y="431"/>
                    <a:pt x="594" y="433"/>
                    <a:pt x="596" y="432"/>
                  </a:cubicBezTo>
                  <a:cubicBezTo>
                    <a:pt x="597" y="432"/>
                    <a:pt x="597" y="437"/>
                    <a:pt x="598" y="437"/>
                  </a:cubicBezTo>
                  <a:cubicBezTo>
                    <a:pt x="599" y="437"/>
                    <a:pt x="604" y="441"/>
                    <a:pt x="605" y="440"/>
                  </a:cubicBezTo>
                  <a:cubicBezTo>
                    <a:pt x="606" y="439"/>
                    <a:pt x="609" y="438"/>
                    <a:pt x="611" y="439"/>
                  </a:cubicBezTo>
                  <a:cubicBezTo>
                    <a:pt x="614" y="441"/>
                    <a:pt x="616" y="442"/>
                    <a:pt x="617" y="441"/>
                  </a:cubicBezTo>
                  <a:cubicBezTo>
                    <a:pt x="618" y="439"/>
                    <a:pt x="623" y="438"/>
                    <a:pt x="624" y="437"/>
                  </a:cubicBezTo>
                  <a:cubicBezTo>
                    <a:pt x="624" y="437"/>
                    <a:pt x="625" y="434"/>
                    <a:pt x="624" y="433"/>
                  </a:cubicBezTo>
                  <a:cubicBezTo>
                    <a:pt x="623" y="432"/>
                    <a:pt x="621" y="428"/>
                    <a:pt x="621" y="426"/>
                  </a:cubicBezTo>
                  <a:cubicBezTo>
                    <a:pt x="621" y="424"/>
                    <a:pt x="624" y="424"/>
                    <a:pt x="624" y="422"/>
                  </a:cubicBezTo>
                  <a:cubicBezTo>
                    <a:pt x="625" y="420"/>
                    <a:pt x="628" y="420"/>
                    <a:pt x="629" y="419"/>
                  </a:cubicBezTo>
                  <a:cubicBezTo>
                    <a:pt x="630" y="418"/>
                    <a:pt x="630" y="416"/>
                    <a:pt x="631" y="417"/>
                  </a:cubicBezTo>
                  <a:cubicBezTo>
                    <a:pt x="633" y="417"/>
                    <a:pt x="637" y="418"/>
                    <a:pt x="637" y="419"/>
                  </a:cubicBezTo>
                  <a:cubicBezTo>
                    <a:pt x="638" y="420"/>
                    <a:pt x="641" y="420"/>
                    <a:pt x="642" y="420"/>
                  </a:cubicBezTo>
                  <a:cubicBezTo>
                    <a:pt x="644" y="420"/>
                    <a:pt x="647" y="422"/>
                    <a:pt x="648" y="422"/>
                  </a:cubicBezTo>
                  <a:cubicBezTo>
                    <a:pt x="650" y="423"/>
                    <a:pt x="655" y="423"/>
                    <a:pt x="656" y="425"/>
                  </a:cubicBezTo>
                  <a:cubicBezTo>
                    <a:pt x="657" y="426"/>
                    <a:pt x="656" y="430"/>
                    <a:pt x="657" y="432"/>
                  </a:cubicBezTo>
                  <a:cubicBezTo>
                    <a:pt x="658" y="433"/>
                    <a:pt x="661" y="436"/>
                    <a:pt x="662" y="436"/>
                  </a:cubicBezTo>
                  <a:cubicBezTo>
                    <a:pt x="663" y="435"/>
                    <a:pt x="668" y="438"/>
                    <a:pt x="669" y="438"/>
                  </a:cubicBezTo>
                  <a:cubicBezTo>
                    <a:pt x="671" y="437"/>
                    <a:pt x="674" y="435"/>
                    <a:pt x="675" y="435"/>
                  </a:cubicBezTo>
                  <a:cubicBezTo>
                    <a:pt x="676" y="435"/>
                    <a:pt x="681" y="434"/>
                    <a:pt x="682" y="434"/>
                  </a:cubicBezTo>
                  <a:cubicBezTo>
                    <a:pt x="684" y="434"/>
                    <a:pt x="689" y="436"/>
                    <a:pt x="690" y="436"/>
                  </a:cubicBezTo>
                  <a:cubicBezTo>
                    <a:pt x="690" y="435"/>
                    <a:pt x="695" y="436"/>
                    <a:pt x="696" y="437"/>
                  </a:cubicBezTo>
                  <a:cubicBezTo>
                    <a:pt x="697" y="439"/>
                    <a:pt x="703" y="439"/>
                    <a:pt x="703" y="440"/>
                  </a:cubicBezTo>
                  <a:cubicBezTo>
                    <a:pt x="703" y="442"/>
                    <a:pt x="706" y="443"/>
                    <a:pt x="707" y="445"/>
                  </a:cubicBezTo>
                  <a:cubicBezTo>
                    <a:pt x="708" y="447"/>
                    <a:pt x="716" y="446"/>
                    <a:pt x="717" y="447"/>
                  </a:cubicBezTo>
                  <a:cubicBezTo>
                    <a:pt x="718" y="448"/>
                    <a:pt x="728" y="448"/>
                    <a:pt x="728" y="447"/>
                  </a:cubicBezTo>
                  <a:cubicBezTo>
                    <a:pt x="728" y="446"/>
                    <a:pt x="737" y="445"/>
                    <a:pt x="738" y="444"/>
                  </a:cubicBezTo>
                  <a:cubicBezTo>
                    <a:pt x="740" y="443"/>
                    <a:pt x="744" y="443"/>
                    <a:pt x="745" y="442"/>
                  </a:cubicBezTo>
                  <a:cubicBezTo>
                    <a:pt x="745" y="440"/>
                    <a:pt x="749" y="439"/>
                    <a:pt x="751" y="437"/>
                  </a:cubicBezTo>
                  <a:cubicBezTo>
                    <a:pt x="753" y="436"/>
                    <a:pt x="761" y="436"/>
                    <a:pt x="761" y="438"/>
                  </a:cubicBezTo>
                  <a:cubicBezTo>
                    <a:pt x="762" y="440"/>
                    <a:pt x="766" y="440"/>
                    <a:pt x="768" y="439"/>
                  </a:cubicBezTo>
                  <a:cubicBezTo>
                    <a:pt x="770" y="439"/>
                    <a:pt x="775" y="440"/>
                    <a:pt x="776" y="441"/>
                  </a:cubicBezTo>
                  <a:cubicBezTo>
                    <a:pt x="776" y="443"/>
                    <a:pt x="782" y="444"/>
                    <a:pt x="783" y="443"/>
                  </a:cubicBezTo>
                  <a:cubicBezTo>
                    <a:pt x="785" y="443"/>
                    <a:pt x="789" y="440"/>
                    <a:pt x="791" y="439"/>
                  </a:cubicBezTo>
                  <a:cubicBezTo>
                    <a:pt x="793" y="439"/>
                    <a:pt x="795" y="437"/>
                    <a:pt x="795" y="436"/>
                  </a:cubicBezTo>
                  <a:cubicBezTo>
                    <a:pt x="794" y="434"/>
                    <a:pt x="798" y="429"/>
                    <a:pt x="798" y="427"/>
                  </a:cubicBezTo>
                  <a:cubicBezTo>
                    <a:pt x="799" y="426"/>
                    <a:pt x="802" y="420"/>
                    <a:pt x="803" y="420"/>
                  </a:cubicBezTo>
                  <a:cubicBezTo>
                    <a:pt x="805" y="419"/>
                    <a:pt x="807" y="417"/>
                    <a:pt x="807" y="416"/>
                  </a:cubicBezTo>
                  <a:cubicBezTo>
                    <a:pt x="807" y="414"/>
                    <a:pt x="806" y="410"/>
                    <a:pt x="805" y="410"/>
                  </a:cubicBezTo>
                  <a:cubicBezTo>
                    <a:pt x="803" y="410"/>
                    <a:pt x="801" y="410"/>
                    <a:pt x="804" y="406"/>
                  </a:cubicBezTo>
                  <a:cubicBezTo>
                    <a:pt x="807" y="401"/>
                    <a:pt x="813" y="403"/>
                    <a:pt x="814" y="403"/>
                  </a:cubicBezTo>
                  <a:cubicBezTo>
                    <a:pt x="815" y="403"/>
                    <a:pt x="823" y="401"/>
                    <a:pt x="826" y="402"/>
                  </a:cubicBezTo>
                  <a:cubicBezTo>
                    <a:pt x="829" y="403"/>
                    <a:pt x="831" y="401"/>
                    <a:pt x="835" y="403"/>
                  </a:cubicBezTo>
                  <a:cubicBezTo>
                    <a:pt x="839" y="405"/>
                    <a:pt x="844" y="404"/>
                    <a:pt x="845" y="406"/>
                  </a:cubicBezTo>
                  <a:cubicBezTo>
                    <a:pt x="846" y="408"/>
                    <a:pt x="851" y="409"/>
                    <a:pt x="850" y="412"/>
                  </a:cubicBezTo>
                  <a:cubicBezTo>
                    <a:pt x="849" y="415"/>
                    <a:pt x="853" y="413"/>
                    <a:pt x="854" y="419"/>
                  </a:cubicBezTo>
                  <a:cubicBezTo>
                    <a:pt x="855" y="425"/>
                    <a:pt x="858" y="426"/>
                    <a:pt x="859" y="429"/>
                  </a:cubicBezTo>
                  <a:cubicBezTo>
                    <a:pt x="859" y="432"/>
                    <a:pt x="863" y="437"/>
                    <a:pt x="863" y="438"/>
                  </a:cubicBezTo>
                  <a:cubicBezTo>
                    <a:pt x="862" y="440"/>
                    <a:pt x="862" y="443"/>
                    <a:pt x="866" y="443"/>
                  </a:cubicBezTo>
                  <a:cubicBezTo>
                    <a:pt x="870" y="443"/>
                    <a:pt x="873" y="446"/>
                    <a:pt x="874" y="446"/>
                  </a:cubicBezTo>
                  <a:cubicBezTo>
                    <a:pt x="874" y="445"/>
                    <a:pt x="879" y="447"/>
                    <a:pt x="882" y="449"/>
                  </a:cubicBezTo>
                  <a:cubicBezTo>
                    <a:pt x="884" y="452"/>
                    <a:pt x="888" y="451"/>
                    <a:pt x="887" y="453"/>
                  </a:cubicBezTo>
                  <a:cubicBezTo>
                    <a:pt x="887" y="456"/>
                    <a:pt x="889" y="458"/>
                    <a:pt x="889" y="460"/>
                  </a:cubicBezTo>
                  <a:cubicBezTo>
                    <a:pt x="889" y="462"/>
                    <a:pt x="894" y="464"/>
                    <a:pt x="897" y="463"/>
                  </a:cubicBezTo>
                  <a:cubicBezTo>
                    <a:pt x="900" y="463"/>
                    <a:pt x="903" y="464"/>
                    <a:pt x="904" y="461"/>
                  </a:cubicBezTo>
                  <a:cubicBezTo>
                    <a:pt x="905" y="459"/>
                    <a:pt x="910" y="460"/>
                    <a:pt x="912" y="459"/>
                  </a:cubicBezTo>
                  <a:cubicBezTo>
                    <a:pt x="913" y="457"/>
                    <a:pt x="918" y="456"/>
                    <a:pt x="918" y="460"/>
                  </a:cubicBezTo>
                  <a:cubicBezTo>
                    <a:pt x="918" y="465"/>
                    <a:pt x="921" y="466"/>
                    <a:pt x="918" y="467"/>
                  </a:cubicBezTo>
                  <a:cubicBezTo>
                    <a:pt x="916" y="468"/>
                    <a:pt x="915" y="475"/>
                    <a:pt x="914" y="477"/>
                  </a:cubicBezTo>
                  <a:cubicBezTo>
                    <a:pt x="913" y="480"/>
                    <a:pt x="910" y="481"/>
                    <a:pt x="909" y="483"/>
                  </a:cubicBezTo>
                  <a:cubicBezTo>
                    <a:pt x="909" y="486"/>
                    <a:pt x="906" y="486"/>
                    <a:pt x="906" y="489"/>
                  </a:cubicBezTo>
                  <a:cubicBezTo>
                    <a:pt x="906" y="491"/>
                    <a:pt x="901" y="490"/>
                    <a:pt x="898" y="489"/>
                  </a:cubicBezTo>
                  <a:cubicBezTo>
                    <a:pt x="896" y="487"/>
                    <a:pt x="894" y="492"/>
                    <a:pt x="892" y="492"/>
                  </a:cubicBezTo>
                  <a:cubicBezTo>
                    <a:pt x="890" y="492"/>
                    <a:pt x="890" y="496"/>
                    <a:pt x="891" y="497"/>
                  </a:cubicBezTo>
                  <a:cubicBezTo>
                    <a:pt x="891" y="499"/>
                    <a:pt x="890" y="501"/>
                    <a:pt x="891" y="504"/>
                  </a:cubicBezTo>
                  <a:cubicBezTo>
                    <a:pt x="892" y="506"/>
                    <a:pt x="891" y="508"/>
                    <a:pt x="892" y="512"/>
                  </a:cubicBezTo>
                  <a:cubicBezTo>
                    <a:pt x="895" y="510"/>
                    <a:pt x="897" y="508"/>
                    <a:pt x="898" y="508"/>
                  </a:cubicBezTo>
                  <a:cubicBezTo>
                    <a:pt x="901" y="508"/>
                    <a:pt x="904" y="513"/>
                    <a:pt x="908" y="513"/>
                  </a:cubicBezTo>
                  <a:cubicBezTo>
                    <a:pt x="911" y="513"/>
                    <a:pt x="926" y="503"/>
                    <a:pt x="926" y="502"/>
                  </a:cubicBezTo>
                  <a:cubicBezTo>
                    <a:pt x="926" y="500"/>
                    <a:pt x="935" y="492"/>
                    <a:pt x="939" y="487"/>
                  </a:cubicBezTo>
                  <a:cubicBezTo>
                    <a:pt x="943" y="483"/>
                    <a:pt x="949" y="476"/>
                    <a:pt x="951" y="471"/>
                  </a:cubicBezTo>
                  <a:cubicBezTo>
                    <a:pt x="952" y="468"/>
                    <a:pt x="958" y="462"/>
                    <a:pt x="960" y="460"/>
                  </a:cubicBezTo>
                  <a:cubicBezTo>
                    <a:pt x="961" y="458"/>
                    <a:pt x="962" y="457"/>
                    <a:pt x="965" y="452"/>
                  </a:cubicBezTo>
                  <a:cubicBezTo>
                    <a:pt x="967" y="446"/>
                    <a:pt x="967" y="432"/>
                    <a:pt x="968" y="431"/>
                  </a:cubicBezTo>
                  <a:cubicBezTo>
                    <a:pt x="969" y="430"/>
                    <a:pt x="968" y="427"/>
                    <a:pt x="970" y="426"/>
                  </a:cubicBezTo>
                  <a:cubicBezTo>
                    <a:pt x="971" y="424"/>
                    <a:pt x="970" y="422"/>
                    <a:pt x="973" y="420"/>
                  </a:cubicBezTo>
                  <a:cubicBezTo>
                    <a:pt x="975" y="418"/>
                    <a:pt x="974" y="416"/>
                    <a:pt x="974" y="415"/>
                  </a:cubicBezTo>
                  <a:cubicBezTo>
                    <a:pt x="973" y="413"/>
                    <a:pt x="974" y="410"/>
                    <a:pt x="973" y="408"/>
                  </a:cubicBezTo>
                  <a:cubicBezTo>
                    <a:pt x="973" y="407"/>
                    <a:pt x="973" y="407"/>
                    <a:pt x="974" y="406"/>
                  </a:cubicBezTo>
                  <a:cubicBezTo>
                    <a:pt x="976" y="405"/>
                    <a:pt x="973" y="403"/>
                    <a:pt x="971" y="402"/>
                  </a:cubicBezTo>
                  <a:cubicBezTo>
                    <a:pt x="969" y="401"/>
                    <a:pt x="967" y="400"/>
                    <a:pt x="967" y="398"/>
                  </a:cubicBezTo>
                  <a:cubicBezTo>
                    <a:pt x="966" y="396"/>
                    <a:pt x="963" y="393"/>
                    <a:pt x="960" y="393"/>
                  </a:cubicBezTo>
                  <a:cubicBezTo>
                    <a:pt x="958" y="394"/>
                    <a:pt x="953" y="392"/>
                    <a:pt x="953" y="394"/>
                  </a:cubicBezTo>
                  <a:cubicBezTo>
                    <a:pt x="954" y="395"/>
                    <a:pt x="953" y="397"/>
                    <a:pt x="952" y="396"/>
                  </a:cubicBezTo>
                  <a:cubicBezTo>
                    <a:pt x="950" y="396"/>
                    <a:pt x="950" y="397"/>
                    <a:pt x="948" y="399"/>
                  </a:cubicBezTo>
                  <a:cubicBezTo>
                    <a:pt x="947" y="402"/>
                    <a:pt x="941" y="402"/>
                    <a:pt x="944" y="400"/>
                  </a:cubicBezTo>
                  <a:cubicBezTo>
                    <a:pt x="946" y="398"/>
                    <a:pt x="943" y="397"/>
                    <a:pt x="943" y="395"/>
                  </a:cubicBezTo>
                  <a:cubicBezTo>
                    <a:pt x="944" y="393"/>
                    <a:pt x="946" y="390"/>
                    <a:pt x="943" y="392"/>
                  </a:cubicBezTo>
                  <a:cubicBezTo>
                    <a:pt x="940" y="393"/>
                    <a:pt x="940" y="397"/>
                    <a:pt x="938" y="398"/>
                  </a:cubicBezTo>
                  <a:cubicBezTo>
                    <a:pt x="936" y="398"/>
                    <a:pt x="937" y="391"/>
                    <a:pt x="937" y="389"/>
                  </a:cubicBezTo>
                  <a:cubicBezTo>
                    <a:pt x="938" y="388"/>
                    <a:pt x="933" y="389"/>
                    <a:pt x="928" y="389"/>
                  </a:cubicBezTo>
                  <a:cubicBezTo>
                    <a:pt x="923" y="389"/>
                    <a:pt x="924" y="385"/>
                    <a:pt x="928" y="383"/>
                  </a:cubicBezTo>
                  <a:cubicBezTo>
                    <a:pt x="933" y="381"/>
                    <a:pt x="932" y="379"/>
                    <a:pt x="934" y="378"/>
                  </a:cubicBezTo>
                  <a:cubicBezTo>
                    <a:pt x="936" y="377"/>
                    <a:pt x="941" y="374"/>
                    <a:pt x="944" y="372"/>
                  </a:cubicBezTo>
                  <a:cubicBezTo>
                    <a:pt x="947" y="370"/>
                    <a:pt x="948" y="368"/>
                    <a:pt x="949" y="366"/>
                  </a:cubicBezTo>
                  <a:cubicBezTo>
                    <a:pt x="949" y="364"/>
                    <a:pt x="955" y="362"/>
                    <a:pt x="960" y="358"/>
                  </a:cubicBezTo>
                  <a:cubicBezTo>
                    <a:pt x="965" y="353"/>
                    <a:pt x="968" y="351"/>
                    <a:pt x="969" y="349"/>
                  </a:cubicBezTo>
                  <a:cubicBezTo>
                    <a:pt x="970" y="346"/>
                    <a:pt x="978" y="343"/>
                    <a:pt x="978" y="341"/>
                  </a:cubicBezTo>
                  <a:cubicBezTo>
                    <a:pt x="978" y="339"/>
                    <a:pt x="987" y="334"/>
                    <a:pt x="993" y="333"/>
                  </a:cubicBezTo>
                  <a:cubicBezTo>
                    <a:pt x="999" y="332"/>
                    <a:pt x="1009" y="334"/>
                    <a:pt x="1010" y="335"/>
                  </a:cubicBezTo>
                  <a:cubicBezTo>
                    <a:pt x="1012" y="337"/>
                    <a:pt x="1013" y="336"/>
                    <a:pt x="1015" y="335"/>
                  </a:cubicBezTo>
                  <a:cubicBezTo>
                    <a:pt x="1016" y="334"/>
                    <a:pt x="1018" y="335"/>
                    <a:pt x="1022" y="335"/>
                  </a:cubicBezTo>
                  <a:cubicBezTo>
                    <a:pt x="1026" y="336"/>
                    <a:pt x="1027" y="333"/>
                    <a:pt x="1030" y="334"/>
                  </a:cubicBezTo>
                  <a:cubicBezTo>
                    <a:pt x="1032" y="335"/>
                    <a:pt x="1035" y="335"/>
                    <a:pt x="1036" y="332"/>
                  </a:cubicBezTo>
                  <a:cubicBezTo>
                    <a:pt x="1038" y="329"/>
                    <a:pt x="1046" y="330"/>
                    <a:pt x="1048" y="331"/>
                  </a:cubicBezTo>
                  <a:cubicBezTo>
                    <a:pt x="1050" y="332"/>
                    <a:pt x="1051" y="334"/>
                    <a:pt x="1054" y="332"/>
                  </a:cubicBezTo>
                  <a:cubicBezTo>
                    <a:pt x="1057" y="330"/>
                    <a:pt x="1057" y="334"/>
                    <a:pt x="1059" y="335"/>
                  </a:cubicBezTo>
                  <a:cubicBezTo>
                    <a:pt x="1062" y="335"/>
                    <a:pt x="1060" y="338"/>
                    <a:pt x="1058" y="337"/>
                  </a:cubicBezTo>
                  <a:cubicBezTo>
                    <a:pt x="1056" y="337"/>
                    <a:pt x="1053" y="339"/>
                    <a:pt x="1055" y="340"/>
                  </a:cubicBezTo>
                  <a:cubicBezTo>
                    <a:pt x="1058" y="342"/>
                    <a:pt x="1061" y="339"/>
                    <a:pt x="1063" y="339"/>
                  </a:cubicBezTo>
                  <a:cubicBezTo>
                    <a:pt x="1066" y="339"/>
                    <a:pt x="1069" y="339"/>
                    <a:pt x="1072" y="337"/>
                  </a:cubicBezTo>
                  <a:cubicBezTo>
                    <a:pt x="1075" y="336"/>
                    <a:pt x="1076" y="339"/>
                    <a:pt x="1078" y="337"/>
                  </a:cubicBezTo>
                  <a:cubicBezTo>
                    <a:pt x="1079" y="336"/>
                    <a:pt x="1084" y="335"/>
                    <a:pt x="1086" y="335"/>
                  </a:cubicBezTo>
                  <a:cubicBezTo>
                    <a:pt x="1088" y="335"/>
                    <a:pt x="1086" y="333"/>
                    <a:pt x="1083" y="333"/>
                  </a:cubicBezTo>
                  <a:cubicBezTo>
                    <a:pt x="1079" y="333"/>
                    <a:pt x="1079" y="331"/>
                    <a:pt x="1082" y="326"/>
                  </a:cubicBezTo>
                  <a:cubicBezTo>
                    <a:pt x="1085" y="321"/>
                    <a:pt x="1090" y="319"/>
                    <a:pt x="1094" y="316"/>
                  </a:cubicBezTo>
                  <a:cubicBezTo>
                    <a:pt x="1097" y="313"/>
                    <a:pt x="1100" y="314"/>
                    <a:pt x="1100" y="312"/>
                  </a:cubicBezTo>
                  <a:cubicBezTo>
                    <a:pt x="1100" y="310"/>
                    <a:pt x="1101" y="305"/>
                    <a:pt x="1104" y="305"/>
                  </a:cubicBezTo>
                  <a:cubicBezTo>
                    <a:pt x="1107" y="305"/>
                    <a:pt x="1113" y="306"/>
                    <a:pt x="1117" y="304"/>
                  </a:cubicBezTo>
                  <a:cubicBezTo>
                    <a:pt x="1121" y="301"/>
                    <a:pt x="1121" y="305"/>
                    <a:pt x="1123" y="306"/>
                  </a:cubicBezTo>
                  <a:cubicBezTo>
                    <a:pt x="1124" y="306"/>
                    <a:pt x="1127" y="302"/>
                    <a:pt x="1128" y="304"/>
                  </a:cubicBezTo>
                  <a:cubicBezTo>
                    <a:pt x="1130" y="305"/>
                    <a:pt x="1126" y="308"/>
                    <a:pt x="1125" y="311"/>
                  </a:cubicBezTo>
                  <a:cubicBezTo>
                    <a:pt x="1123" y="315"/>
                    <a:pt x="1127" y="313"/>
                    <a:pt x="1129" y="314"/>
                  </a:cubicBezTo>
                  <a:cubicBezTo>
                    <a:pt x="1131" y="315"/>
                    <a:pt x="1126" y="317"/>
                    <a:pt x="1127" y="317"/>
                  </a:cubicBezTo>
                  <a:cubicBezTo>
                    <a:pt x="1127" y="318"/>
                    <a:pt x="1131" y="318"/>
                    <a:pt x="1137" y="313"/>
                  </a:cubicBezTo>
                  <a:cubicBezTo>
                    <a:pt x="1142" y="308"/>
                    <a:pt x="1147" y="307"/>
                    <a:pt x="1150" y="307"/>
                  </a:cubicBezTo>
                  <a:cubicBezTo>
                    <a:pt x="1153" y="307"/>
                    <a:pt x="1151" y="304"/>
                    <a:pt x="1152" y="299"/>
                  </a:cubicBezTo>
                  <a:cubicBezTo>
                    <a:pt x="1152" y="294"/>
                    <a:pt x="1162" y="293"/>
                    <a:pt x="1165" y="294"/>
                  </a:cubicBezTo>
                  <a:cubicBezTo>
                    <a:pt x="1169" y="296"/>
                    <a:pt x="1169" y="297"/>
                    <a:pt x="1165" y="296"/>
                  </a:cubicBezTo>
                  <a:cubicBezTo>
                    <a:pt x="1162" y="295"/>
                    <a:pt x="1159" y="298"/>
                    <a:pt x="1159" y="302"/>
                  </a:cubicBezTo>
                  <a:cubicBezTo>
                    <a:pt x="1159" y="306"/>
                    <a:pt x="1156" y="308"/>
                    <a:pt x="1158" y="309"/>
                  </a:cubicBezTo>
                  <a:cubicBezTo>
                    <a:pt x="1159" y="311"/>
                    <a:pt x="1156" y="311"/>
                    <a:pt x="1156" y="313"/>
                  </a:cubicBezTo>
                  <a:cubicBezTo>
                    <a:pt x="1155" y="314"/>
                    <a:pt x="1156" y="316"/>
                    <a:pt x="1153" y="316"/>
                  </a:cubicBezTo>
                  <a:cubicBezTo>
                    <a:pt x="1151" y="317"/>
                    <a:pt x="1143" y="318"/>
                    <a:pt x="1143" y="321"/>
                  </a:cubicBezTo>
                  <a:cubicBezTo>
                    <a:pt x="1142" y="324"/>
                    <a:pt x="1138" y="324"/>
                    <a:pt x="1136" y="328"/>
                  </a:cubicBezTo>
                  <a:cubicBezTo>
                    <a:pt x="1134" y="332"/>
                    <a:pt x="1126" y="334"/>
                    <a:pt x="1121" y="342"/>
                  </a:cubicBezTo>
                  <a:cubicBezTo>
                    <a:pt x="1116" y="349"/>
                    <a:pt x="1108" y="349"/>
                    <a:pt x="1108" y="351"/>
                  </a:cubicBezTo>
                  <a:cubicBezTo>
                    <a:pt x="1108" y="352"/>
                    <a:pt x="1102" y="352"/>
                    <a:pt x="1101" y="352"/>
                  </a:cubicBezTo>
                  <a:cubicBezTo>
                    <a:pt x="1099" y="353"/>
                    <a:pt x="1102" y="357"/>
                    <a:pt x="1098" y="362"/>
                  </a:cubicBezTo>
                  <a:cubicBezTo>
                    <a:pt x="1093" y="367"/>
                    <a:pt x="1090" y="374"/>
                    <a:pt x="1090" y="381"/>
                  </a:cubicBezTo>
                  <a:cubicBezTo>
                    <a:pt x="1091" y="387"/>
                    <a:pt x="1093" y="407"/>
                    <a:pt x="1095" y="410"/>
                  </a:cubicBezTo>
                  <a:cubicBezTo>
                    <a:pt x="1097" y="414"/>
                    <a:pt x="1096" y="422"/>
                    <a:pt x="1097" y="424"/>
                  </a:cubicBezTo>
                  <a:cubicBezTo>
                    <a:pt x="1099" y="426"/>
                    <a:pt x="1098" y="429"/>
                    <a:pt x="1099" y="430"/>
                  </a:cubicBezTo>
                  <a:cubicBezTo>
                    <a:pt x="1101" y="431"/>
                    <a:pt x="1105" y="425"/>
                    <a:pt x="1108" y="423"/>
                  </a:cubicBezTo>
                  <a:cubicBezTo>
                    <a:pt x="1111" y="420"/>
                    <a:pt x="1110" y="419"/>
                    <a:pt x="1112" y="418"/>
                  </a:cubicBezTo>
                  <a:cubicBezTo>
                    <a:pt x="1114" y="417"/>
                    <a:pt x="1113" y="411"/>
                    <a:pt x="1114" y="410"/>
                  </a:cubicBezTo>
                  <a:cubicBezTo>
                    <a:pt x="1114" y="408"/>
                    <a:pt x="1118" y="408"/>
                    <a:pt x="1119" y="406"/>
                  </a:cubicBezTo>
                  <a:cubicBezTo>
                    <a:pt x="1120" y="405"/>
                    <a:pt x="1123" y="405"/>
                    <a:pt x="1125" y="405"/>
                  </a:cubicBezTo>
                  <a:cubicBezTo>
                    <a:pt x="1127" y="404"/>
                    <a:pt x="1125" y="400"/>
                    <a:pt x="1124" y="398"/>
                  </a:cubicBezTo>
                  <a:cubicBezTo>
                    <a:pt x="1124" y="396"/>
                    <a:pt x="1129" y="393"/>
                    <a:pt x="1132" y="391"/>
                  </a:cubicBezTo>
                  <a:cubicBezTo>
                    <a:pt x="1135" y="389"/>
                    <a:pt x="1139" y="392"/>
                    <a:pt x="1142" y="389"/>
                  </a:cubicBezTo>
                  <a:cubicBezTo>
                    <a:pt x="1145" y="386"/>
                    <a:pt x="1142" y="383"/>
                    <a:pt x="1140" y="381"/>
                  </a:cubicBezTo>
                  <a:cubicBezTo>
                    <a:pt x="1139" y="380"/>
                    <a:pt x="1144" y="372"/>
                    <a:pt x="1146" y="371"/>
                  </a:cubicBezTo>
                  <a:cubicBezTo>
                    <a:pt x="1149" y="371"/>
                    <a:pt x="1150" y="373"/>
                    <a:pt x="1152" y="371"/>
                  </a:cubicBezTo>
                  <a:cubicBezTo>
                    <a:pt x="1155" y="369"/>
                    <a:pt x="1150" y="365"/>
                    <a:pt x="1148" y="366"/>
                  </a:cubicBezTo>
                  <a:cubicBezTo>
                    <a:pt x="1147" y="366"/>
                    <a:pt x="1146" y="360"/>
                    <a:pt x="1150" y="357"/>
                  </a:cubicBezTo>
                  <a:cubicBezTo>
                    <a:pt x="1154" y="354"/>
                    <a:pt x="1152" y="353"/>
                    <a:pt x="1150" y="352"/>
                  </a:cubicBezTo>
                  <a:cubicBezTo>
                    <a:pt x="1147" y="352"/>
                    <a:pt x="1147" y="353"/>
                    <a:pt x="1145" y="353"/>
                  </a:cubicBezTo>
                  <a:cubicBezTo>
                    <a:pt x="1143" y="353"/>
                    <a:pt x="1141" y="349"/>
                    <a:pt x="1144" y="344"/>
                  </a:cubicBezTo>
                  <a:cubicBezTo>
                    <a:pt x="1147" y="340"/>
                    <a:pt x="1150" y="341"/>
                    <a:pt x="1151" y="337"/>
                  </a:cubicBezTo>
                  <a:cubicBezTo>
                    <a:pt x="1151" y="334"/>
                    <a:pt x="1156" y="329"/>
                    <a:pt x="1157" y="327"/>
                  </a:cubicBezTo>
                  <a:cubicBezTo>
                    <a:pt x="1158" y="325"/>
                    <a:pt x="1162" y="327"/>
                    <a:pt x="1164" y="327"/>
                  </a:cubicBezTo>
                  <a:cubicBezTo>
                    <a:pt x="1165" y="326"/>
                    <a:pt x="1165" y="330"/>
                    <a:pt x="1167" y="328"/>
                  </a:cubicBezTo>
                  <a:cubicBezTo>
                    <a:pt x="1169" y="326"/>
                    <a:pt x="1172" y="320"/>
                    <a:pt x="1175" y="320"/>
                  </a:cubicBezTo>
                  <a:cubicBezTo>
                    <a:pt x="1178" y="320"/>
                    <a:pt x="1176" y="325"/>
                    <a:pt x="1176" y="327"/>
                  </a:cubicBezTo>
                  <a:cubicBezTo>
                    <a:pt x="1177" y="330"/>
                    <a:pt x="1179" y="327"/>
                    <a:pt x="1184" y="323"/>
                  </a:cubicBezTo>
                  <a:cubicBezTo>
                    <a:pt x="1189" y="320"/>
                    <a:pt x="1201" y="320"/>
                    <a:pt x="1204" y="322"/>
                  </a:cubicBezTo>
                  <a:cubicBezTo>
                    <a:pt x="1208" y="323"/>
                    <a:pt x="1208" y="327"/>
                    <a:pt x="1210" y="327"/>
                  </a:cubicBezTo>
                  <a:cubicBezTo>
                    <a:pt x="1213" y="326"/>
                    <a:pt x="1210" y="323"/>
                    <a:pt x="1213" y="322"/>
                  </a:cubicBezTo>
                  <a:cubicBezTo>
                    <a:pt x="1216" y="321"/>
                    <a:pt x="1221" y="318"/>
                    <a:pt x="1225" y="315"/>
                  </a:cubicBezTo>
                  <a:cubicBezTo>
                    <a:pt x="1229" y="313"/>
                    <a:pt x="1228" y="315"/>
                    <a:pt x="1230" y="312"/>
                  </a:cubicBezTo>
                  <a:cubicBezTo>
                    <a:pt x="1232" y="310"/>
                    <a:pt x="1234" y="311"/>
                    <a:pt x="1234" y="309"/>
                  </a:cubicBezTo>
                  <a:cubicBezTo>
                    <a:pt x="1235" y="308"/>
                    <a:pt x="1240" y="305"/>
                    <a:pt x="1248" y="303"/>
                  </a:cubicBezTo>
                  <a:cubicBezTo>
                    <a:pt x="1255" y="301"/>
                    <a:pt x="1265" y="296"/>
                    <a:pt x="1265" y="295"/>
                  </a:cubicBezTo>
                  <a:cubicBezTo>
                    <a:pt x="1264" y="293"/>
                    <a:pt x="1268" y="293"/>
                    <a:pt x="1268" y="294"/>
                  </a:cubicBezTo>
                  <a:cubicBezTo>
                    <a:pt x="1268" y="296"/>
                    <a:pt x="1271" y="295"/>
                    <a:pt x="1275" y="296"/>
                  </a:cubicBezTo>
                  <a:cubicBezTo>
                    <a:pt x="1279" y="297"/>
                    <a:pt x="1281" y="298"/>
                    <a:pt x="1284" y="295"/>
                  </a:cubicBezTo>
                  <a:cubicBezTo>
                    <a:pt x="1287" y="292"/>
                    <a:pt x="1283" y="291"/>
                    <a:pt x="1284" y="289"/>
                  </a:cubicBezTo>
                  <a:cubicBezTo>
                    <a:pt x="1284" y="286"/>
                    <a:pt x="1278" y="284"/>
                    <a:pt x="1279" y="281"/>
                  </a:cubicBezTo>
                  <a:cubicBezTo>
                    <a:pt x="1280" y="279"/>
                    <a:pt x="1275" y="272"/>
                    <a:pt x="1274" y="274"/>
                  </a:cubicBezTo>
                  <a:cubicBezTo>
                    <a:pt x="1272" y="275"/>
                    <a:pt x="1269" y="272"/>
                    <a:pt x="1269" y="271"/>
                  </a:cubicBezTo>
                  <a:cubicBezTo>
                    <a:pt x="1269" y="269"/>
                    <a:pt x="1269" y="266"/>
                    <a:pt x="1266" y="268"/>
                  </a:cubicBezTo>
                  <a:cubicBezTo>
                    <a:pt x="1264" y="269"/>
                    <a:pt x="1260" y="269"/>
                    <a:pt x="1259" y="266"/>
                  </a:cubicBezTo>
                  <a:cubicBezTo>
                    <a:pt x="1259" y="264"/>
                    <a:pt x="1264" y="263"/>
                    <a:pt x="1267" y="264"/>
                  </a:cubicBezTo>
                  <a:cubicBezTo>
                    <a:pt x="1271" y="266"/>
                    <a:pt x="1270" y="267"/>
                    <a:pt x="1272" y="268"/>
                  </a:cubicBezTo>
                  <a:cubicBezTo>
                    <a:pt x="1274" y="269"/>
                    <a:pt x="1278" y="269"/>
                    <a:pt x="1281" y="267"/>
                  </a:cubicBezTo>
                  <a:cubicBezTo>
                    <a:pt x="1283" y="266"/>
                    <a:pt x="1290" y="264"/>
                    <a:pt x="1292" y="262"/>
                  </a:cubicBezTo>
                  <a:cubicBezTo>
                    <a:pt x="1293" y="260"/>
                    <a:pt x="1291" y="259"/>
                    <a:pt x="1294" y="258"/>
                  </a:cubicBezTo>
                  <a:cubicBezTo>
                    <a:pt x="1296" y="257"/>
                    <a:pt x="1294" y="254"/>
                    <a:pt x="1292" y="253"/>
                  </a:cubicBezTo>
                  <a:cubicBezTo>
                    <a:pt x="1290" y="252"/>
                    <a:pt x="1291" y="249"/>
                    <a:pt x="1293" y="249"/>
                  </a:cubicBezTo>
                  <a:cubicBezTo>
                    <a:pt x="1295" y="249"/>
                    <a:pt x="1295" y="247"/>
                    <a:pt x="1296" y="247"/>
                  </a:cubicBezTo>
                  <a:cubicBezTo>
                    <a:pt x="1297" y="246"/>
                    <a:pt x="1298" y="248"/>
                    <a:pt x="1300" y="246"/>
                  </a:cubicBezTo>
                  <a:cubicBezTo>
                    <a:pt x="1303" y="245"/>
                    <a:pt x="1300" y="248"/>
                    <a:pt x="1299" y="251"/>
                  </a:cubicBezTo>
                  <a:cubicBezTo>
                    <a:pt x="1298" y="253"/>
                    <a:pt x="1302" y="255"/>
                    <a:pt x="1302" y="256"/>
                  </a:cubicBezTo>
                  <a:cubicBezTo>
                    <a:pt x="1302" y="257"/>
                    <a:pt x="1308" y="258"/>
                    <a:pt x="1310" y="256"/>
                  </a:cubicBezTo>
                  <a:cubicBezTo>
                    <a:pt x="1313" y="255"/>
                    <a:pt x="1322" y="258"/>
                    <a:pt x="1323" y="260"/>
                  </a:cubicBezTo>
                  <a:cubicBezTo>
                    <a:pt x="1324" y="263"/>
                    <a:pt x="1325" y="265"/>
                    <a:pt x="1329" y="267"/>
                  </a:cubicBezTo>
                  <a:cubicBezTo>
                    <a:pt x="1332" y="269"/>
                    <a:pt x="1336" y="268"/>
                    <a:pt x="1337" y="270"/>
                  </a:cubicBezTo>
                  <a:cubicBezTo>
                    <a:pt x="1337" y="272"/>
                    <a:pt x="1339" y="273"/>
                    <a:pt x="1341" y="272"/>
                  </a:cubicBezTo>
                  <a:cubicBezTo>
                    <a:pt x="1343" y="272"/>
                    <a:pt x="1344" y="274"/>
                    <a:pt x="1346" y="273"/>
                  </a:cubicBezTo>
                  <a:cubicBezTo>
                    <a:pt x="1347" y="271"/>
                    <a:pt x="1348" y="274"/>
                    <a:pt x="1350" y="272"/>
                  </a:cubicBezTo>
                  <a:cubicBezTo>
                    <a:pt x="1352" y="270"/>
                    <a:pt x="1346" y="269"/>
                    <a:pt x="1347" y="268"/>
                  </a:cubicBezTo>
                  <a:cubicBezTo>
                    <a:pt x="1347" y="266"/>
                    <a:pt x="1349" y="269"/>
                    <a:pt x="1351" y="269"/>
                  </a:cubicBezTo>
                  <a:cubicBezTo>
                    <a:pt x="1352" y="268"/>
                    <a:pt x="1350" y="265"/>
                    <a:pt x="1351" y="265"/>
                  </a:cubicBezTo>
                  <a:cubicBezTo>
                    <a:pt x="1353" y="264"/>
                    <a:pt x="1352" y="257"/>
                    <a:pt x="1350" y="257"/>
                  </a:cubicBezTo>
                  <a:cubicBezTo>
                    <a:pt x="1349" y="256"/>
                    <a:pt x="1350" y="254"/>
                    <a:pt x="1353" y="256"/>
                  </a:cubicBezTo>
                  <a:cubicBezTo>
                    <a:pt x="1355" y="258"/>
                    <a:pt x="1360" y="258"/>
                    <a:pt x="1362" y="258"/>
                  </a:cubicBezTo>
                  <a:cubicBezTo>
                    <a:pt x="1364" y="258"/>
                    <a:pt x="1362" y="256"/>
                    <a:pt x="1360" y="255"/>
                  </a:cubicBezTo>
                  <a:cubicBezTo>
                    <a:pt x="1358" y="255"/>
                    <a:pt x="1360" y="253"/>
                    <a:pt x="1362" y="255"/>
                  </a:cubicBezTo>
                  <a:cubicBezTo>
                    <a:pt x="1363" y="256"/>
                    <a:pt x="1366" y="257"/>
                    <a:pt x="1366" y="255"/>
                  </a:cubicBezTo>
                  <a:cubicBezTo>
                    <a:pt x="1366" y="254"/>
                    <a:pt x="1368" y="251"/>
                    <a:pt x="1370" y="251"/>
                  </a:cubicBezTo>
                  <a:cubicBezTo>
                    <a:pt x="1373" y="251"/>
                    <a:pt x="1373" y="249"/>
                    <a:pt x="1371" y="249"/>
                  </a:cubicBezTo>
                  <a:close/>
                  <a:moveTo>
                    <a:pt x="708" y="405"/>
                  </a:moveTo>
                  <a:cubicBezTo>
                    <a:pt x="701" y="411"/>
                    <a:pt x="688" y="412"/>
                    <a:pt x="688" y="417"/>
                  </a:cubicBezTo>
                  <a:cubicBezTo>
                    <a:pt x="688" y="422"/>
                    <a:pt x="671" y="425"/>
                    <a:pt x="670" y="422"/>
                  </a:cubicBezTo>
                  <a:cubicBezTo>
                    <a:pt x="669" y="420"/>
                    <a:pt x="682" y="420"/>
                    <a:pt x="685" y="413"/>
                  </a:cubicBezTo>
                  <a:cubicBezTo>
                    <a:pt x="688" y="406"/>
                    <a:pt x="701" y="402"/>
                    <a:pt x="707" y="392"/>
                  </a:cubicBezTo>
                  <a:cubicBezTo>
                    <a:pt x="711" y="386"/>
                    <a:pt x="714" y="375"/>
                    <a:pt x="717" y="376"/>
                  </a:cubicBezTo>
                  <a:cubicBezTo>
                    <a:pt x="719" y="377"/>
                    <a:pt x="715" y="398"/>
                    <a:pt x="708" y="405"/>
                  </a:cubicBezTo>
                  <a:close/>
                  <a:moveTo>
                    <a:pt x="738" y="125"/>
                  </a:moveTo>
                  <a:cubicBezTo>
                    <a:pt x="737" y="127"/>
                    <a:pt x="732" y="127"/>
                    <a:pt x="733" y="129"/>
                  </a:cubicBezTo>
                  <a:cubicBezTo>
                    <a:pt x="736" y="132"/>
                    <a:pt x="748" y="130"/>
                    <a:pt x="748" y="127"/>
                  </a:cubicBezTo>
                  <a:cubicBezTo>
                    <a:pt x="748" y="123"/>
                    <a:pt x="739" y="123"/>
                    <a:pt x="738" y="125"/>
                  </a:cubicBezTo>
                  <a:close/>
                  <a:moveTo>
                    <a:pt x="305" y="8"/>
                  </a:moveTo>
                  <a:cubicBezTo>
                    <a:pt x="311" y="8"/>
                    <a:pt x="309" y="4"/>
                    <a:pt x="313" y="5"/>
                  </a:cubicBezTo>
                  <a:cubicBezTo>
                    <a:pt x="317" y="5"/>
                    <a:pt x="322" y="5"/>
                    <a:pt x="320" y="3"/>
                  </a:cubicBezTo>
                  <a:cubicBezTo>
                    <a:pt x="318" y="0"/>
                    <a:pt x="304" y="1"/>
                    <a:pt x="306" y="3"/>
                  </a:cubicBezTo>
                  <a:cubicBezTo>
                    <a:pt x="307" y="5"/>
                    <a:pt x="295" y="4"/>
                    <a:pt x="295" y="5"/>
                  </a:cubicBezTo>
                  <a:cubicBezTo>
                    <a:pt x="295" y="6"/>
                    <a:pt x="299" y="8"/>
                    <a:pt x="305" y="8"/>
                  </a:cubicBezTo>
                  <a:close/>
                  <a:moveTo>
                    <a:pt x="276" y="24"/>
                  </a:moveTo>
                  <a:cubicBezTo>
                    <a:pt x="276" y="20"/>
                    <a:pt x="263" y="24"/>
                    <a:pt x="266" y="25"/>
                  </a:cubicBezTo>
                  <a:cubicBezTo>
                    <a:pt x="268" y="26"/>
                    <a:pt x="276" y="28"/>
                    <a:pt x="276" y="24"/>
                  </a:cubicBezTo>
                  <a:close/>
                  <a:moveTo>
                    <a:pt x="306" y="21"/>
                  </a:moveTo>
                  <a:cubicBezTo>
                    <a:pt x="307" y="23"/>
                    <a:pt x="305" y="23"/>
                    <a:pt x="300" y="23"/>
                  </a:cubicBezTo>
                  <a:cubicBezTo>
                    <a:pt x="296" y="23"/>
                    <a:pt x="293" y="25"/>
                    <a:pt x="296" y="28"/>
                  </a:cubicBezTo>
                  <a:cubicBezTo>
                    <a:pt x="299" y="30"/>
                    <a:pt x="311" y="29"/>
                    <a:pt x="313" y="26"/>
                  </a:cubicBezTo>
                  <a:cubicBezTo>
                    <a:pt x="315" y="23"/>
                    <a:pt x="321" y="26"/>
                    <a:pt x="322" y="23"/>
                  </a:cubicBezTo>
                  <a:cubicBezTo>
                    <a:pt x="323" y="20"/>
                    <a:pt x="306" y="19"/>
                    <a:pt x="306" y="21"/>
                  </a:cubicBezTo>
                  <a:close/>
                  <a:moveTo>
                    <a:pt x="347" y="16"/>
                  </a:moveTo>
                  <a:cubicBezTo>
                    <a:pt x="349" y="14"/>
                    <a:pt x="344" y="14"/>
                    <a:pt x="343" y="12"/>
                  </a:cubicBezTo>
                  <a:cubicBezTo>
                    <a:pt x="343" y="10"/>
                    <a:pt x="330" y="9"/>
                    <a:pt x="330" y="12"/>
                  </a:cubicBezTo>
                  <a:cubicBezTo>
                    <a:pt x="331" y="14"/>
                    <a:pt x="321" y="17"/>
                    <a:pt x="324" y="19"/>
                  </a:cubicBezTo>
                  <a:cubicBezTo>
                    <a:pt x="330" y="23"/>
                    <a:pt x="345" y="18"/>
                    <a:pt x="347" y="16"/>
                  </a:cubicBezTo>
                  <a:close/>
                  <a:moveTo>
                    <a:pt x="309" y="12"/>
                  </a:moveTo>
                  <a:cubicBezTo>
                    <a:pt x="310" y="7"/>
                    <a:pt x="302" y="11"/>
                    <a:pt x="295" y="9"/>
                  </a:cubicBezTo>
                  <a:cubicBezTo>
                    <a:pt x="289" y="6"/>
                    <a:pt x="286" y="6"/>
                    <a:pt x="290" y="10"/>
                  </a:cubicBezTo>
                  <a:cubicBezTo>
                    <a:pt x="292" y="12"/>
                    <a:pt x="279" y="13"/>
                    <a:pt x="281" y="15"/>
                  </a:cubicBezTo>
                  <a:cubicBezTo>
                    <a:pt x="286" y="19"/>
                    <a:pt x="309" y="17"/>
                    <a:pt x="309" y="12"/>
                  </a:cubicBezTo>
                  <a:close/>
                  <a:moveTo>
                    <a:pt x="274" y="144"/>
                  </a:moveTo>
                  <a:cubicBezTo>
                    <a:pt x="274" y="147"/>
                    <a:pt x="273" y="148"/>
                    <a:pt x="268" y="148"/>
                  </a:cubicBezTo>
                  <a:cubicBezTo>
                    <a:pt x="264" y="148"/>
                    <a:pt x="270" y="151"/>
                    <a:pt x="271" y="154"/>
                  </a:cubicBezTo>
                  <a:cubicBezTo>
                    <a:pt x="271" y="156"/>
                    <a:pt x="266" y="154"/>
                    <a:pt x="266" y="159"/>
                  </a:cubicBezTo>
                  <a:cubicBezTo>
                    <a:pt x="266" y="163"/>
                    <a:pt x="257" y="159"/>
                    <a:pt x="256" y="164"/>
                  </a:cubicBezTo>
                  <a:cubicBezTo>
                    <a:pt x="255" y="169"/>
                    <a:pt x="260" y="168"/>
                    <a:pt x="264" y="169"/>
                  </a:cubicBezTo>
                  <a:cubicBezTo>
                    <a:pt x="268" y="169"/>
                    <a:pt x="263" y="172"/>
                    <a:pt x="265" y="174"/>
                  </a:cubicBezTo>
                  <a:cubicBezTo>
                    <a:pt x="268" y="177"/>
                    <a:pt x="270" y="176"/>
                    <a:pt x="269" y="172"/>
                  </a:cubicBezTo>
                  <a:cubicBezTo>
                    <a:pt x="267" y="168"/>
                    <a:pt x="279" y="173"/>
                    <a:pt x="275" y="176"/>
                  </a:cubicBezTo>
                  <a:cubicBezTo>
                    <a:pt x="271" y="179"/>
                    <a:pt x="281" y="182"/>
                    <a:pt x="285" y="182"/>
                  </a:cubicBezTo>
                  <a:cubicBezTo>
                    <a:pt x="290" y="182"/>
                    <a:pt x="306" y="186"/>
                    <a:pt x="306" y="182"/>
                  </a:cubicBezTo>
                  <a:cubicBezTo>
                    <a:pt x="306" y="180"/>
                    <a:pt x="300" y="178"/>
                    <a:pt x="295" y="172"/>
                  </a:cubicBezTo>
                  <a:cubicBezTo>
                    <a:pt x="290" y="167"/>
                    <a:pt x="287" y="159"/>
                    <a:pt x="292" y="155"/>
                  </a:cubicBezTo>
                  <a:cubicBezTo>
                    <a:pt x="298" y="151"/>
                    <a:pt x="293" y="150"/>
                    <a:pt x="299" y="146"/>
                  </a:cubicBezTo>
                  <a:cubicBezTo>
                    <a:pt x="304" y="142"/>
                    <a:pt x="301" y="138"/>
                    <a:pt x="306" y="137"/>
                  </a:cubicBezTo>
                  <a:cubicBezTo>
                    <a:pt x="311" y="137"/>
                    <a:pt x="305" y="133"/>
                    <a:pt x="310" y="132"/>
                  </a:cubicBezTo>
                  <a:cubicBezTo>
                    <a:pt x="315" y="131"/>
                    <a:pt x="316" y="126"/>
                    <a:pt x="315" y="124"/>
                  </a:cubicBezTo>
                  <a:cubicBezTo>
                    <a:pt x="314" y="122"/>
                    <a:pt x="320" y="124"/>
                    <a:pt x="323" y="121"/>
                  </a:cubicBezTo>
                  <a:cubicBezTo>
                    <a:pt x="325" y="119"/>
                    <a:pt x="332" y="120"/>
                    <a:pt x="333" y="116"/>
                  </a:cubicBezTo>
                  <a:cubicBezTo>
                    <a:pt x="335" y="112"/>
                    <a:pt x="363" y="103"/>
                    <a:pt x="378" y="100"/>
                  </a:cubicBezTo>
                  <a:cubicBezTo>
                    <a:pt x="394" y="96"/>
                    <a:pt x="404" y="90"/>
                    <a:pt x="399" y="85"/>
                  </a:cubicBezTo>
                  <a:cubicBezTo>
                    <a:pt x="393" y="81"/>
                    <a:pt x="378" y="87"/>
                    <a:pt x="374" y="90"/>
                  </a:cubicBezTo>
                  <a:cubicBezTo>
                    <a:pt x="370" y="93"/>
                    <a:pt x="365" y="91"/>
                    <a:pt x="361" y="93"/>
                  </a:cubicBezTo>
                  <a:cubicBezTo>
                    <a:pt x="357" y="95"/>
                    <a:pt x="349" y="97"/>
                    <a:pt x="345" y="95"/>
                  </a:cubicBezTo>
                  <a:cubicBezTo>
                    <a:pt x="341" y="92"/>
                    <a:pt x="336" y="98"/>
                    <a:pt x="333" y="97"/>
                  </a:cubicBezTo>
                  <a:cubicBezTo>
                    <a:pt x="330" y="97"/>
                    <a:pt x="327" y="101"/>
                    <a:pt x="323" y="100"/>
                  </a:cubicBezTo>
                  <a:cubicBezTo>
                    <a:pt x="320" y="100"/>
                    <a:pt x="313" y="103"/>
                    <a:pt x="313" y="105"/>
                  </a:cubicBezTo>
                  <a:cubicBezTo>
                    <a:pt x="312" y="107"/>
                    <a:pt x="307" y="106"/>
                    <a:pt x="307" y="109"/>
                  </a:cubicBezTo>
                  <a:cubicBezTo>
                    <a:pt x="307" y="111"/>
                    <a:pt x="302" y="113"/>
                    <a:pt x="300" y="111"/>
                  </a:cubicBezTo>
                  <a:cubicBezTo>
                    <a:pt x="297" y="109"/>
                    <a:pt x="295" y="113"/>
                    <a:pt x="298" y="116"/>
                  </a:cubicBezTo>
                  <a:cubicBezTo>
                    <a:pt x="301" y="120"/>
                    <a:pt x="292" y="120"/>
                    <a:pt x="293" y="122"/>
                  </a:cubicBezTo>
                  <a:cubicBezTo>
                    <a:pt x="295" y="124"/>
                    <a:pt x="290" y="125"/>
                    <a:pt x="291" y="127"/>
                  </a:cubicBezTo>
                  <a:cubicBezTo>
                    <a:pt x="292" y="129"/>
                    <a:pt x="288" y="130"/>
                    <a:pt x="284" y="130"/>
                  </a:cubicBezTo>
                  <a:cubicBezTo>
                    <a:pt x="280" y="131"/>
                    <a:pt x="279" y="136"/>
                    <a:pt x="283" y="136"/>
                  </a:cubicBezTo>
                  <a:cubicBezTo>
                    <a:pt x="288" y="136"/>
                    <a:pt x="280" y="137"/>
                    <a:pt x="281" y="141"/>
                  </a:cubicBezTo>
                  <a:cubicBezTo>
                    <a:pt x="281" y="144"/>
                    <a:pt x="274" y="142"/>
                    <a:pt x="274" y="14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208" name="Group 207">
              <a:extLst>
                <a:ext uri="{FF2B5EF4-FFF2-40B4-BE49-F238E27FC236}">
                  <a16:creationId xmlns:a16="http://schemas.microsoft.com/office/drawing/2014/main" id="{2780527C-2773-45AF-BFC0-428E07C24C92}"/>
                </a:ext>
              </a:extLst>
            </p:cNvPr>
            <p:cNvGrpSpPr/>
            <p:nvPr userDrawn="1"/>
          </p:nvGrpSpPr>
          <p:grpSpPr>
            <a:xfrm>
              <a:off x="2235200" y="1676289"/>
              <a:ext cx="8248805" cy="4068623"/>
              <a:chOff x="1785409" y="1960529"/>
              <a:chExt cx="6680161" cy="3294909"/>
            </a:xfrm>
            <a:grpFill/>
          </p:grpSpPr>
          <p:sp>
            <p:nvSpPr>
              <p:cNvPr id="209" name="Freeform 5">
                <a:extLst>
                  <a:ext uri="{FF2B5EF4-FFF2-40B4-BE49-F238E27FC236}">
                    <a16:creationId xmlns:a16="http://schemas.microsoft.com/office/drawing/2014/main" id="{99561CFB-789B-4A23-B9C8-6022C6FB9524}"/>
                  </a:ext>
                </a:extLst>
              </p:cNvPr>
              <p:cNvSpPr>
                <a:spLocks/>
              </p:cNvSpPr>
              <p:nvPr/>
            </p:nvSpPr>
            <p:spPr bwMode="auto">
              <a:xfrm>
                <a:off x="5139291" y="4409753"/>
                <a:ext cx="235888" cy="234634"/>
              </a:xfrm>
              <a:custGeom>
                <a:avLst/>
                <a:gdLst>
                  <a:gd name="T0" fmla="*/ 38 w 102"/>
                  <a:gd name="T1" fmla="*/ 98 h 102"/>
                  <a:gd name="T2" fmla="*/ 43 w 102"/>
                  <a:gd name="T3" fmla="*/ 95 h 102"/>
                  <a:gd name="T4" fmla="*/ 47 w 102"/>
                  <a:gd name="T5" fmla="*/ 101 h 102"/>
                  <a:gd name="T6" fmla="*/ 57 w 102"/>
                  <a:gd name="T7" fmla="*/ 101 h 102"/>
                  <a:gd name="T8" fmla="*/ 62 w 102"/>
                  <a:gd name="T9" fmla="*/ 95 h 102"/>
                  <a:gd name="T10" fmla="*/ 62 w 102"/>
                  <a:gd name="T11" fmla="*/ 42 h 102"/>
                  <a:gd name="T12" fmla="*/ 70 w 102"/>
                  <a:gd name="T13" fmla="*/ 39 h 102"/>
                  <a:gd name="T14" fmla="*/ 70 w 102"/>
                  <a:gd name="T15" fmla="*/ 12 h 102"/>
                  <a:gd name="T16" fmla="*/ 78 w 102"/>
                  <a:gd name="T17" fmla="*/ 11 h 102"/>
                  <a:gd name="T18" fmla="*/ 87 w 102"/>
                  <a:gd name="T19" fmla="*/ 8 h 102"/>
                  <a:gd name="T20" fmla="*/ 91 w 102"/>
                  <a:gd name="T21" fmla="*/ 11 h 102"/>
                  <a:gd name="T22" fmla="*/ 97 w 102"/>
                  <a:gd name="T23" fmla="*/ 8 h 102"/>
                  <a:gd name="T24" fmla="*/ 102 w 102"/>
                  <a:gd name="T25" fmla="*/ 7 h 102"/>
                  <a:gd name="T26" fmla="*/ 102 w 102"/>
                  <a:gd name="T27" fmla="*/ 5 h 102"/>
                  <a:gd name="T28" fmla="*/ 85 w 102"/>
                  <a:gd name="T29" fmla="*/ 6 h 102"/>
                  <a:gd name="T30" fmla="*/ 72 w 102"/>
                  <a:gd name="T31" fmla="*/ 7 h 102"/>
                  <a:gd name="T32" fmla="*/ 55 w 102"/>
                  <a:gd name="T33" fmla="*/ 7 h 102"/>
                  <a:gd name="T34" fmla="*/ 52 w 102"/>
                  <a:gd name="T35" fmla="*/ 4 h 102"/>
                  <a:gd name="T36" fmla="*/ 24 w 102"/>
                  <a:gd name="T37" fmla="*/ 4 h 102"/>
                  <a:gd name="T38" fmla="*/ 17 w 102"/>
                  <a:gd name="T39" fmla="*/ 2 h 102"/>
                  <a:gd name="T40" fmla="*/ 9 w 102"/>
                  <a:gd name="T41" fmla="*/ 2 h 102"/>
                  <a:gd name="T42" fmla="*/ 6 w 102"/>
                  <a:gd name="T43" fmla="*/ 0 h 102"/>
                  <a:gd name="T44" fmla="*/ 3 w 102"/>
                  <a:gd name="T45" fmla="*/ 2 h 102"/>
                  <a:gd name="T46" fmla="*/ 0 w 102"/>
                  <a:gd name="T47" fmla="*/ 3 h 102"/>
                  <a:gd name="T48" fmla="*/ 5 w 102"/>
                  <a:gd name="T49" fmla="*/ 13 h 102"/>
                  <a:gd name="T50" fmla="*/ 13 w 102"/>
                  <a:gd name="T51" fmla="*/ 30 h 102"/>
                  <a:gd name="T52" fmla="*/ 21 w 102"/>
                  <a:gd name="T53" fmla="*/ 46 h 102"/>
                  <a:gd name="T54" fmla="*/ 21 w 102"/>
                  <a:gd name="T55" fmla="*/ 60 h 102"/>
                  <a:gd name="T56" fmla="*/ 24 w 102"/>
                  <a:gd name="T57" fmla="*/ 72 h 102"/>
                  <a:gd name="T58" fmla="*/ 30 w 102"/>
                  <a:gd name="T59" fmla="*/ 92 h 102"/>
                  <a:gd name="T60" fmla="*/ 35 w 102"/>
                  <a:gd name="T61" fmla="*/ 98 h 102"/>
                  <a:gd name="T62" fmla="*/ 38 w 102"/>
                  <a:gd name="T63" fmla="*/ 9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2" h="102">
                    <a:moveTo>
                      <a:pt x="38" y="98"/>
                    </a:moveTo>
                    <a:cubicBezTo>
                      <a:pt x="38" y="96"/>
                      <a:pt x="41" y="93"/>
                      <a:pt x="43" y="95"/>
                    </a:cubicBezTo>
                    <a:cubicBezTo>
                      <a:pt x="44" y="98"/>
                      <a:pt x="44" y="101"/>
                      <a:pt x="47" y="101"/>
                    </a:cubicBezTo>
                    <a:cubicBezTo>
                      <a:pt x="50" y="101"/>
                      <a:pt x="56" y="102"/>
                      <a:pt x="57" y="101"/>
                    </a:cubicBezTo>
                    <a:cubicBezTo>
                      <a:pt x="58" y="99"/>
                      <a:pt x="62" y="98"/>
                      <a:pt x="62" y="95"/>
                    </a:cubicBezTo>
                    <a:cubicBezTo>
                      <a:pt x="62" y="93"/>
                      <a:pt x="62" y="44"/>
                      <a:pt x="62" y="42"/>
                    </a:cubicBezTo>
                    <a:cubicBezTo>
                      <a:pt x="62" y="40"/>
                      <a:pt x="70" y="42"/>
                      <a:pt x="70" y="39"/>
                    </a:cubicBezTo>
                    <a:cubicBezTo>
                      <a:pt x="70" y="36"/>
                      <a:pt x="70" y="12"/>
                      <a:pt x="70" y="12"/>
                    </a:cubicBezTo>
                    <a:cubicBezTo>
                      <a:pt x="70" y="12"/>
                      <a:pt x="76" y="11"/>
                      <a:pt x="78" y="11"/>
                    </a:cubicBezTo>
                    <a:cubicBezTo>
                      <a:pt x="80" y="10"/>
                      <a:pt x="86" y="7"/>
                      <a:pt x="87" y="8"/>
                    </a:cubicBezTo>
                    <a:cubicBezTo>
                      <a:pt x="89" y="9"/>
                      <a:pt x="90" y="12"/>
                      <a:pt x="91" y="11"/>
                    </a:cubicBezTo>
                    <a:cubicBezTo>
                      <a:pt x="92" y="10"/>
                      <a:pt x="95" y="8"/>
                      <a:pt x="97" y="8"/>
                    </a:cubicBezTo>
                    <a:cubicBezTo>
                      <a:pt x="98" y="8"/>
                      <a:pt x="100" y="7"/>
                      <a:pt x="102" y="7"/>
                    </a:cubicBezTo>
                    <a:cubicBezTo>
                      <a:pt x="102" y="6"/>
                      <a:pt x="102" y="5"/>
                      <a:pt x="102" y="5"/>
                    </a:cubicBezTo>
                    <a:cubicBezTo>
                      <a:pt x="102" y="3"/>
                      <a:pt x="87" y="5"/>
                      <a:pt x="85" y="6"/>
                    </a:cubicBezTo>
                    <a:cubicBezTo>
                      <a:pt x="83" y="7"/>
                      <a:pt x="75" y="8"/>
                      <a:pt x="72" y="7"/>
                    </a:cubicBezTo>
                    <a:cubicBezTo>
                      <a:pt x="70" y="6"/>
                      <a:pt x="55" y="7"/>
                      <a:pt x="55" y="7"/>
                    </a:cubicBezTo>
                    <a:cubicBezTo>
                      <a:pt x="52" y="4"/>
                      <a:pt x="52" y="4"/>
                      <a:pt x="52" y="4"/>
                    </a:cubicBezTo>
                    <a:cubicBezTo>
                      <a:pt x="52" y="4"/>
                      <a:pt x="27" y="4"/>
                      <a:pt x="24" y="4"/>
                    </a:cubicBezTo>
                    <a:cubicBezTo>
                      <a:pt x="21" y="4"/>
                      <a:pt x="19" y="4"/>
                      <a:pt x="17" y="2"/>
                    </a:cubicBezTo>
                    <a:cubicBezTo>
                      <a:pt x="15" y="0"/>
                      <a:pt x="12" y="0"/>
                      <a:pt x="9" y="2"/>
                    </a:cubicBezTo>
                    <a:cubicBezTo>
                      <a:pt x="7" y="3"/>
                      <a:pt x="8" y="0"/>
                      <a:pt x="6" y="0"/>
                    </a:cubicBezTo>
                    <a:cubicBezTo>
                      <a:pt x="4" y="0"/>
                      <a:pt x="3" y="2"/>
                      <a:pt x="3" y="2"/>
                    </a:cubicBezTo>
                    <a:cubicBezTo>
                      <a:pt x="0" y="3"/>
                      <a:pt x="0" y="3"/>
                      <a:pt x="0" y="3"/>
                    </a:cubicBezTo>
                    <a:cubicBezTo>
                      <a:pt x="0" y="5"/>
                      <a:pt x="2" y="10"/>
                      <a:pt x="5" y="13"/>
                    </a:cubicBezTo>
                    <a:cubicBezTo>
                      <a:pt x="8" y="17"/>
                      <a:pt x="11" y="24"/>
                      <a:pt x="13" y="30"/>
                    </a:cubicBezTo>
                    <a:cubicBezTo>
                      <a:pt x="15" y="35"/>
                      <a:pt x="20" y="42"/>
                      <a:pt x="21" y="46"/>
                    </a:cubicBezTo>
                    <a:cubicBezTo>
                      <a:pt x="22" y="51"/>
                      <a:pt x="20" y="57"/>
                      <a:pt x="21" y="60"/>
                    </a:cubicBezTo>
                    <a:cubicBezTo>
                      <a:pt x="23" y="63"/>
                      <a:pt x="23" y="68"/>
                      <a:pt x="24" y="72"/>
                    </a:cubicBezTo>
                    <a:cubicBezTo>
                      <a:pt x="25" y="77"/>
                      <a:pt x="25" y="88"/>
                      <a:pt x="30" y="92"/>
                    </a:cubicBezTo>
                    <a:cubicBezTo>
                      <a:pt x="31" y="94"/>
                      <a:pt x="33" y="96"/>
                      <a:pt x="35" y="98"/>
                    </a:cubicBezTo>
                    <a:cubicBezTo>
                      <a:pt x="37" y="99"/>
                      <a:pt x="38" y="99"/>
                      <a:pt x="38" y="9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6">
                <a:extLst>
                  <a:ext uri="{FF2B5EF4-FFF2-40B4-BE49-F238E27FC236}">
                    <a16:creationId xmlns:a16="http://schemas.microsoft.com/office/drawing/2014/main" id="{7A0DF6EB-2359-465E-97D9-31DDB91769E2}"/>
                  </a:ext>
                </a:extLst>
              </p:cNvPr>
              <p:cNvSpPr>
                <a:spLocks/>
              </p:cNvSpPr>
              <p:nvPr/>
            </p:nvSpPr>
            <p:spPr bwMode="auto">
              <a:xfrm>
                <a:off x="5375180" y="4383404"/>
                <a:ext cx="149312" cy="129237"/>
              </a:xfrm>
              <a:custGeom>
                <a:avLst/>
                <a:gdLst>
                  <a:gd name="T0" fmla="*/ 43 w 65"/>
                  <a:gd name="T1" fmla="*/ 2 h 56"/>
                  <a:gd name="T2" fmla="*/ 42 w 65"/>
                  <a:gd name="T3" fmla="*/ 0 h 56"/>
                  <a:gd name="T4" fmla="*/ 35 w 65"/>
                  <a:gd name="T5" fmla="*/ 0 h 56"/>
                  <a:gd name="T6" fmla="*/ 31 w 65"/>
                  <a:gd name="T7" fmla="*/ 4 h 56"/>
                  <a:gd name="T8" fmla="*/ 23 w 65"/>
                  <a:gd name="T9" fmla="*/ 10 h 56"/>
                  <a:gd name="T10" fmla="*/ 15 w 65"/>
                  <a:gd name="T11" fmla="*/ 19 h 56"/>
                  <a:gd name="T12" fmla="*/ 5 w 65"/>
                  <a:gd name="T13" fmla="*/ 17 h 56"/>
                  <a:gd name="T14" fmla="*/ 0 w 65"/>
                  <a:gd name="T15" fmla="*/ 18 h 56"/>
                  <a:gd name="T16" fmla="*/ 5 w 65"/>
                  <a:gd name="T17" fmla="*/ 22 h 56"/>
                  <a:gd name="T18" fmla="*/ 9 w 65"/>
                  <a:gd name="T19" fmla="*/ 32 h 56"/>
                  <a:gd name="T20" fmla="*/ 18 w 65"/>
                  <a:gd name="T21" fmla="*/ 37 h 56"/>
                  <a:gd name="T22" fmla="*/ 21 w 65"/>
                  <a:gd name="T23" fmla="*/ 44 h 56"/>
                  <a:gd name="T24" fmla="*/ 26 w 65"/>
                  <a:gd name="T25" fmla="*/ 49 h 56"/>
                  <a:gd name="T26" fmla="*/ 32 w 65"/>
                  <a:gd name="T27" fmla="*/ 53 h 56"/>
                  <a:gd name="T28" fmla="*/ 40 w 65"/>
                  <a:gd name="T29" fmla="*/ 54 h 56"/>
                  <a:gd name="T30" fmla="*/ 49 w 65"/>
                  <a:gd name="T31" fmla="*/ 56 h 56"/>
                  <a:gd name="T32" fmla="*/ 57 w 65"/>
                  <a:gd name="T33" fmla="*/ 48 h 56"/>
                  <a:gd name="T34" fmla="*/ 59 w 65"/>
                  <a:gd name="T35" fmla="*/ 40 h 56"/>
                  <a:gd name="T36" fmla="*/ 63 w 65"/>
                  <a:gd name="T37" fmla="*/ 34 h 56"/>
                  <a:gd name="T38" fmla="*/ 61 w 65"/>
                  <a:gd name="T39" fmla="*/ 28 h 56"/>
                  <a:gd name="T40" fmla="*/ 63 w 65"/>
                  <a:gd name="T41" fmla="*/ 20 h 56"/>
                  <a:gd name="T42" fmla="*/ 63 w 65"/>
                  <a:gd name="T43" fmla="*/ 8 h 56"/>
                  <a:gd name="T44" fmla="*/ 53 w 65"/>
                  <a:gd name="T45" fmla="*/ 5 h 56"/>
                  <a:gd name="T46" fmla="*/ 43 w 65"/>
                  <a:gd name="T47" fmla="*/ 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56">
                    <a:moveTo>
                      <a:pt x="43" y="2"/>
                    </a:moveTo>
                    <a:cubicBezTo>
                      <a:pt x="42" y="0"/>
                      <a:pt x="42" y="0"/>
                      <a:pt x="42" y="0"/>
                    </a:cubicBezTo>
                    <a:cubicBezTo>
                      <a:pt x="35" y="0"/>
                      <a:pt x="35" y="0"/>
                      <a:pt x="35" y="0"/>
                    </a:cubicBezTo>
                    <a:cubicBezTo>
                      <a:pt x="31" y="1"/>
                      <a:pt x="31" y="2"/>
                      <a:pt x="31" y="4"/>
                    </a:cubicBezTo>
                    <a:cubicBezTo>
                      <a:pt x="31" y="5"/>
                      <a:pt x="26" y="9"/>
                      <a:pt x="23" y="10"/>
                    </a:cubicBezTo>
                    <a:cubicBezTo>
                      <a:pt x="20" y="11"/>
                      <a:pt x="17" y="18"/>
                      <a:pt x="15" y="19"/>
                    </a:cubicBezTo>
                    <a:cubicBezTo>
                      <a:pt x="13" y="20"/>
                      <a:pt x="6" y="17"/>
                      <a:pt x="5" y="17"/>
                    </a:cubicBezTo>
                    <a:cubicBezTo>
                      <a:pt x="4" y="17"/>
                      <a:pt x="2" y="17"/>
                      <a:pt x="0" y="18"/>
                    </a:cubicBezTo>
                    <a:cubicBezTo>
                      <a:pt x="2" y="20"/>
                      <a:pt x="4" y="22"/>
                      <a:pt x="5" y="22"/>
                    </a:cubicBezTo>
                    <a:cubicBezTo>
                      <a:pt x="6" y="22"/>
                      <a:pt x="7" y="31"/>
                      <a:pt x="9" y="32"/>
                    </a:cubicBezTo>
                    <a:cubicBezTo>
                      <a:pt x="12" y="33"/>
                      <a:pt x="18" y="36"/>
                      <a:pt x="18" y="37"/>
                    </a:cubicBezTo>
                    <a:cubicBezTo>
                      <a:pt x="18" y="39"/>
                      <a:pt x="21" y="41"/>
                      <a:pt x="21" y="44"/>
                    </a:cubicBezTo>
                    <a:cubicBezTo>
                      <a:pt x="21" y="46"/>
                      <a:pt x="24" y="49"/>
                      <a:pt x="26" y="49"/>
                    </a:cubicBezTo>
                    <a:cubicBezTo>
                      <a:pt x="32" y="49"/>
                      <a:pt x="32" y="51"/>
                      <a:pt x="32" y="53"/>
                    </a:cubicBezTo>
                    <a:cubicBezTo>
                      <a:pt x="32" y="54"/>
                      <a:pt x="39" y="53"/>
                      <a:pt x="40" y="54"/>
                    </a:cubicBezTo>
                    <a:cubicBezTo>
                      <a:pt x="41" y="55"/>
                      <a:pt x="47" y="55"/>
                      <a:pt x="49" y="56"/>
                    </a:cubicBezTo>
                    <a:cubicBezTo>
                      <a:pt x="52" y="53"/>
                      <a:pt x="56" y="49"/>
                      <a:pt x="57" y="48"/>
                    </a:cubicBezTo>
                    <a:cubicBezTo>
                      <a:pt x="59" y="45"/>
                      <a:pt x="57" y="41"/>
                      <a:pt x="59" y="40"/>
                    </a:cubicBezTo>
                    <a:cubicBezTo>
                      <a:pt x="61" y="39"/>
                      <a:pt x="65" y="34"/>
                      <a:pt x="63" y="34"/>
                    </a:cubicBezTo>
                    <a:cubicBezTo>
                      <a:pt x="62" y="33"/>
                      <a:pt x="63" y="30"/>
                      <a:pt x="61" y="28"/>
                    </a:cubicBezTo>
                    <a:cubicBezTo>
                      <a:pt x="59" y="25"/>
                      <a:pt x="63" y="24"/>
                      <a:pt x="63" y="20"/>
                    </a:cubicBezTo>
                    <a:cubicBezTo>
                      <a:pt x="63" y="17"/>
                      <a:pt x="64" y="9"/>
                      <a:pt x="63" y="8"/>
                    </a:cubicBezTo>
                    <a:cubicBezTo>
                      <a:pt x="62" y="7"/>
                      <a:pt x="57" y="7"/>
                      <a:pt x="53" y="5"/>
                    </a:cubicBezTo>
                    <a:cubicBezTo>
                      <a:pt x="50" y="3"/>
                      <a:pt x="43" y="2"/>
                      <a:pt x="4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7">
                <a:extLst>
                  <a:ext uri="{FF2B5EF4-FFF2-40B4-BE49-F238E27FC236}">
                    <a16:creationId xmlns:a16="http://schemas.microsoft.com/office/drawing/2014/main" id="{45CDC157-C2FE-4B36-9285-7BBC2F537343}"/>
                  </a:ext>
                </a:extLst>
              </p:cNvPr>
              <p:cNvSpPr>
                <a:spLocks/>
              </p:cNvSpPr>
              <p:nvPr/>
            </p:nvSpPr>
            <p:spPr bwMode="auto">
              <a:xfrm>
                <a:off x="5282330" y="4424810"/>
                <a:ext cx="165624" cy="178171"/>
              </a:xfrm>
              <a:custGeom>
                <a:avLst/>
                <a:gdLst>
                  <a:gd name="T0" fmla="*/ 66 w 72"/>
                  <a:gd name="T1" fmla="*/ 31 h 77"/>
                  <a:gd name="T2" fmla="*/ 61 w 72"/>
                  <a:gd name="T3" fmla="*/ 26 h 77"/>
                  <a:gd name="T4" fmla="*/ 58 w 72"/>
                  <a:gd name="T5" fmla="*/ 19 h 77"/>
                  <a:gd name="T6" fmla="*/ 49 w 72"/>
                  <a:gd name="T7" fmla="*/ 14 h 77"/>
                  <a:gd name="T8" fmla="*/ 45 w 72"/>
                  <a:gd name="T9" fmla="*/ 4 h 77"/>
                  <a:gd name="T10" fmla="*/ 40 w 72"/>
                  <a:gd name="T11" fmla="*/ 0 h 77"/>
                  <a:gd name="T12" fmla="*/ 35 w 72"/>
                  <a:gd name="T13" fmla="*/ 1 h 77"/>
                  <a:gd name="T14" fmla="*/ 29 w 72"/>
                  <a:gd name="T15" fmla="*/ 4 h 77"/>
                  <a:gd name="T16" fmla="*/ 25 w 72"/>
                  <a:gd name="T17" fmla="*/ 1 h 77"/>
                  <a:gd name="T18" fmla="*/ 16 w 72"/>
                  <a:gd name="T19" fmla="*/ 4 h 77"/>
                  <a:gd name="T20" fmla="*/ 8 w 72"/>
                  <a:gd name="T21" fmla="*/ 5 h 77"/>
                  <a:gd name="T22" fmla="*/ 8 w 72"/>
                  <a:gd name="T23" fmla="*/ 32 h 77"/>
                  <a:gd name="T24" fmla="*/ 0 w 72"/>
                  <a:gd name="T25" fmla="*/ 35 h 77"/>
                  <a:gd name="T26" fmla="*/ 0 w 72"/>
                  <a:gd name="T27" fmla="*/ 59 h 77"/>
                  <a:gd name="T28" fmla="*/ 4 w 72"/>
                  <a:gd name="T29" fmla="*/ 62 h 77"/>
                  <a:gd name="T30" fmla="*/ 7 w 72"/>
                  <a:gd name="T31" fmla="*/ 71 h 77"/>
                  <a:gd name="T32" fmla="*/ 5 w 72"/>
                  <a:gd name="T33" fmla="*/ 72 h 77"/>
                  <a:gd name="T34" fmla="*/ 7 w 72"/>
                  <a:gd name="T35" fmla="*/ 76 h 77"/>
                  <a:gd name="T36" fmla="*/ 15 w 72"/>
                  <a:gd name="T37" fmla="*/ 76 h 77"/>
                  <a:gd name="T38" fmla="*/ 22 w 72"/>
                  <a:gd name="T39" fmla="*/ 67 h 77"/>
                  <a:gd name="T40" fmla="*/ 27 w 72"/>
                  <a:gd name="T41" fmla="*/ 63 h 77"/>
                  <a:gd name="T42" fmla="*/ 37 w 72"/>
                  <a:gd name="T43" fmla="*/ 66 h 77"/>
                  <a:gd name="T44" fmla="*/ 45 w 72"/>
                  <a:gd name="T45" fmla="*/ 62 h 77"/>
                  <a:gd name="T46" fmla="*/ 48 w 72"/>
                  <a:gd name="T47" fmla="*/ 57 h 77"/>
                  <a:gd name="T48" fmla="*/ 55 w 72"/>
                  <a:gd name="T49" fmla="*/ 52 h 77"/>
                  <a:gd name="T50" fmla="*/ 58 w 72"/>
                  <a:gd name="T51" fmla="*/ 46 h 77"/>
                  <a:gd name="T52" fmla="*/ 64 w 72"/>
                  <a:gd name="T53" fmla="*/ 41 h 77"/>
                  <a:gd name="T54" fmla="*/ 69 w 72"/>
                  <a:gd name="T55" fmla="*/ 38 h 77"/>
                  <a:gd name="T56" fmla="*/ 72 w 72"/>
                  <a:gd name="T57" fmla="*/ 35 h 77"/>
                  <a:gd name="T58" fmla="*/ 72 w 72"/>
                  <a:gd name="T59" fmla="*/ 35 h 77"/>
                  <a:gd name="T60" fmla="*/ 66 w 72"/>
                  <a:gd name="T61" fmla="*/ 3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77">
                    <a:moveTo>
                      <a:pt x="66" y="31"/>
                    </a:moveTo>
                    <a:cubicBezTo>
                      <a:pt x="64" y="31"/>
                      <a:pt x="61" y="28"/>
                      <a:pt x="61" y="26"/>
                    </a:cubicBezTo>
                    <a:cubicBezTo>
                      <a:pt x="61" y="23"/>
                      <a:pt x="58" y="21"/>
                      <a:pt x="58" y="19"/>
                    </a:cubicBezTo>
                    <a:cubicBezTo>
                      <a:pt x="58" y="18"/>
                      <a:pt x="52" y="15"/>
                      <a:pt x="49" y="14"/>
                    </a:cubicBezTo>
                    <a:cubicBezTo>
                      <a:pt x="47" y="13"/>
                      <a:pt x="46" y="4"/>
                      <a:pt x="45" y="4"/>
                    </a:cubicBezTo>
                    <a:cubicBezTo>
                      <a:pt x="44" y="4"/>
                      <a:pt x="42" y="2"/>
                      <a:pt x="40" y="0"/>
                    </a:cubicBezTo>
                    <a:cubicBezTo>
                      <a:pt x="38" y="0"/>
                      <a:pt x="36" y="1"/>
                      <a:pt x="35" y="1"/>
                    </a:cubicBezTo>
                    <a:cubicBezTo>
                      <a:pt x="33" y="1"/>
                      <a:pt x="30" y="3"/>
                      <a:pt x="29" y="4"/>
                    </a:cubicBezTo>
                    <a:cubicBezTo>
                      <a:pt x="28" y="5"/>
                      <a:pt x="27" y="2"/>
                      <a:pt x="25" y="1"/>
                    </a:cubicBezTo>
                    <a:cubicBezTo>
                      <a:pt x="24" y="0"/>
                      <a:pt x="18" y="3"/>
                      <a:pt x="16" y="4"/>
                    </a:cubicBezTo>
                    <a:cubicBezTo>
                      <a:pt x="14" y="4"/>
                      <a:pt x="8" y="5"/>
                      <a:pt x="8" y="5"/>
                    </a:cubicBezTo>
                    <a:cubicBezTo>
                      <a:pt x="8" y="5"/>
                      <a:pt x="8" y="29"/>
                      <a:pt x="8" y="32"/>
                    </a:cubicBezTo>
                    <a:cubicBezTo>
                      <a:pt x="8" y="35"/>
                      <a:pt x="0" y="33"/>
                      <a:pt x="0" y="35"/>
                    </a:cubicBezTo>
                    <a:cubicBezTo>
                      <a:pt x="0" y="36"/>
                      <a:pt x="0" y="47"/>
                      <a:pt x="0" y="59"/>
                    </a:cubicBezTo>
                    <a:cubicBezTo>
                      <a:pt x="2" y="60"/>
                      <a:pt x="4" y="61"/>
                      <a:pt x="4" y="62"/>
                    </a:cubicBezTo>
                    <a:cubicBezTo>
                      <a:pt x="5" y="64"/>
                      <a:pt x="7" y="69"/>
                      <a:pt x="7" y="71"/>
                    </a:cubicBezTo>
                    <a:cubicBezTo>
                      <a:pt x="6" y="72"/>
                      <a:pt x="5" y="71"/>
                      <a:pt x="5" y="72"/>
                    </a:cubicBezTo>
                    <a:cubicBezTo>
                      <a:pt x="5" y="74"/>
                      <a:pt x="4" y="76"/>
                      <a:pt x="7" y="76"/>
                    </a:cubicBezTo>
                    <a:cubicBezTo>
                      <a:pt x="9" y="76"/>
                      <a:pt x="13" y="77"/>
                      <a:pt x="15" y="76"/>
                    </a:cubicBezTo>
                    <a:cubicBezTo>
                      <a:pt x="16" y="74"/>
                      <a:pt x="22" y="69"/>
                      <a:pt x="22" y="67"/>
                    </a:cubicBezTo>
                    <a:cubicBezTo>
                      <a:pt x="22" y="65"/>
                      <a:pt x="23" y="60"/>
                      <a:pt x="27" y="63"/>
                    </a:cubicBezTo>
                    <a:cubicBezTo>
                      <a:pt x="32" y="66"/>
                      <a:pt x="32" y="66"/>
                      <a:pt x="37" y="66"/>
                    </a:cubicBezTo>
                    <a:cubicBezTo>
                      <a:pt x="42" y="66"/>
                      <a:pt x="44" y="66"/>
                      <a:pt x="45" y="62"/>
                    </a:cubicBezTo>
                    <a:cubicBezTo>
                      <a:pt x="46" y="59"/>
                      <a:pt x="45" y="57"/>
                      <a:pt x="48" y="57"/>
                    </a:cubicBezTo>
                    <a:cubicBezTo>
                      <a:pt x="51" y="57"/>
                      <a:pt x="55" y="54"/>
                      <a:pt x="55" y="52"/>
                    </a:cubicBezTo>
                    <a:cubicBezTo>
                      <a:pt x="55" y="49"/>
                      <a:pt x="56" y="46"/>
                      <a:pt x="58" y="46"/>
                    </a:cubicBezTo>
                    <a:cubicBezTo>
                      <a:pt x="60" y="46"/>
                      <a:pt x="64" y="44"/>
                      <a:pt x="64" y="41"/>
                    </a:cubicBezTo>
                    <a:cubicBezTo>
                      <a:pt x="65" y="39"/>
                      <a:pt x="68" y="40"/>
                      <a:pt x="69" y="38"/>
                    </a:cubicBezTo>
                    <a:cubicBezTo>
                      <a:pt x="70" y="38"/>
                      <a:pt x="71" y="36"/>
                      <a:pt x="72" y="35"/>
                    </a:cubicBezTo>
                    <a:cubicBezTo>
                      <a:pt x="72" y="35"/>
                      <a:pt x="72" y="35"/>
                      <a:pt x="72" y="35"/>
                    </a:cubicBezTo>
                    <a:cubicBezTo>
                      <a:pt x="72" y="33"/>
                      <a:pt x="72" y="31"/>
                      <a:pt x="66"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8">
                <a:extLst>
                  <a:ext uri="{FF2B5EF4-FFF2-40B4-BE49-F238E27FC236}">
                    <a16:creationId xmlns:a16="http://schemas.microsoft.com/office/drawing/2014/main" id="{C81324F5-201D-4284-8888-95FF9B08820D}"/>
                  </a:ext>
                </a:extLst>
              </p:cNvPr>
              <p:cNvSpPr>
                <a:spLocks/>
              </p:cNvSpPr>
              <p:nvPr/>
            </p:nvSpPr>
            <p:spPr bwMode="auto">
              <a:xfrm>
                <a:off x="5478067" y="4580396"/>
                <a:ext cx="25095" cy="28859"/>
              </a:xfrm>
              <a:custGeom>
                <a:avLst/>
                <a:gdLst>
                  <a:gd name="T0" fmla="*/ 5 w 11"/>
                  <a:gd name="T1" fmla="*/ 0 h 13"/>
                  <a:gd name="T2" fmla="*/ 0 w 11"/>
                  <a:gd name="T3" fmla="*/ 5 h 13"/>
                  <a:gd name="T4" fmla="*/ 5 w 11"/>
                  <a:gd name="T5" fmla="*/ 13 h 13"/>
                  <a:gd name="T6" fmla="*/ 9 w 11"/>
                  <a:gd name="T7" fmla="*/ 11 h 13"/>
                  <a:gd name="T8" fmla="*/ 11 w 11"/>
                  <a:gd name="T9" fmla="*/ 9 h 13"/>
                  <a:gd name="T10" fmla="*/ 10 w 11"/>
                  <a:gd name="T11" fmla="*/ 2 h 13"/>
                  <a:gd name="T12" fmla="*/ 5 w 11"/>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1" h="13">
                    <a:moveTo>
                      <a:pt x="5" y="0"/>
                    </a:moveTo>
                    <a:cubicBezTo>
                      <a:pt x="3" y="0"/>
                      <a:pt x="0" y="4"/>
                      <a:pt x="0" y="5"/>
                    </a:cubicBezTo>
                    <a:cubicBezTo>
                      <a:pt x="0" y="6"/>
                      <a:pt x="2" y="13"/>
                      <a:pt x="5" y="13"/>
                    </a:cubicBezTo>
                    <a:cubicBezTo>
                      <a:pt x="7" y="13"/>
                      <a:pt x="9" y="13"/>
                      <a:pt x="9" y="11"/>
                    </a:cubicBezTo>
                    <a:cubicBezTo>
                      <a:pt x="9" y="10"/>
                      <a:pt x="10" y="9"/>
                      <a:pt x="11" y="9"/>
                    </a:cubicBezTo>
                    <a:cubicBezTo>
                      <a:pt x="10" y="7"/>
                      <a:pt x="10" y="4"/>
                      <a:pt x="10" y="2"/>
                    </a:cubicBezTo>
                    <a:cubicBezTo>
                      <a:pt x="8" y="1"/>
                      <a:pt x="7" y="0"/>
                      <a:pt x="5"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9">
                <a:extLst>
                  <a:ext uri="{FF2B5EF4-FFF2-40B4-BE49-F238E27FC236}">
                    <a16:creationId xmlns:a16="http://schemas.microsoft.com/office/drawing/2014/main" id="{5ADC209C-A8E7-4A30-B5BC-49FCA0BFA0D9}"/>
                  </a:ext>
                </a:extLst>
              </p:cNvPr>
              <p:cNvSpPr>
                <a:spLocks/>
              </p:cNvSpPr>
              <p:nvPr/>
            </p:nvSpPr>
            <p:spPr bwMode="auto">
              <a:xfrm>
                <a:off x="5411567" y="4633094"/>
                <a:ext cx="41406" cy="43915"/>
              </a:xfrm>
              <a:custGeom>
                <a:avLst/>
                <a:gdLst>
                  <a:gd name="T0" fmla="*/ 13 w 18"/>
                  <a:gd name="T1" fmla="*/ 2 h 19"/>
                  <a:gd name="T2" fmla="*/ 5 w 18"/>
                  <a:gd name="T3" fmla="*/ 5 h 19"/>
                  <a:gd name="T4" fmla="*/ 0 w 18"/>
                  <a:gd name="T5" fmla="*/ 12 h 19"/>
                  <a:gd name="T6" fmla="*/ 5 w 18"/>
                  <a:gd name="T7" fmla="*/ 19 h 19"/>
                  <a:gd name="T8" fmla="*/ 8 w 18"/>
                  <a:gd name="T9" fmla="*/ 19 h 19"/>
                  <a:gd name="T10" fmla="*/ 10 w 18"/>
                  <a:gd name="T11" fmla="*/ 15 h 19"/>
                  <a:gd name="T12" fmla="*/ 15 w 18"/>
                  <a:gd name="T13" fmla="*/ 13 h 19"/>
                  <a:gd name="T14" fmla="*/ 18 w 18"/>
                  <a:gd name="T15" fmla="*/ 8 h 19"/>
                  <a:gd name="T16" fmla="*/ 13 w 18"/>
                  <a:gd name="T1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9">
                    <a:moveTo>
                      <a:pt x="13" y="2"/>
                    </a:moveTo>
                    <a:cubicBezTo>
                      <a:pt x="12" y="0"/>
                      <a:pt x="5" y="3"/>
                      <a:pt x="5" y="5"/>
                    </a:cubicBezTo>
                    <a:cubicBezTo>
                      <a:pt x="4" y="7"/>
                      <a:pt x="0" y="12"/>
                      <a:pt x="0" y="12"/>
                    </a:cubicBezTo>
                    <a:cubicBezTo>
                      <a:pt x="5" y="19"/>
                      <a:pt x="5" y="19"/>
                      <a:pt x="5" y="19"/>
                    </a:cubicBezTo>
                    <a:cubicBezTo>
                      <a:pt x="8" y="19"/>
                      <a:pt x="8" y="19"/>
                      <a:pt x="8" y="19"/>
                    </a:cubicBezTo>
                    <a:cubicBezTo>
                      <a:pt x="8" y="19"/>
                      <a:pt x="9" y="17"/>
                      <a:pt x="10" y="15"/>
                    </a:cubicBezTo>
                    <a:cubicBezTo>
                      <a:pt x="11" y="13"/>
                      <a:pt x="15" y="15"/>
                      <a:pt x="15" y="13"/>
                    </a:cubicBezTo>
                    <a:cubicBezTo>
                      <a:pt x="15" y="11"/>
                      <a:pt x="18" y="10"/>
                      <a:pt x="18" y="8"/>
                    </a:cubicBezTo>
                    <a:cubicBezTo>
                      <a:pt x="18" y="6"/>
                      <a:pt x="14" y="3"/>
                      <a:pt x="1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10">
                <a:extLst>
                  <a:ext uri="{FF2B5EF4-FFF2-40B4-BE49-F238E27FC236}">
                    <a16:creationId xmlns:a16="http://schemas.microsoft.com/office/drawing/2014/main" id="{1E35FBEE-6A9F-4128-8E85-379AA616F4BA}"/>
                  </a:ext>
                </a:extLst>
              </p:cNvPr>
              <p:cNvSpPr>
                <a:spLocks noEditPoints="1"/>
              </p:cNvSpPr>
              <p:nvPr/>
            </p:nvSpPr>
            <p:spPr bwMode="auto">
              <a:xfrm>
                <a:off x="5220849" y="4506367"/>
                <a:ext cx="297370" cy="259728"/>
              </a:xfrm>
              <a:custGeom>
                <a:avLst/>
                <a:gdLst>
                  <a:gd name="T0" fmla="*/ 123 w 129"/>
                  <a:gd name="T1" fmla="*/ 42 h 113"/>
                  <a:gd name="T2" fmla="*/ 123 w 129"/>
                  <a:gd name="T3" fmla="*/ 41 h 113"/>
                  <a:gd name="T4" fmla="*/ 121 w 129"/>
                  <a:gd name="T5" fmla="*/ 43 h 113"/>
                  <a:gd name="T6" fmla="*/ 117 w 129"/>
                  <a:gd name="T7" fmla="*/ 45 h 113"/>
                  <a:gd name="T8" fmla="*/ 112 w 129"/>
                  <a:gd name="T9" fmla="*/ 37 h 113"/>
                  <a:gd name="T10" fmla="*/ 117 w 129"/>
                  <a:gd name="T11" fmla="*/ 32 h 113"/>
                  <a:gd name="T12" fmla="*/ 122 w 129"/>
                  <a:gd name="T13" fmla="*/ 34 h 113"/>
                  <a:gd name="T14" fmla="*/ 122 w 129"/>
                  <a:gd name="T15" fmla="*/ 33 h 113"/>
                  <a:gd name="T16" fmla="*/ 121 w 129"/>
                  <a:gd name="T17" fmla="*/ 18 h 113"/>
                  <a:gd name="T18" fmla="*/ 116 w 129"/>
                  <a:gd name="T19" fmla="*/ 3 h 113"/>
                  <a:gd name="T20" fmla="*/ 107 w 129"/>
                  <a:gd name="T21" fmla="*/ 1 h 113"/>
                  <a:gd name="T22" fmla="*/ 99 w 129"/>
                  <a:gd name="T23" fmla="*/ 0 h 113"/>
                  <a:gd name="T24" fmla="*/ 96 w 129"/>
                  <a:gd name="T25" fmla="*/ 3 h 113"/>
                  <a:gd name="T26" fmla="*/ 91 w 129"/>
                  <a:gd name="T27" fmla="*/ 6 h 113"/>
                  <a:gd name="T28" fmla="*/ 85 w 129"/>
                  <a:gd name="T29" fmla="*/ 11 h 113"/>
                  <a:gd name="T30" fmla="*/ 82 w 129"/>
                  <a:gd name="T31" fmla="*/ 17 h 113"/>
                  <a:gd name="T32" fmla="*/ 75 w 129"/>
                  <a:gd name="T33" fmla="*/ 22 h 113"/>
                  <a:gd name="T34" fmla="*/ 72 w 129"/>
                  <a:gd name="T35" fmla="*/ 27 h 113"/>
                  <a:gd name="T36" fmla="*/ 64 w 129"/>
                  <a:gd name="T37" fmla="*/ 31 h 113"/>
                  <a:gd name="T38" fmla="*/ 54 w 129"/>
                  <a:gd name="T39" fmla="*/ 28 h 113"/>
                  <a:gd name="T40" fmla="*/ 49 w 129"/>
                  <a:gd name="T41" fmla="*/ 32 h 113"/>
                  <a:gd name="T42" fmla="*/ 42 w 129"/>
                  <a:gd name="T43" fmla="*/ 41 h 113"/>
                  <a:gd name="T44" fmla="*/ 34 w 129"/>
                  <a:gd name="T45" fmla="*/ 41 h 113"/>
                  <a:gd name="T46" fmla="*/ 32 w 129"/>
                  <a:gd name="T47" fmla="*/ 37 h 113"/>
                  <a:gd name="T48" fmla="*/ 34 w 129"/>
                  <a:gd name="T49" fmla="*/ 36 h 113"/>
                  <a:gd name="T50" fmla="*/ 31 w 129"/>
                  <a:gd name="T51" fmla="*/ 27 h 113"/>
                  <a:gd name="T52" fmla="*/ 27 w 129"/>
                  <a:gd name="T53" fmla="*/ 24 h 113"/>
                  <a:gd name="T54" fmla="*/ 27 w 129"/>
                  <a:gd name="T55" fmla="*/ 53 h 113"/>
                  <a:gd name="T56" fmla="*/ 22 w 129"/>
                  <a:gd name="T57" fmla="*/ 59 h 113"/>
                  <a:gd name="T58" fmla="*/ 12 w 129"/>
                  <a:gd name="T59" fmla="*/ 59 h 113"/>
                  <a:gd name="T60" fmla="*/ 8 w 129"/>
                  <a:gd name="T61" fmla="*/ 53 h 113"/>
                  <a:gd name="T62" fmla="*/ 3 w 129"/>
                  <a:gd name="T63" fmla="*/ 56 h 113"/>
                  <a:gd name="T64" fmla="*/ 0 w 129"/>
                  <a:gd name="T65" fmla="*/ 56 h 113"/>
                  <a:gd name="T66" fmla="*/ 6 w 129"/>
                  <a:gd name="T67" fmla="*/ 69 h 113"/>
                  <a:gd name="T68" fmla="*/ 13 w 129"/>
                  <a:gd name="T69" fmla="*/ 85 h 113"/>
                  <a:gd name="T70" fmla="*/ 13 w 129"/>
                  <a:gd name="T71" fmla="*/ 93 h 113"/>
                  <a:gd name="T72" fmla="*/ 14 w 129"/>
                  <a:gd name="T73" fmla="*/ 99 h 113"/>
                  <a:gd name="T74" fmla="*/ 16 w 129"/>
                  <a:gd name="T75" fmla="*/ 106 h 113"/>
                  <a:gd name="T76" fmla="*/ 20 w 129"/>
                  <a:gd name="T77" fmla="*/ 108 h 113"/>
                  <a:gd name="T78" fmla="*/ 24 w 129"/>
                  <a:gd name="T79" fmla="*/ 112 h 113"/>
                  <a:gd name="T80" fmla="*/ 29 w 129"/>
                  <a:gd name="T81" fmla="*/ 111 h 113"/>
                  <a:gd name="T82" fmla="*/ 39 w 129"/>
                  <a:gd name="T83" fmla="*/ 109 h 113"/>
                  <a:gd name="T84" fmla="*/ 46 w 129"/>
                  <a:gd name="T85" fmla="*/ 106 h 113"/>
                  <a:gd name="T86" fmla="*/ 58 w 129"/>
                  <a:gd name="T87" fmla="*/ 106 h 113"/>
                  <a:gd name="T88" fmla="*/ 66 w 129"/>
                  <a:gd name="T89" fmla="*/ 105 h 113"/>
                  <a:gd name="T90" fmla="*/ 71 w 129"/>
                  <a:gd name="T91" fmla="*/ 104 h 113"/>
                  <a:gd name="T92" fmla="*/ 78 w 129"/>
                  <a:gd name="T93" fmla="*/ 101 h 113"/>
                  <a:gd name="T94" fmla="*/ 94 w 129"/>
                  <a:gd name="T95" fmla="*/ 91 h 113"/>
                  <a:gd name="T96" fmla="*/ 113 w 129"/>
                  <a:gd name="T97" fmla="*/ 67 h 113"/>
                  <a:gd name="T98" fmla="*/ 125 w 129"/>
                  <a:gd name="T99" fmla="*/ 55 h 113"/>
                  <a:gd name="T100" fmla="*/ 129 w 129"/>
                  <a:gd name="T101" fmla="*/ 41 h 113"/>
                  <a:gd name="T102" fmla="*/ 123 w 129"/>
                  <a:gd name="T103" fmla="*/ 42 h 113"/>
                  <a:gd name="T104" fmla="*/ 98 w 129"/>
                  <a:gd name="T105" fmla="*/ 68 h 113"/>
                  <a:gd name="T106" fmla="*/ 93 w 129"/>
                  <a:gd name="T107" fmla="*/ 70 h 113"/>
                  <a:gd name="T108" fmla="*/ 91 w 129"/>
                  <a:gd name="T109" fmla="*/ 74 h 113"/>
                  <a:gd name="T110" fmla="*/ 88 w 129"/>
                  <a:gd name="T111" fmla="*/ 74 h 113"/>
                  <a:gd name="T112" fmla="*/ 83 w 129"/>
                  <a:gd name="T113" fmla="*/ 67 h 113"/>
                  <a:gd name="T114" fmla="*/ 88 w 129"/>
                  <a:gd name="T115" fmla="*/ 60 h 113"/>
                  <a:gd name="T116" fmla="*/ 96 w 129"/>
                  <a:gd name="T117" fmla="*/ 57 h 113"/>
                  <a:gd name="T118" fmla="*/ 101 w 129"/>
                  <a:gd name="T119" fmla="*/ 63 h 113"/>
                  <a:gd name="T120" fmla="*/ 98 w 129"/>
                  <a:gd name="T12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9" h="113">
                    <a:moveTo>
                      <a:pt x="123" y="42"/>
                    </a:moveTo>
                    <a:cubicBezTo>
                      <a:pt x="123" y="42"/>
                      <a:pt x="123" y="41"/>
                      <a:pt x="123" y="41"/>
                    </a:cubicBezTo>
                    <a:cubicBezTo>
                      <a:pt x="122" y="41"/>
                      <a:pt x="121" y="42"/>
                      <a:pt x="121" y="43"/>
                    </a:cubicBezTo>
                    <a:cubicBezTo>
                      <a:pt x="121" y="45"/>
                      <a:pt x="119" y="45"/>
                      <a:pt x="117" y="45"/>
                    </a:cubicBezTo>
                    <a:cubicBezTo>
                      <a:pt x="114" y="45"/>
                      <a:pt x="112" y="38"/>
                      <a:pt x="112" y="37"/>
                    </a:cubicBezTo>
                    <a:cubicBezTo>
                      <a:pt x="112" y="36"/>
                      <a:pt x="115" y="32"/>
                      <a:pt x="117" y="32"/>
                    </a:cubicBezTo>
                    <a:cubicBezTo>
                      <a:pt x="119" y="32"/>
                      <a:pt x="120" y="33"/>
                      <a:pt x="122" y="34"/>
                    </a:cubicBezTo>
                    <a:cubicBezTo>
                      <a:pt x="122" y="33"/>
                      <a:pt x="122" y="33"/>
                      <a:pt x="122" y="33"/>
                    </a:cubicBezTo>
                    <a:cubicBezTo>
                      <a:pt x="122" y="31"/>
                      <a:pt x="123" y="19"/>
                      <a:pt x="121" y="18"/>
                    </a:cubicBezTo>
                    <a:cubicBezTo>
                      <a:pt x="119" y="17"/>
                      <a:pt x="117" y="4"/>
                      <a:pt x="116" y="3"/>
                    </a:cubicBezTo>
                    <a:cubicBezTo>
                      <a:pt x="115" y="2"/>
                      <a:pt x="108" y="2"/>
                      <a:pt x="107" y="1"/>
                    </a:cubicBezTo>
                    <a:cubicBezTo>
                      <a:pt x="106" y="0"/>
                      <a:pt x="99" y="1"/>
                      <a:pt x="99" y="0"/>
                    </a:cubicBezTo>
                    <a:cubicBezTo>
                      <a:pt x="98" y="1"/>
                      <a:pt x="97" y="3"/>
                      <a:pt x="96" y="3"/>
                    </a:cubicBezTo>
                    <a:cubicBezTo>
                      <a:pt x="95" y="5"/>
                      <a:pt x="92" y="4"/>
                      <a:pt x="91" y="6"/>
                    </a:cubicBezTo>
                    <a:cubicBezTo>
                      <a:pt x="91" y="9"/>
                      <a:pt x="87" y="11"/>
                      <a:pt x="85" y="11"/>
                    </a:cubicBezTo>
                    <a:cubicBezTo>
                      <a:pt x="83" y="11"/>
                      <a:pt x="82" y="14"/>
                      <a:pt x="82" y="17"/>
                    </a:cubicBezTo>
                    <a:cubicBezTo>
                      <a:pt x="82" y="19"/>
                      <a:pt x="78" y="22"/>
                      <a:pt x="75" y="22"/>
                    </a:cubicBezTo>
                    <a:cubicBezTo>
                      <a:pt x="72" y="22"/>
                      <a:pt x="73" y="24"/>
                      <a:pt x="72" y="27"/>
                    </a:cubicBezTo>
                    <a:cubicBezTo>
                      <a:pt x="71" y="31"/>
                      <a:pt x="69" y="31"/>
                      <a:pt x="64" y="31"/>
                    </a:cubicBezTo>
                    <a:cubicBezTo>
                      <a:pt x="59" y="31"/>
                      <a:pt x="59" y="31"/>
                      <a:pt x="54" y="28"/>
                    </a:cubicBezTo>
                    <a:cubicBezTo>
                      <a:pt x="50" y="25"/>
                      <a:pt x="49" y="30"/>
                      <a:pt x="49" y="32"/>
                    </a:cubicBezTo>
                    <a:cubicBezTo>
                      <a:pt x="49" y="34"/>
                      <a:pt x="43" y="39"/>
                      <a:pt x="42" y="41"/>
                    </a:cubicBezTo>
                    <a:cubicBezTo>
                      <a:pt x="40" y="42"/>
                      <a:pt x="36" y="41"/>
                      <a:pt x="34" y="41"/>
                    </a:cubicBezTo>
                    <a:cubicBezTo>
                      <a:pt x="31" y="41"/>
                      <a:pt x="32" y="39"/>
                      <a:pt x="32" y="37"/>
                    </a:cubicBezTo>
                    <a:cubicBezTo>
                      <a:pt x="32" y="36"/>
                      <a:pt x="33" y="37"/>
                      <a:pt x="34" y="36"/>
                    </a:cubicBezTo>
                    <a:cubicBezTo>
                      <a:pt x="34" y="34"/>
                      <a:pt x="32" y="29"/>
                      <a:pt x="31" y="27"/>
                    </a:cubicBezTo>
                    <a:cubicBezTo>
                      <a:pt x="31" y="26"/>
                      <a:pt x="29" y="25"/>
                      <a:pt x="27" y="24"/>
                    </a:cubicBezTo>
                    <a:cubicBezTo>
                      <a:pt x="27" y="38"/>
                      <a:pt x="27" y="52"/>
                      <a:pt x="27" y="53"/>
                    </a:cubicBezTo>
                    <a:cubicBezTo>
                      <a:pt x="27" y="56"/>
                      <a:pt x="23" y="57"/>
                      <a:pt x="22" y="59"/>
                    </a:cubicBezTo>
                    <a:cubicBezTo>
                      <a:pt x="21" y="60"/>
                      <a:pt x="15" y="59"/>
                      <a:pt x="12" y="59"/>
                    </a:cubicBezTo>
                    <a:cubicBezTo>
                      <a:pt x="9" y="59"/>
                      <a:pt x="9" y="56"/>
                      <a:pt x="8" y="53"/>
                    </a:cubicBezTo>
                    <a:cubicBezTo>
                      <a:pt x="6" y="51"/>
                      <a:pt x="3" y="54"/>
                      <a:pt x="3" y="56"/>
                    </a:cubicBezTo>
                    <a:cubicBezTo>
                      <a:pt x="3" y="57"/>
                      <a:pt x="2" y="57"/>
                      <a:pt x="0" y="56"/>
                    </a:cubicBezTo>
                    <a:cubicBezTo>
                      <a:pt x="2" y="61"/>
                      <a:pt x="5" y="65"/>
                      <a:pt x="6" y="69"/>
                    </a:cubicBezTo>
                    <a:cubicBezTo>
                      <a:pt x="8" y="76"/>
                      <a:pt x="12" y="81"/>
                      <a:pt x="13" y="85"/>
                    </a:cubicBezTo>
                    <a:cubicBezTo>
                      <a:pt x="15" y="89"/>
                      <a:pt x="16" y="92"/>
                      <a:pt x="13" y="93"/>
                    </a:cubicBezTo>
                    <a:cubicBezTo>
                      <a:pt x="11" y="93"/>
                      <a:pt x="11" y="95"/>
                      <a:pt x="14" y="99"/>
                    </a:cubicBezTo>
                    <a:cubicBezTo>
                      <a:pt x="16" y="103"/>
                      <a:pt x="14" y="106"/>
                      <a:pt x="16" y="106"/>
                    </a:cubicBezTo>
                    <a:cubicBezTo>
                      <a:pt x="18" y="107"/>
                      <a:pt x="18" y="108"/>
                      <a:pt x="20" y="108"/>
                    </a:cubicBezTo>
                    <a:cubicBezTo>
                      <a:pt x="21" y="108"/>
                      <a:pt x="23" y="110"/>
                      <a:pt x="24" y="112"/>
                    </a:cubicBezTo>
                    <a:cubicBezTo>
                      <a:pt x="25" y="113"/>
                      <a:pt x="28" y="113"/>
                      <a:pt x="29" y="111"/>
                    </a:cubicBezTo>
                    <a:cubicBezTo>
                      <a:pt x="30" y="109"/>
                      <a:pt x="34" y="109"/>
                      <a:pt x="39" y="109"/>
                    </a:cubicBezTo>
                    <a:cubicBezTo>
                      <a:pt x="43" y="109"/>
                      <a:pt x="42" y="107"/>
                      <a:pt x="46" y="106"/>
                    </a:cubicBezTo>
                    <a:cubicBezTo>
                      <a:pt x="50" y="105"/>
                      <a:pt x="55" y="104"/>
                      <a:pt x="58" y="106"/>
                    </a:cubicBezTo>
                    <a:cubicBezTo>
                      <a:pt x="62" y="107"/>
                      <a:pt x="64" y="106"/>
                      <a:pt x="66" y="105"/>
                    </a:cubicBezTo>
                    <a:cubicBezTo>
                      <a:pt x="68" y="104"/>
                      <a:pt x="71" y="106"/>
                      <a:pt x="71" y="104"/>
                    </a:cubicBezTo>
                    <a:cubicBezTo>
                      <a:pt x="71" y="101"/>
                      <a:pt x="75" y="101"/>
                      <a:pt x="78" y="101"/>
                    </a:cubicBezTo>
                    <a:cubicBezTo>
                      <a:pt x="81" y="101"/>
                      <a:pt x="88" y="96"/>
                      <a:pt x="94" y="91"/>
                    </a:cubicBezTo>
                    <a:cubicBezTo>
                      <a:pt x="100" y="85"/>
                      <a:pt x="110" y="73"/>
                      <a:pt x="113" y="67"/>
                    </a:cubicBezTo>
                    <a:cubicBezTo>
                      <a:pt x="117" y="62"/>
                      <a:pt x="122" y="57"/>
                      <a:pt x="125" y="55"/>
                    </a:cubicBezTo>
                    <a:cubicBezTo>
                      <a:pt x="127" y="53"/>
                      <a:pt x="128" y="46"/>
                      <a:pt x="129" y="41"/>
                    </a:cubicBezTo>
                    <a:cubicBezTo>
                      <a:pt x="126" y="41"/>
                      <a:pt x="123" y="42"/>
                      <a:pt x="123" y="42"/>
                    </a:cubicBezTo>
                    <a:close/>
                    <a:moveTo>
                      <a:pt x="98" y="68"/>
                    </a:moveTo>
                    <a:cubicBezTo>
                      <a:pt x="98" y="70"/>
                      <a:pt x="94" y="68"/>
                      <a:pt x="93" y="70"/>
                    </a:cubicBezTo>
                    <a:cubicBezTo>
                      <a:pt x="92" y="72"/>
                      <a:pt x="91" y="74"/>
                      <a:pt x="91" y="74"/>
                    </a:cubicBezTo>
                    <a:cubicBezTo>
                      <a:pt x="88" y="74"/>
                      <a:pt x="88" y="74"/>
                      <a:pt x="88" y="74"/>
                    </a:cubicBezTo>
                    <a:cubicBezTo>
                      <a:pt x="83" y="67"/>
                      <a:pt x="83" y="67"/>
                      <a:pt x="83" y="67"/>
                    </a:cubicBezTo>
                    <a:cubicBezTo>
                      <a:pt x="83" y="67"/>
                      <a:pt x="87" y="62"/>
                      <a:pt x="88" y="60"/>
                    </a:cubicBezTo>
                    <a:cubicBezTo>
                      <a:pt x="88" y="58"/>
                      <a:pt x="95" y="55"/>
                      <a:pt x="96" y="57"/>
                    </a:cubicBezTo>
                    <a:cubicBezTo>
                      <a:pt x="97" y="58"/>
                      <a:pt x="101" y="61"/>
                      <a:pt x="101" y="63"/>
                    </a:cubicBezTo>
                    <a:cubicBezTo>
                      <a:pt x="101" y="65"/>
                      <a:pt x="98" y="66"/>
                      <a:pt x="98" y="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11">
                <a:extLst>
                  <a:ext uri="{FF2B5EF4-FFF2-40B4-BE49-F238E27FC236}">
                    <a16:creationId xmlns:a16="http://schemas.microsoft.com/office/drawing/2014/main" id="{D1198E76-B30B-433B-AF07-FB3ECE541C5F}"/>
                  </a:ext>
                </a:extLst>
              </p:cNvPr>
              <p:cNvSpPr>
                <a:spLocks/>
              </p:cNvSpPr>
              <p:nvPr/>
            </p:nvSpPr>
            <p:spPr bwMode="auto">
              <a:xfrm>
                <a:off x="5139291" y="4197704"/>
                <a:ext cx="217068" cy="229615"/>
              </a:xfrm>
              <a:custGeom>
                <a:avLst/>
                <a:gdLst>
                  <a:gd name="T0" fmla="*/ 6 w 94"/>
                  <a:gd name="T1" fmla="*/ 92 h 100"/>
                  <a:gd name="T2" fmla="*/ 9 w 94"/>
                  <a:gd name="T3" fmla="*/ 94 h 100"/>
                  <a:gd name="T4" fmla="*/ 17 w 94"/>
                  <a:gd name="T5" fmla="*/ 94 h 100"/>
                  <a:gd name="T6" fmla="*/ 24 w 94"/>
                  <a:gd name="T7" fmla="*/ 96 h 100"/>
                  <a:gd name="T8" fmla="*/ 52 w 94"/>
                  <a:gd name="T9" fmla="*/ 96 h 100"/>
                  <a:gd name="T10" fmla="*/ 55 w 94"/>
                  <a:gd name="T11" fmla="*/ 99 h 100"/>
                  <a:gd name="T12" fmla="*/ 72 w 94"/>
                  <a:gd name="T13" fmla="*/ 99 h 100"/>
                  <a:gd name="T14" fmla="*/ 85 w 94"/>
                  <a:gd name="T15" fmla="*/ 98 h 100"/>
                  <a:gd name="T16" fmla="*/ 87 w 94"/>
                  <a:gd name="T17" fmla="*/ 97 h 100"/>
                  <a:gd name="T18" fmla="*/ 78 w 94"/>
                  <a:gd name="T19" fmla="*/ 85 h 100"/>
                  <a:gd name="T20" fmla="*/ 79 w 94"/>
                  <a:gd name="T21" fmla="*/ 58 h 100"/>
                  <a:gd name="T22" fmla="*/ 91 w 94"/>
                  <a:gd name="T23" fmla="*/ 59 h 100"/>
                  <a:gd name="T24" fmla="*/ 93 w 94"/>
                  <a:gd name="T25" fmla="*/ 57 h 100"/>
                  <a:gd name="T26" fmla="*/ 94 w 94"/>
                  <a:gd name="T27" fmla="*/ 41 h 100"/>
                  <a:gd name="T28" fmla="*/ 92 w 94"/>
                  <a:gd name="T29" fmla="*/ 40 h 100"/>
                  <a:gd name="T30" fmla="*/ 85 w 94"/>
                  <a:gd name="T31" fmla="*/ 41 h 100"/>
                  <a:gd name="T32" fmla="*/ 81 w 94"/>
                  <a:gd name="T33" fmla="*/ 43 h 100"/>
                  <a:gd name="T34" fmla="*/ 81 w 94"/>
                  <a:gd name="T35" fmla="*/ 37 h 100"/>
                  <a:gd name="T36" fmla="*/ 77 w 94"/>
                  <a:gd name="T37" fmla="*/ 30 h 100"/>
                  <a:gd name="T38" fmla="*/ 78 w 94"/>
                  <a:gd name="T39" fmla="*/ 19 h 100"/>
                  <a:gd name="T40" fmla="*/ 77 w 94"/>
                  <a:gd name="T41" fmla="*/ 13 h 100"/>
                  <a:gd name="T42" fmla="*/ 71 w 94"/>
                  <a:gd name="T43" fmla="*/ 12 h 100"/>
                  <a:gd name="T44" fmla="*/ 67 w 94"/>
                  <a:gd name="T45" fmla="*/ 10 h 100"/>
                  <a:gd name="T46" fmla="*/ 61 w 94"/>
                  <a:gd name="T47" fmla="*/ 10 h 100"/>
                  <a:gd name="T48" fmla="*/ 58 w 94"/>
                  <a:gd name="T49" fmla="*/ 17 h 100"/>
                  <a:gd name="T50" fmla="*/ 48 w 94"/>
                  <a:gd name="T51" fmla="*/ 18 h 100"/>
                  <a:gd name="T52" fmla="*/ 42 w 94"/>
                  <a:gd name="T53" fmla="*/ 13 h 100"/>
                  <a:gd name="T54" fmla="*/ 38 w 94"/>
                  <a:gd name="T55" fmla="*/ 7 h 100"/>
                  <a:gd name="T56" fmla="*/ 37 w 94"/>
                  <a:gd name="T57" fmla="*/ 1 h 100"/>
                  <a:gd name="T58" fmla="*/ 11 w 94"/>
                  <a:gd name="T59" fmla="*/ 1 h 100"/>
                  <a:gd name="T60" fmla="*/ 6 w 94"/>
                  <a:gd name="T61" fmla="*/ 3 h 100"/>
                  <a:gd name="T62" fmla="*/ 13 w 94"/>
                  <a:gd name="T63" fmla="*/ 20 h 100"/>
                  <a:gd name="T64" fmla="*/ 12 w 94"/>
                  <a:gd name="T65" fmla="*/ 28 h 100"/>
                  <a:gd name="T66" fmla="*/ 17 w 94"/>
                  <a:gd name="T67" fmla="*/ 45 h 100"/>
                  <a:gd name="T68" fmla="*/ 11 w 94"/>
                  <a:gd name="T69" fmla="*/ 57 h 100"/>
                  <a:gd name="T70" fmla="*/ 6 w 94"/>
                  <a:gd name="T71" fmla="*/ 72 h 100"/>
                  <a:gd name="T72" fmla="*/ 1 w 94"/>
                  <a:gd name="T73" fmla="*/ 83 h 100"/>
                  <a:gd name="T74" fmla="*/ 0 w 94"/>
                  <a:gd name="T75" fmla="*/ 94 h 100"/>
                  <a:gd name="T76" fmla="*/ 0 w 94"/>
                  <a:gd name="T77" fmla="*/ 95 h 100"/>
                  <a:gd name="T78" fmla="*/ 3 w 94"/>
                  <a:gd name="T79" fmla="*/ 94 h 100"/>
                  <a:gd name="T80" fmla="*/ 6 w 94"/>
                  <a:gd name="T81" fmla="*/ 9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4" h="100">
                    <a:moveTo>
                      <a:pt x="6" y="92"/>
                    </a:moveTo>
                    <a:cubicBezTo>
                      <a:pt x="8" y="92"/>
                      <a:pt x="7" y="95"/>
                      <a:pt x="9" y="94"/>
                    </a:cubicBezTo>
                    <a:cubicBezTo>
                      <a:pt x="12" y="92"/>
                      <a:pt x="15" y="92"/>
                      <a:pt x="17" y="94"/>
                    </a:cubicBezTo>
                    <a:cubicBezTo>
                      <a:pt x="19" y="96"/>
                      <a:pt x="21" y="96"/>
                      <a:pt x="24" y="96"/>
                    </a:cubicBezTo>
                    <a:cubicBezTo>
                      <a:pt x="27" y="96"/>
                      <a:pt x="52" y="96"/>
                      <a:pt x="52" y="96"/>
                    </a:cubicBezTo>
                    <a:cubicBezTo>
                      <a:pt x="55" y="99"/>
                      <a:pt x="55" y="99"/>
                      <a:pt x="55" y="99"/>
                    </a:cubicBezTo>
                    <a:cubicBezTo>
                      <a:pt x="55" y="99"/>
                      <a:pt x="70" y="98"/>
                      <a:pt x="72" y="99"/>
                    </a:cubicBezTo>
                    <a:cubicBezTo>
                      <a:pt x="75" y="100"/>
                      <a:pt x="83" y="99"/>
                      <a:pt x="85" y="98"/>
                    </a:cubicBezTo>
                    <a:cubicBezTo>
                      <a:pt x="85" y="98"/>
                      <a:pt x="86" y="98"/>
                      <a:pt x="87" y="97"/>
                    </a:cubicBezTo>
                    <a:cubicBezTo>
                      <a:pt x="78" y="85"/>
                      <a:pt x="78" y="85"/>
                      <a:pt x="78" y="85"/>
                    </a:cubicBezTo>
                    <a:cubicBezTo>
                      <a:pt x="79" y="58"/>
                      <a:pt x="79" y="58"/>
                      <a:pt x="79" y="58"/>
                    </a:cubicBezTo>
                    <a:cubicBezTo>
                      <a:pt x="91" y="59"/>
                      <a:pt x="91" y="59"/>
                      <a:pt x="91" y="59"/>
                    </a:cubicBezTo>
                    <a:cubicBezTo>
                      <a:pt x="93" y="57"/>
                      <a:pt x="93" y="57"/>
                      <a:pt x="93" y="57"/>
                    </a:cubicBezTo>
                    <a:cubicBezTo>
                      <a:pt x="94" y="41"/>
                      <a:pt x="94" y="41"/>
                      <a:pt x="94" y="41"/>
                    </a:cubicBezTo>
                    <a:cubicBezTo>
                      <a:pt x="94" y="40"/>
                      <a:pt x="93" y="40"/>
                      <a:pt x="92" y="40"/>
                    </a:cubicBezTo>
                    <a:cubicBezTo>
                      <a:pt x="90" y="42"/>
                      <a:pt x="88" y="41"/>
                      <a:pt x="85" y="41"/>
                    </a:cubicBezTo>
                    <a:cubicBezTo>
                      <a:pt x="83" y="41"/>
                      <a:pt x="82" y="44"/>
                      <a:pt x="81" y="43"/>
                    </a:cubicBezTo>
                    <a:cubicBezTo>
                      <a:pt x="79" y="43"/>
                      <a:pt x="81" y="39"/>
                      <a:pt x="81" y="37"/>
                    </a:cubicBezTo>
                    <a:cubicBezTo>
                      <a:pt x="81" y="35"/>
                      <a:pt x="79" y="32"/>
                      <a:pt x="77" y="30"/>
                    </a:cubicBezTo>
                    <a:cubicBezTo>
                      <a:pt x="75" y="29"/>
                      <a:pt x="79" y="20"/>
                      <a:pt x="78" y="19"/>
                    </a:cubicBezTo>
                    <a:cubicBezTo>
                      <a:pt x="77" y="18"/>
                      <a:pt x="77" y="15"/>
                      <a:pt x="77" y="13"/>
                    </a:cubicBezTo>
                    <a:cubicBezTo>
                      <a:pt x="77" y="10"/>
                      <a:pt x="75" y="12"/>
                      <a:pt x="71" y="12"/>
                    </a:cubicBezTo>
                    <a:cubicBezTo>
                      <a:pt x="68" y="12"/>
                      <a:pt x="67" y="10"/>
                      <a:pt x="67" y="10"/>
                    </a:cubicBezTo>
                    <a:cubicBezTo>
                      <a:pt x="67" y="10"/>
                      <a:pt x="63" y="9"/>
                      <a:pt x="61" y="10"/>
                    </a:cubicBezTo>
                    <a:cubicBezTo>
                      <a:pt x="59" y="11"/>
                      <a:pt x="59" y="17"/>
                      <a:pt x="58" y="17"/>
                    </a:cubicBezTo>
                    <a:cubicBezTo>
                      <a:pt x="56" y="17"/>
                      <a:pt x="52" y="17"/>
                      <a:pt x="48" y="18"/>
                    </a:cubicBezTo>
                    <a:cubicBezTo>
                      <a:pt x="45" y="19"/>
                      <a:pt x="43" y="18"/>
                      <a:pt x="42" y="13"/>
                    </a:cubicBezTo>
                    <a:cubicBezTo>
                      <a:pt x="40" y="9"/>
                      <a:pt x="38" y="10"/>
                      <a:pt x="38" y="7"/>
                    </a:cubicBezTo>
                    <a:cubicBezTo>
                      <a:pt x="39" y="4"/>
                      <a:pt x="37" y="1"/>
                      <a:pt x="37" y="1"/>
                    </a:cubicBezTo>
                    <a:cubicBezTo>
                      <a:pt x="37" y="1"/>
                      <a:pt x="13" y="0"/>
                      <a:pt x="11" y="1"/>
                    </a:cubicBezTo>
                    <a:cubicBezTo>
                      <a:pt x="10" y="1"/>
                      <a:pt x="8" y="2"/>
                      <a:pt x="6" y="3"/>
                    </a:cubicBezTo>
                    <a:cubicBezTo>
                      <a:pt x="8" y="8"/>
                      <a:pt x="12" y="18"/>
                      <a:pt x="13" y="20"/>
                    </a:cubicBezTo>
                    <a:cubicBezTo>
                      <a:pt x="15" y="22"/>
                      <a:pt x="12" y="24"/>
                      <a:pt x="12" y="28"/>
                    </a:cubicBezTo>
                    <a:cubicBezTo>
                      <a:pt x="12" y="32"/>
                      <a:pt x="17" y="40"/>
                      <a:pt x="17" y="45"/>
                    </a:cubicBezTo>
                    <a:cubicBezTo>
                      <a:pt x="18" y="50"/>
                      <a:pt x="14" y="53"/>
                      <a:pt x="11" y="57"/>
                    </a:cubicBezTo>
                    <a:cubicBezTo>
                      <a:pt x="9" y="60"/>
                      <a:pt x="6" y="68"/>
                      <a:pt x="6" y="72"/>
                    </a:cubicBezTo>
                    <a:cubicBezTo>
                      <a:pt x="6" y="77"/>
                      <a:pt x="1" y="81"/>
                      <a:pt x="1" y="83"/>
                    </a:cubicBezTo>
                    <a:cubicBezTo>
                      <a:pt x="2" y="86"/>
                      <a:pt x="1" y="92"/>
                      <a:pt x="0" y="94"/>
                    </a:cubicBezTo>
                    <a:cubicBezTo>
                      <a:pt x="0" y="94"/>
                      <a:pt x="0" y="95"/>
                      <a:pt x="0" y="95"/>
                    </a:cubicBezTo>
                    <a:cubicBezTo>
                      <a:pt x="3" y="94"/>
                      <a:pt x="3" y="94"/>
                      <a:pt x="3" y="94"/>
                    </a:cubicBezTo>
                    <a:cubicBezTo>
                      <a:pt x="3" y="94"/>
                      <a:pt x="4" y="92"/>
                      <a:pt x="6" y="9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12">
                <a:extLst>
                  <a:ext uri="{FF2B5EF4-FFF2-40B4-BE49-F238E27FC236}">
                    <a16:creationId xmlns:a16="http://schemas.microsoft.com/office/drawing/2014/main" id="{0A37CE45-017D-42DB-B62E-4BDC5504EB19}"/>
                  </a:ext>
                </a:extLst>
              </p:cNvPr>
              <p:cNvSpPr>
                <a:spLocks/>
              </p:cNvSpPr>
              <p:nvPr/>
            </p:nvSpPr>
            <p:spPr bwMode="auto">
              <a:xfrm>
                <a:off x="5319972" y="4240365"/>
                <a:ext cx="213303" cy="189464"/>
              </a:xfrm>
              <a:custGeom>
                <a:avLst/>
                <a:gdLst>
                  <a:gd name="T0" fmla="*/ 71 w 93"/>
                  <a:gd name="T1" fmla="*/ 3 h 82"/>
                  <a:gd name="T2" fmla="*/ 65 w 93"/>
                  <a:gd name="T3" fmla="*/ 0 h 82"/>
                  <a:gd name="T4" fmla="*/ 56 w 93"/>
                  <a:gd name="T5" fmla="*/ 1 h 82"/>
                  <a:gd name="T6" fmla="*/ 54 w 93"/>
                  <a:gd name="T7" fmla="*/ 7 h 82"/>
                  <a:gd name="T8" fmla="*/ 52 w 93"/>
                  <a:gd name="T9" fmla="*/ 11 h 82"/>
                  <a:gd name="T10" fmla="*/ 52 w 93"/>
                  <a:gd name="T11" fmla="*/ 20 h 82"/>
                  <a:gd name="T12" fmla="*/ 50 w 93"/>
                  <a:gd name="T13" fmla="*/ 28 h 82"/>
                  <a:gd name="T14" fmla="*/ 56 w 93"/>
                  <a:gd name="T15" fmla="*/ 34 h 82"/>
                  <a:gd name="T16" fmla="*/ 61 w 93"/>
                  <a:gd name="T17" fmla="*/ 32 h 82"/>
                  <a:gd name="T18" fmla="*/ 62 w 93"/>
                  <a:gd name="T19" fmla="*/ 38 h 82"/>
                  <a:gd name="T20" fmla="*/ 61 w 93"/>
                  <a:gd name="T21" fmla="*/ 41 h 82"/>
                  <a:gd name="T22" fmla="*/ 55 w 93"/>
                  <a:gd name="T23" fmla="*/ 41 h 82"/>
                  <a:gd name="T24" fmla="*/ 52 w 93"/>
                  <a:gd name="T25" fmla="*/ 35 h 82"/>
                  <a:gd name="T26" fmla="*/ 46 w 93"/>
                  <a:gd name="T27" fmla="*/ 33 h 82"/>
                  <a:gd name="T28" fmla="*/ 41 w 93"/>
                  <a:gd name="T29" fmla="*/ 29 h 82"/>
                  <a:gd name="T30" fmla="*/ 39 w 93"/>
                  <a:gd name="T31" fmla="*/ 30 h 82"/>
                  <a:gd name="T32" fmla="*/ 35 w 93"/>
                  <a:gd name="T33" fmla="*/ 31 h 82"/>
                  <a:gd name="T34" fmla="*/ 28 w 93"/>
                  <a:gd name="T35" fmla="*/ 29 h 82"/>
                  <a:gd name="T36" fmla="*/ 26 w 93"/>
                  <a:gd name="T37" fmla="*/ 25 h 82"/>
                  <a:gd name="T38" fmla="*/ 21 w 93"/>
                  <a:gd name="T39" fmla="*/ 25 h 82"/>
                  <a:gd name="T40" fmla="*/ 19 w 93"/>
                  <a:gd name="T41" fmla="*/ 24 h 82"/>
                  <a:gd name="T42" fmla="*/ 16 w 93"/>
                  <a:gd name="T43" fmla="*/ 22 h 82"/>
                  <a:gd name="T44" fmla="*/ 15 w 93"/>
                  <a:gd name="T45" fmla="*/ 38 h 82"/>
                  <a:gd name="T46" fmla="*/ 13 w 93"/>
                  <a:gd name="T47" fmla="*/ 40 h 82"/>
                  <a:gd name="T48" fmla="*/ 1 w 93"/>
                  <a:gd name="T49" fmla="*/ 39 h 82"/>
                  <a:gd name="T50" fmla="*/ 0 w 93"/>
                  <a:gd name="T51" fmla="*/ 66 h 82"/>
                  <a:gd name="T52" fmla="*/ 9 w 93"/>
                  <a:gd name="T53" fmla="*/ 78 h 82"/>
                  <a:gd name="T54" fmla="*/ 24 w 93"/>
                  <a:gd name="T55" fmla="*/ 78 h 82"/>
                  <a:gd name="T56" fmla="*/ 24 w 93"/>
                  <a:gd name="T57" fmla="*/ 80 h 82"/>
                  <a:gd name="T58" fmla="*/ 29 w 93"/>
                  <a:gd name="T59" fmla="*/ 79 h 82"/>
                  <a:gd name="T60" fmla="*/ 39 w 93"/>
                  <a:gd name="T61" fmla="*/ 81 h 82"/>
                  <a:gd name="T62" fmla="*/ 47 w 93"/>
                  <a:gd name="T63" fmla="*/ 72 h 82"/>
                  <a:gd name="T64" fmla="*/ 55 w 93"/>
                  <a:gd name="T65" fmla="*/ 66 h 82"/>
                  <a:gd name="T66" fmla="*/ 59 w 93"/>
                  <a:gd name="T67" fmla="*/ 62 h 82"/>
                  <a:gd name="T68" fmla="*/ 66 w 93"/>
                  <a:gd name="T69" fmla="*/ 62 h 82"/>
                  <a:gd name="T70" fmla="*/ 66 w 93"/>
                  <a:gd name="T71" fmla="*/ 62 h 82"/>
                  <a:gd name="T72" fmla="*/ 65 w 93"/>
                  <a:gd name="T73" fmla="*/ 56 h 82"/>
                  <a:gd name="T74" fmla="*/ 87 w 93"/>
                  <a:gd name="T75" fmla="*/ 48 h 82"/>
                  <a:gd name="T76" fmla="*/ 86 w 93"/>
                  <a:gd name="T77" fmla="*/ 44 h 82"/>
                  <a:gd name="T78" fmla="*/ 87 w 93"/>
                  <a:gd name="T79" fmla="*/ 36 h 82"/>
                  <a:gd name="T80" fmla="*/ 90 w 93"/>
                  <a:gd name="T81" fmla="*/ 34 h 82"/>
                  <a:gd name="T82" fmla="*/ 90 w 93"/>
                  <a:gd name="T83" fmla="*/ 21 h 82"/>
                  <a:gd name="T84" fmla="*/ 93 w 93"/>
                  <a:gd name="T85" fmla="*/ 19 h 82"/>
                  <a:gd name="T86" fmla="*/ 89 w 93"/>
                  <a:gd name="T87" fmla="*/ 11 h 82"/>
                  <a:gd name="T88" fmla="*/ 79 w 93"/>
                  <a:gd name="T89" fmla="*/ 6 h 82"/>
                  <a:gd name="T90" fmla="*/ 71 w 93"/>
                  <a:gd name="T9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3" h="82">
                    <a:moveTo>
                      <a:pt x="71" y="3"/>
                    </a:moveTo>
                    <a:cubicBezTo>
                      <a:pt x="70" y="3"/>
                      <a:pt x="68" y="2"/>
                      <a:pt x="65" y="0"/>
                    </a:cubicBezTo>
                    <a:cubicBezTo>
                      <a:pt x="64" y="2"/>
                      <a:pt x="58" y="1"/>
                      <a:pt x="56" y="1"/>
                    </a:cubicBezTo>
                    <a:cubicBezTo>
                      <a:pt x="53" y="1"/>
                      <a:pt x="55" y="5"/>
                      <a:pt x="54" y="7"/>
                    </a:cubicBezTo>
                    <a:cubicBezTo>
                      <a:pt x="52" y="8"/>
                      <a:pt x="51" y="10"/>
                      <a:pt x="52" y="11"/>
                    </a:cubicBezTo>
                    <a:cubicBezTo>
                      <a:pt x="54" y="12"/>
                      <a:pt x="52" y="18"/>
                      <a:pt x="52" y="20"/>
                    </a:cubicBezTo>
                    <a:cubicBezTo>
                      <a:pt x="52" y="22"/>
                      <a:pt x="49" y="27"/>
                      <a:pt x="50" y="28"/>
                    </a:cubicBezTo>
                    <a:cubicBezTo>
                      <a:pt x="51" y="28"/>
                      <a:pt x="53" y="33"/>
                      <a:pt x="56" y="34"/>
                    </a:cubicBezTo>
                    <a:cubicBezTo>
                      <a:pt x="58" y="35"/>
                      <a:pt x="60" y="32"/>
                      <a:pt x="61" y="32"/>
                    </a:cubicBezTo>
                    <a:cubicBezTo>
                      <a:pt x="62" y="32"/>
                      <a:pt x="62" y="35"/>
                      <a:pt x="62" y="38"/>
                    </a:cubicBezTo>
                    <a:cubicBezTo>
                      <a:pt x="62" y="40"/>
                      <a:pt x="61" y="41"/>
                      <a:pt x="61" y="41"/>
                    </a:cubicBezTo>
                    <a:cubicBezTo>
                      <a:pt x="61" y="41"/>
                      <a:pt x="57" y="43"/>
                      <a:pt x="55" y="41"/>
                    </a:cubicBezTo>
                    <a:cubicBezTo>
                      <a:pt x="53" y="40"/>
                      <a:pt x="52" y="36"/>
                      <a:pt x="52" y="35"/>
                    </a:cubicBezTo>
                    <a:cubicBezTo>
                      <a:pt x="52" y="33"/>
                      <a:pt x="47" y="33"/>
                      <a:pt x="46" y="33"/>
                    </a:cubicBezTo>
                    <a:cubicBezTo>
                      <a:pt x="44" y="33"/>
                      <a:pt x="42" y="30"/>
                      <a:pt x="41" y="29"/>
                    </a:cubicBezTo>
                    <a:cubicBezTo>
                      <a:pt x="41" y="27"/>
                      <a:pt x="39" y="29"/>
                      <a:pt x="39" y="30"/>
                    </a:cubicBezTo>
                    <a:cubicBezTo>
                      <a:pt x="39" y="31"/>
                      <a:pt x="37" y="31"/>
                      <a:pt x="35" y="31"/>
                    </a:cubicBezTo>
                    <a:cubicBezTo>
                      <a:pt x="33" y="31"/>
                      <a:pt x="30" y="28"/>
                      <a:pt x="28" y="29"/>
                    </a:cubicBezTo>
                    <a:cubicBezTo>
                      <a:pt x="27" y="30"/>
                      <a:pt x="25" y="26"/>
                      <a:pt x="26" y="25"/>
                    </a:cubicBezTo>
                    <a:cubicBezTo>
                      <a:pt x="26" y="24"/>
                      <a:pt x="22" y="25"/>
                      <a:pt x="21" y="25"/>
                    </a:cubicBezTo>
                    <a:cubicBezTo>
                      <a:pt x="19" y="26"/>
                      <a:pt x="19" y="24"/>
                      <a:pt x="19" y="24"/>
                    </a:cubicBezTo>
                    <a:cubicBezTo>
                      <a:pt x="19" y="24"/>
                      <a:pt x="18" y="22"/>
                      <a:pt x="16" y="22"/>
                    </a:cubicBezTo>
                    <a:cubicBezTo>
                      <a:pt x="15" y="38"/>
                      <a:pt x="15" y="38"/>
                      <a:pt x="15" y="38"/>
                    </a:cubicBezTo>
                    <a:cubicBezTo>
                      <a:pt x="13" y="40"/>
                      <a:pt x="13" y="40"/>
                      <a:pt x="13" y="40"/>
                    </a:cubicBezTo>
                    <a:cubicBezTo>
                      <a:pt x="1" y="39"/>
                      <a:pt x="1" y="39"/>
                      <a:pt x="1" y="39"/>
                    </a:cubicBezTo>
                    <a:cubicBezTo>
                      <a:pt x="0" y="66"/>
                      <a:pt x="0" y="66"/>
                      <a:pt x="0" y="66"/>
                    </a:cubicBezTo>
                    <a:cubicBezTo>
                      <a:pt x="9" y="78"/>
                      <a:pt x="9" y="78"/>
                      <a:pt x="9" y="78"/>
                    </a:cubicBezTo>
                    <a:cubicBezTo>
                      <a:pt x="14" y="77"/>
                      <a:pt x="24" y="76"/>
                      <a:pt x="24" y="78"/>
                    </a:cubicBezTo>
                    <a:cubicBezTo>
                      <a:pt x="24" y="78"/>
                      <a:pt x="24" y="79"/>
                      <a:pt x="24" y="80"/>
                    </a:cubicBezTo>
                    <a:cubicBezTo>
                      <a:pt x="26" y="79"/>
                      <a:pt x="28" y="79"/>
                      <a:pt x="29" y="79"/>
                    </a:cubicBezTo>
                    <a:cubicBezTo>
                      <a:pt x="30" y="79"/>
                      <a:pt x="37" y="82"/>
                      <a:pt x="39" y="81"/>
                    </a:cubicBezTo>
                    <a:cubicBezTo>
                      <a:pt x="41" y="80"/>
                      <a:pt x="44" y="73"/>
                      <a:pt x="47" y="72"/>
                    </a:cubicBezTo>
                    <a:cubicBezTo>
                      <a:pt x="50" y="71"/>
                      <a:pt x="55" y="67"/>
                      <a:pt x="55" y="66"/>
                    </a:cubicBezTo>
                    <a:cubicBezTo>
                      <a:pt x="55" y="64"/>
                      <a:pt x="55" y="63"/>
                      <a:pt x="59" y="62"/>
                    </a:cubicBezTo>
                    <a:cubicBezTo>
                      <a:pt x="66" y="62"/>
                      <a:pt x="66" y="62"/>
                      <a:pt x="66" y="62"/>
                    </a:cubicBezTo>
                    <a:cubicBezTo>
                      <a:pt x="66" y="62"/>
                      <a:pt x="66" y="62"/>
                      <a:pt x="66" y="62"/>
                    </a:cubicBezTo>
                    <a:cubicBezTo>
                      <a:pt x="65" y="56"/>
                      <a:pt x="65" y="56"/>
                      <a:pt x="65" y="56"/>
                    </a:cubicBezTo>
                    <a:cubicBezTo>
                      <a:pt x="65" y="56"/>
                      <a:pt x="86" y="48"/>
                      <a:pt x="87" y="48"/>
                    </a:cubicBezTo>
                    <a:cubicBezTo>
                      <a:pt x="86" y="46"/>
                      <a:pt x="85" y="44"/>
                      <a:pt x="86" y="44"/>
                    </a:cubicBezTo>
                    <a:cubicBezTo>
                      <a:pt x="86" y="44"/>
                      <a:pt x="87" y="38"/>
                      <a:pt x="87" y="36"/>
                    </a:cubicBezTo>
                    <a:cubicBezTo>
                      <a:pt x="87" y="35"/>
                      <a:pt x="92" y="36"/>
                      <a:pt x="90" y="34"/>
                    </a:cubicBezTo>
                    <a:cubicBezTo>
                      <a:pt x="88" y="33"/>
                      <a:pt x="89" y="23"/>
                      <a:pt x="90" y="21"/>
                    </a:cubicBezTo>
                    <a:cubicBezTo>
                      <a:pt x="91" y="19"/>
                      <a:pt x="93" y="21"/>
                      <a:pt x="93" y="19"/>
                    </a:cubicBezTo>
                    <a:cubicBezTo>
                      <a:pt x="93" y="18"/>
                      <a:pt x="90" y="12"/>
                      <a:pt x="89" y="11"/>
                    </a:cubicBezTo>
                    <a:cubicBezTo>
                      <a:pt x="88" y="10"/>
                      <a:pt x="81" y="7"/>
                      <a:pt x="79" y="6"/>
                    </a:cubicBezTo>
                    <a:cubicBezTo>
                      <a:pt x="77" y="6"/>
                      <a:pt x="73" y="3"/>
                      <a:pt x="71"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13">
                <a:extLst>
                  <a:ext uri="{FF2B5EF4-FFF2-40B4-BE49-F238E27FC236}">
                    <a16:creationId xmlns:a16="http://schemas.microsoft.com/office/drawing/2014/main" id="{B558557B-871C-467C-9ECB-FC9F291A5C67}"/>
                  </a:ext>
                </a:extLst>
              </p:cNvPr>
              <p:cNvSpPr>
                <a:spLocks/>
              </p:cNvSpPr>
              <p:nvPr/>
            </p:nvSpPr>
            <p:spPr bwMode="auto">
              <a:xfrm>
                <a:off x="5446699" y="4107364"/>
                <a:ext cx="36387" cy="32623"/>
              </a:xfrm>
              <a:custGeom>
                <a:avLst/>
                <a:gdLst>
                  <a:gd name="T0" fmla="*/ 13 w 16"/>
                  <a:gd name="T1" fmla="*/ 0 h 14"/>
                  <a:gd name="T2" fmla="*/ 8 w 16"/>
                  <a:gd name="T3" fmla="*/ 2 h 14"/>
                  <a:gd name="T4" fmla="*/ 4 w 16"/>
                  <a:gd name="T5" fmla="*/ 2 h 14"/>
                  <a:gd name="T6" fmla="*/ 3 w 16"/>
                  <a:gd name="T7" fmla="*/ 3 h 14"/>
                  <a:gd name="T8" fmla="*/ 2 w 16"/>
                  <a:gd name="T9" fmla="*/ 8 h 14"/>
                  <a:gd name="T10" fmla="*/ 0 w 16"/>
                  <a:gd name="T11" fmla="*/ 11 h 14"/>
                  <a:gd name="T12" fmla="*/ 2 w 16"/>
                  <a:gd name="T13" fmla="*/ 13 h 14"/>
                  <a:gd name="T14" fmla="*/ 4 w 16"/>
                  <a:gd name="T15" fmla="*/ 13 h 14"/>
                  <a:gd name="T16" fmla="*/ 8 w 16"/>
                  <a:gd name="T17" fmla="*/ 11 h 14"/>
                  <a:gd name="T18" fmla="*/ 15 w 16"/>
                  <a:gd name="T19" fmla="*/ 9 h 14"/>
                  <a:gd name="T20" fmla="*/ 14 w 16"/>
                  <a:gd name="T21" fmla="*/ 4 h 14"/>
                  <a:gd name="T22" fmla="*/ 13 w 16"/>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4">
                    <a:moveTo>
                      <a:pt x="13" y="0"/>
                    </a:moveTo>
                    <a:cubicBezTo>
                      <a:pt x="11" y="1"/>
                      <a:pt x="9" y="1"/>
                      <a:pt x="8" y="2"/>
                    </a:cubicBezTo>
                    <a:cubicBezTo>
                      <a:pt x="7" y="2"/>
                      <a:pt x="7" y="3"/>
                      <a:pt x="4" y="2"/>
                    </a:cubicBezTo>
                    <a:cubicBezTo>
                      <a:pt x="4" y="3"/>
                      <a:pt x="4" y="3"/>
                      <a:pt x="3" y="3"/>
                    </a:cubicBezTo>
                    <a:cubicBezTo>
                      <a:pt x="1" y="4"/>
                      <a:pt x="2" y="8"/>
                      <a:pt x="2" y="8"/>
                    </a:cubicBezTo>
                    <a:cubicBezTo>
                      <a:pt x="2" y="8"/>
                      <a:pt x="0" y="8"/>
                      <a:pt x="0" y="11"/>
                    </a:cubicBezTo>
                    <a:cubicBezTo>
                      <a:pt x="0" y="12"/>
                      <a:pt x="1" y="13"/>
                      <a:pt x="2" y="13"/>
                    </a:cubicBezTo>
                    <a:cubicBezTo>
                      <a:pt x="3" y="13"/>
                      <a:pt x="4" y="13"/>
                      <a:pt x="4" y="13"/>
                    </a:cubicBezTo>
                    <a:cubicBezTo>
                      <a:pt x="9" y="14"/>
                      <a:pt x="8" y="11"/>
                      <a:pt x="8" y="11"/>
                    </a:cubicBezTo>
                    <a:cubicBezTo>
                      <a:pt x="8" y="11"/>
                      <a:pt x="15" y="11"/>
                      <a:pt x="15" y="9"/>
                    </a:cubicBezTo>
                    <a:cubicBezTo>
                      <a:pt x="16" y="7"/>
                      <a:pt x="14" y="4"/>
                      <a:pt x="14" y="4"/>
                    </a:cubicBezTo>
                    <a:lnTo>
                      <a:pt x="13" y="0"/>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14">
                <a:extLst>
                  <a:ext uri="{FF2B5EF4-FFF2-40B4-BE49-F238E27FC236}">
                    <a16:creationId xmlns:a16="http://schemas.microsoft.com/office/drawing/2014/main" id="{D15AE1B2-A2E5-4BDD-97B9-8E3F8F6B6CC8}"/>
                  </a:ext>
                </a:extLst>
              </p:cNvPr>
              <p:cNvSpPr>
                <a:spLocks/>
              </p:cNvSpPr>
              <p:nvPr/>
            </p:nvSpPr>
            <p:spPr bwMode="auto">
              <a:xfrm>
                <a:off x="5670041" y="3857674"/>
                <a:ext cx="190718" cy="258473"/>
              </a:xfrm>
              <a:custGeom>
                <a:avLst/>
                <a:gdLst>
                  <a:gd name="T0" fmla="*/ 19 w 83"/>
                  <a:gd name="T1" fmla="*/ 21 h 112"/>
                  <a:gd name="T2" fmla="*/ 25 w 83"/>
                  <a:gd name="T3" fmla="*/ 26 h 112"/>
                  <a:gd name="T4" fmla="*/ 41 w 83"/>
                  <a:gd name="T5" fmla="*/ 32 h 112"/>
                  <a:gd name="T6" fmla="*/ 52 w 83"/>
                  <a:gd name="T7" fmla="*/ 34 h 112"/>
                  <a:gd name="T8" fmla="*/ 55 w 83"/>
                  <a:gd name="T9" fmla="*/ 36 h 112"/>
                  <a:gd name="T10" fmla="*/ 33 w 83"/>
                  <a:gd name="T11" fmla="*/ 58 h 112"/>
                  <a:gd name="T12" fmla="*/ 24 w 83"/>
                  <a:gd name="T13" fmla="*/ 59 h 112"/>
                  <a:gd name="T14" fmla="*/ 14 w 83"/>
                  <a:gd name="T15" fmla="*/ 65 h 112"/>
                  <a:gd name="T16" fmla="*/ 7 w 83"/>
                  <a:gd name="T17" fmla="*/ 66 h 112"/>
                  <a:gd name="T18" fmla="*/ 4 w 83"/>
                  <a:gd name="T19" fmla="*/ 71 h 112"/>
                  <a:gd name="T20" fmla="*/ 0 w 83"/>
                  <a:gd name="T21" fmla="*/ 77 h 112"/>
                  <a:gd name="T22" fmla="*/ 0 w 83"/>
                  <a:gd name="T23" fmla="*/ 106 h 112"/>
                  <a:gd name="T24" fmla="*/ 4 w 83"/>
                  <a:gd name="T25" fmla="*/ 112 h 112"/>
                  <a:gd name="T26" fmla="*/ 22 w 83"/>
                  <a:gd name="T27" fmla="*/ 93 h 112"/>
                  <a:gd name="T28" fmla="*/ 36 w 83"/>
                  <a:gd name="T29" fmla="*/ 83 h 112"/>
                  <a:gd name="T30" fmla="*/ 56 w 83"/>
                  <a:gd name="T31" fmla="*/ 63 h 112"/>
                  <a:gd name="T32" fmla="*/ 65 w 83"/>
                  <a:gd name="T33" fmla="*/ 48 h 112"/>
                  <a:gd name="T34" fmla="*/ 73 w 83"/>
                  <a:gd name="T35" fmla="*/ 36 h 112"/>
                  <a:gd name="T36" fmla="*/ 80 w 83"/>
                  <a:gd name="T37" fmla="*/ 20 h 112"/>
                  <a:gd name="T38" fmla="*/ 83 w 83"/>
                  <a:gd name="T39" fmla="*/ 6 h 112"/>
                  <a:gd name="T40" fmla="*/ 78 w 83"/>
                  <a:gd name="T41" fmla="*/ 3 h 112"/>
                  <a:gd name="T42" fmla="*/ 60 w 83"/>
                  <a:gd name="T43" fmla="*/ 8 h 112"/>
                  <a:gd name="T44" fmla="*/ 47 w 83"/>
                  <a:gd name="T45" fmla="*/ 11 h 112"/>
                  <a:gd name="T46" fmla="*/ 36 w 83"/>
                  <a:gd name="T47" fmla="*/ 13 h 112"/>
                  <a:gd name="T48" fmla="*/ 23 w 83"/>
                  <a:gd name="T49" fmla="*/ 12 h 112"/>
                  <a:gd name="T50" fmla="*/ 19 w 83"/>
                  <a:gd name="T51" fmla="*/ 7 h 112"/>
                  <a:gd name="T52" fmla="*/ 14 w 83"/>
                  <a:gd name="T53" fmla="*/ 14 h 112"/>
                  <a:gd name="T54" fmla="*/ 19 w 83"/>
                  <a:gd name="T55" fmla="*/ 2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3" h="112">
                    <a:moveTo>
                      <a:pt x="19" y="21"/>
                    </a:moveTo>
                    <a:cubicBezTo>
                      <a:pt x="21" y="22"/>
                      <a:pt x="23" y="26"/>
                      <a:pt x="25" y="26"/>
                    </a:cubicBezTo>
                    <a:cubicBezTo>
                      <a:pt x="26" y="27"/>
                      <a:pt x="35" y="30"/>
                      <a:pt x="41" y="32"/>
                    </a:cubicBezTo>
                    <a:cubicBezTo>
                      <a:pt x="47" y="34"/>
                      <a:pt x="50" y="34"/>
                      <a:pt x="52" y="34"/>
                    </a:cubicBezTo>
                    <a:cubicBezTo>
                      <a:pt x="54" y="34"/>
                      <a:pt x="56" y="35"/>
                      <a:pt x="55" y="36"/>
                    </a:cubicBezTo>
                    <a:cubicBezTo>
                      <a:pt x="53" y="37"/>
                      <a:pt x="36" y="55"/>
                      <a:pt x="33" y="58"/>
                    </a:cubicBezTo>
                    <a:cubicBezTo>
                      <a:pt x="31" y="60"/>
                      <a:pt x="30" y="59"/>
                      <a:pt x="24" y="59"/>
                    </a:cubicBezTo>
                    <a:cubicBezTo>
                      <a:pt x="19" y="59"/>
                      <a:pt x="15" y="65"/>
                      <a:pt x="14" y="65"/>
                    </a:cubicBezTo>
                    <a:cubicBezTo>
                      <a:pt x="13" y="65"/>
                      <a:pt x="10" y="65"/>
                      <a:pt x="7" y="66"/>
                    </a:cubicBezTo>
                    <a:cubicBezTo>
                      <a:pt x="4" y="71"/>
                      <a:pt x="4" y="71"/>
                      <a:pt x="4" y="71"/>
                    </a:cubicBezTo>
                    <a:cubicBezTo>
                      <a:pt x="0" y="77"/>
                      <a:pt x="0" y="77"/>
                      <a:pt x="0" y="77"/>
                    </a:cubicBezTo>
                    <a:cubicBezTo>
                      <a:pt x="0" y="106"/>
                      <a:pt x="0" y="106"/>
                      <a:pt x="0" y="106"/>
                    </a:cubicBezTo>
                    <a:cubicBezTo>
                      <a:pt x="4" y="112"/>
                      <a:pt x="4" y="112"/>
                      <a:pt x="4" y="112"/>
                    </a:cubicBezTo>
                    <a:cubicBezTo>
                      <a:pt x="7" y="108"/>
                      <a:pt x="16" y="100"/>
                      <a:pt x="22" y="93"/>
                    </a:cubicBezTo>
                    <a:cubicBezTo>
                      <a:pt x="29" y="86"/>
                      <a:pt x="32" y="85"/>
                      <a:pt x="36" y="83"/>
                    </a:cubicBezTo>
                    <a:cubicBezTo>
                      <a:pt x="40" y="81"/>
                      <a:pt x="50" y="71"/>
                      <a:pt x="56" y="63"/>
                    </a:cubicBezTo>
                    <a:cubicBezTo>
                      <a:pt x="60" y="58"/>
                      <a:pt x="65" y="52"/>
                      <a:pt x="65" y="48"/>
                    </a:cubicBezTo>
                    <a:cubicBezTo>
                      <a:pt x="66" y="44"/>
                      <a:pt x="70" y="39"/>
                      <a:pt x="73" y="36"/>
                    </a:cubicBezTo>
                    <a:cubicBezTo>
                      <a:pt x="75" y="32"/>
                      <a:pt x="80" y="23"/>
                      <a:pt x="80" y="20"/>
                    </a:cubicBezTo>
                    <a:cubicBezTo>
                      <a:pt x="80" y="17"/>
                      <a:pt x="83" y="11"/>
                      <a:pt x="83" y="6"/>
                    </a:cubicBezTo>
                    <a:cubicBezTo>
                      <a:pt x="83" y="1"/>
                      <a:pt x="79" y="0"/>
                      <a:pt x="78" y="3"/>
                    </a:cubicBezTo>
                    <a:cubicBezTo>
                      <a:pt x="76" y="6"/>
                      <a:pt x="66" y="8"/>
                      <a:pt x="60" y="8"/>
                    </a:cubicBezTo>
                    <a:cubicBezTo>
                      <a:pt x="53" y="8"/>
                      <a:pt x="49" y="9"/>
                      <a:pt x="47" y="11"/>
                    </a:cubicBezTo>
                    <a:cubicBezTo>
                      <a:pt x="44" y="13"/>
                      <a:pt x="38" y="10"/>
                      <a:pt x="36" y="13"/>
                    </a:cubicBezTo>
                    <a:cubicBezTo>
                      <a:pt x="34" y="15"/>
                      <a:pt x="26" y="17"/>
                      <a:pt x="23" y="12"/>
                    </a:cubicBezTo>
                    <a:cubicBezTo>
                      <a:pt x="22" y="9"/>
                      <a:pt x="20" y="8"/>
                      <a:pt x="19" y="7"/>
                    </a:cubicBezTo>
                    <a:cubicBezTo>
                      <a:pt x="17" y="9"/>
                      <a:pt x="14" y="13"/>
                      <a:pt x="14" y="14"/>
                    </a:cubicBezTo>
                    <a:cubicBezTo>
                      <a:pt x="15" y="16"/>
                      <a:pt x="18" y="21"/>
                      <a:pt x="19"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15">
                <a:extLst>
                  <a:ext uri="{FF2B5EF4-FFF2-40B4-BE49-F238E27FC236}">
                    <a16:creationId xmlns:a16="http://schemas.microsoft.com/office/drawing/2014/main" id="{D1D4A05E-89F8-4735-8323-CF681D6459FF}"/>
                  </a:ext>
                </a:extLst>
              </p:cNvPr>
              <p:cNvSpPr>
                <a:spLocks/>
              </p:cNvSpPr>
              <p:nvPr/>
            </p:nvSpPr>
            <p:spPr bwMode="auto">
              <a:xfrm>
                <a:off x="4678807" y="3385897"/>
                <a:ext cx="223341" cy="179426"/>
              </a:xfrm>
              <a:custGeom>
                <a:avLst/>
                <a:gdLst>
                  <a:gd name="T0" fmla="*/ 36 w 97"/>
                  <a:gd name="T1" fmla="*/ 78 h 78"/>
                  <a:gd name="T2" fmla="*/ 36 w 97"/>
                  <a:gd name="T3" fmla="*/ 67 h 78"/>
                  <a:gd name="T4" fmla="*/ 49 w 97"/>
                  <a:gd name="T5" fmla="*/ 58 h 78"/>
                  <a:gd name="T6" fmla="*/ 54 w 97"/>
                  <a:gd name="T7" fmla="*/ 57 h 78"/>
                  <a:gd name="T8" fmla="*/ 61 w 97"/>
                  <a:gd name="T9" fmla="*/ 55 h 78"/>
                  <a:gd name="T10" fmla="*/ 65 w 97"/>
                  <a:gd name="T11" fmla="*/ 50 h 78"/>
                  <a:gd name="T12" fmla="*/ 71 w 97"/>
                  <a:gd name="T13" fmla="*/ 48 h 78"/>
                  <a:gd name="T14" fmla="*/ 75 w 97"/>
                  <a:gd name="T15" fmla="*/ 46 h 78"/>
                  <a:gd name="T16" fmla="*/ 76 w 97"/>
                  <a:gd name="T17" fmla="*/ 41 h 78"/>
                  <a:gd name="T18" fmla="*/ 78 w 97"/>
                  <a:gd name="T19" fmla="*/ 39 h 78"/>
                  <a:gd name="T20" fmla="*/ 83 w 97"/>
                  <a:gd name="T21" fmla="*/ 36 h 78"/>
                  <a:gd name="T22" fmla="*/ 95 w 97"/>
                  <a:gd name="T23" fmla="*/ 35 h 78"/>
                  <a:gd name="T24" fmla="*/ 97 w 97"/>
                  <a:gd name="T25" fmla="*/ 32 h 78"/>
                  <a:gd name="T26" fmla="*/ 94 w 97"/>
                  <a:gd name="T27" fmla="*/ 27 h 78"/>
                  <a:gd name="T28" fmla="*/ 93 w 97"/>
                  <a:gd name="T29" fmla="*/ 19 h 78"/>
                  <a:gd name="T30" fmla="*/ 91 w 97"/>
                  <a:gd name="T31" fmla="*/ 11 h 78"/>
                  <a:gd name="T32" fmla="*/ 89 w 97"/>
                  <a:gd name="T33" fmla="*/ 9 h 78"/>
                  <a:gd name="T34" fmla="*/ 80 w 97"/>
                  <a:gd name="T35" fmla="*/ 6 h 78"/>
                  <a:gd name="T36" fmla="*/ 66 w 97"/>
                  <a:gd name="T37" fmla="*/ 5 h 78"/>
                  <a:gd name="T38" fmla="*/ 59 w 97"/>
                  <a:gd name="T39" fmla="*/ 2 h 78"/>
                  <a:gd name="T40" fmla="*/ 50 w 97"/>
                  <a:gd name="T41" fmla="*/ 18 h 78"/>
                  <a:gd name="T42" fmla="*/ 38 w 97"/>
                  <a:gd name="T43" fmla="*/ 24 h 78"/>
                  <a:gd name="T44" fmla="*/ 32 w 97"/>
                  <a:gd name="T45" fmla="*/ 31 h 78"/>
                  <a:gd name="T46" fmla="*/ 27 w 97"/>
                  <a:gd name="T47" fmla="*/ 38 h 78"/>
                  <a:gd name="T48" fmla="*/ 27 w 97"/>
                  <a:gd name="T49" fmla="*/ 51 h 78"/>
                  <a:gd name="T50" fmla="*/ 18 w 97"/>
                  <a:gd name="T51" fmla="*/ 64 h 78"/>
                  <a:gd name="T52" fmla="*/ 6 w 97"/>
                  <a:gd name="T53" fmla="*/ 72 h 78"/>
                  <a:gd name="T54" fmla="*/ 0 w 97"/>
                  <a:gd name="T55" fmla="*/ 75 h 78"/>
                  <a:gd name="T56" fmla="*/ 30 w 97"/>
                  <a:gd name="T57" fmla="*/ 75 h 78"/>
                  <a:gd name="T58" fmla="*/ 36 w 97"/>
                  <a:gd name="T5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7" h="78">
                    <a:moveTo>
                      <a:pt x="36" y="78"/>
                    </a:moveTo>
                    <a:cubicBezTo>
                      <a:pt x="36" y="72"/>
                      <a:pt x="36" y="67"/>
                      <a:pt x="36" y="67"/>
                    </a:cubicBezTo>
                    <a:cubicBezTo>
                      <a:pt x="36" y="66"/>
                      <a:pt x="47" y="59"/>
                      <a:pt x="49" y="58"/>
                    </a:cubicBezTo>
                    <a:cubicBezTo>
                      <a:pt x="50" y="57"/>
                      <a:pt x="54" y="59"/>
                      <a:pt x="54" y="57"/>
                    </a:cubicBezTo>
                    <a:cubicBezTo>
                      <a:pt x="54" y="55"/>
                      <a:pt x="58" y="56"/>
                      <a:pt x="61" y="55"/>
                    </a:cubicBezTo>
                    <a:cubicBezTo>
                      <a:pt x="63" y="55"/>
                      <a:pt x="65" y="53"/>
                      <a:pt x="65" y="50"/>
                    </a:cubicBezTo>
                    <a:cubicBezTo>
                      <a:pt x="65" y="48"/>
                      <a:pt x="69" y="49"/>
                      <a:pt x="71" y="48"/>
                    </a:cubicBezTo>
                    <a:cubicBezTo>
                      <a:pt x="73" y="48"/>
                      <a:pt x="73" y="46"/>
                      <a:pt x="75" y="46"/>
                    </a:cubicBezTo>
                    <a:cubicBezTo>
                      <a:pt x="76" y="46"/>
                      <a:pt x="76" y="44"/>
                      <a:pt x="76" y="41"/>
                    </a:cubicBezTo>
                    <a:cubicBezTo>
                      <a:pt x="76" y="38"/>
                      <a:pt x="76" y="39"/>
                      <a:pt x="78" y="39"/>
                    </a:cubicBezTo>
                    <a:cubicBezTo>
                      <a:pt x="81" y="39"/>
                      <a:pt x="83" y="38"/>
                      <a:pt x="83" y="36"/>
                    </a:cubicBezTo>
                    <a:cubicBezTo>
                      <a:pt x="83" y="34"/>
                      <a:pt x="93" y="35"/>
                      <a:pt x="95" y="35"/>
                    </a:cubicBezTo>
                    <a:cubicBezTo>
                      <a:pt x="97" y="35"/>
                      <a:pt x="97" y="34"/>
                      <a:pt x="97" y="32"/>
                    </a:cubicBezTo>
                    <a:cubicBezTo>
                      <a:pt x="97" y="31"/>
                      <a:pt x="95" y="27"/>
                      <a:pt x="94" y="27"/>
                    </a:cubicBezTo>
                    <a:cubicBezTo>
                      <a:pt x="92" y="27"/>
                      <a:pt x="93" y="23"/>
                      <a:pt x="93" y="19"/>
                    </a:cubicBezTo>
                    <a:cubicBezTo>
                      <a:pt x="93" y="16"/>
                      <a:pt x="93" y="13"/>
                      <a:pt x="91" y="11"/>
                    </a:cubicBezTo>
                    <a:cubicBezTo>
                      <a:pt x="90" y="11"/>
                      <a:pt x="90" y="10"/>
                      <a:pt x="89" y="9"/>
                    </a:cubicBezTo>
                    <a:cubicBezTo>
                      <a:pt x="87" y="9"/>
                      <a:pt x="83" y="6"/>
                      <a:pt x="80" y="6"/>
                    </a:cubicBezTo>
                    <a:cubicBezTo>
                      <a:pt x="76" y="6"/>
                      <a:pt x="69" y="8"/>
                      <a:pt x="66" y="5"/>
                    </a:cubicBezTo>
                    <a:cubicBezTo>
                      <a:pt x="63" y="2"/>
                      <a:pt x="61" y="0"/>
                      <a:pt x="59" y="2"/>
                    </a:cubicBezTo>
                    <a:cubicBezTo>
                      <a:pt x="57" y="3"/>
                      <a:pt x="53" y="14"/>
                      <a:pt x="50" y="18"/>
                    </a:cubicBezTo>
                    <a:cubicBezTo>
                      <a:pt x="48" y="21"/>
                      <a:pt x="41" y="24"/>
                      <a:pt x="38" y="24"/>
                    </a:cubicBezTo>
                    <a:cubicBezTo>
                      <a:pt x="35" y="24"/>
                      <a:pt x="34" y="29"/>
                      <a:pt x="32" y="31"/>
                    </a:cubicBezTo>
                    <a:cubicBezTo>
                      <a:pt x="29" y="33"/>
                      <a:pt x="30" y="36"/>
                      <a:pt x="27" y="38"/>
                    </a:cubicBezTo>
                    <a:cubicBezTo>
                      <a:pt x="24" y="41"/>
                      <a:pt x="26" y="48"/>
                      <a:pt x="27" y="51"/>
                    </a:cubicBezTo>
                    <a:cubicBezTo>
                      <a:pt x="29" y="53"/>
                      <a:pt x="22" y="61"/>
                      <a:pt x="18" y="64"/>
                    </a:cubicBezTo>
                    <a:cubicBezTo>
                      <a:pt x="14" y="66"/>
                      <a:pt x="12" y="71"/>
                      <a:pt x="6" y="72"/>
                    </a:cubicBezTo>
                    <a:cubicBezTo>
                      <a:pt x="4" y="72"/>
                      <a:pt x="2" y="73"/>
                      <a:pt x="0" y="75"/>
                    </a:cubicBezTo>
                    <a:cubicBezTo>
                      <a:pt x="10" y="75"/>
                      <a:pt x="25" y="75"/>
                      <a:pt x="30" y="75"/>
                    </a:cubicBezTo>
                    <a:cubicBezTo>
                      <a:pt x="36" y="75"/>
                      <a:pt x="35" y="76"/>
                      <a:pt x="36" y="7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C20E01FC-2900-482D-8CCA-BE89728DCD9C}"/>
                  </a:ext>
                </a:extLst>
              </p:cNvPr>
              <p:cNvSpPr>
                <a:spLocks/>
              </p:cNvSpPr>
              <p:nvPr/>
            </p:nvSpPr>
            <p:spPr bwMode="auto">
              <a:xfrm>
                <a:off x="5058989" y="3355784"/>
                <a:ext cx="80302" cy="149312"/>
              </a:xfrm>
              <a:custGeom>
                <a:avLst/>
                <a:gdLst>
                  <a:gd name="T0" fmla="*/ 10 w 35"/>
                  <a:gd name="T1" fmla="*/ 16 h 65"/>
                  <a:gd name="T2" fmla="*/ 7 w 35"/>
                  <a:gd name="T3" fmla="*/ 25 h 65"/>
                  <a:gd name="T4" fmla="*/ 2 w 35"/>
                  <a:gd name="T5" fmla="*/ 30 h 65"/>
                  <a:gd name="T6" fmla="*/ 5 w 35"/>
                  <a:gd name="T7" fmla="*/ 39 h 65"/>
                  <a:gd name="T8" fmla="*/ 9 w 35"/>
                  <a:gd name="T9" fmla="*/ 44 h 65"/>
                  <a:gd name="T10" fmla="*/ 15 w 35"/>
                  <a:gd name="T11" fmla="*/ 49 h 65"/>
                  <a:gd name="T12" fmla="*/ 19 w 35"/>
                  <a:gd name="T13" fmla="*/ 63 h 65"/>
                  <a:gd name="T14" fmla="*/ 19 w 35"/>
                  <a:gd name="T15" fmla="*/ 65 h 65"/>
                  <a:gd name="T16" fmla="*/ 23 w 35"/>
                  <a:gd name="T17" fmla="*/ 62 h 65"/>
                  <a:gd name="T18" fmla="*/ 24 w 35"/>
                  <a:gd name="T19" fmla="*/ 56 h 65"/>
                  <a:gd name="T20" fmla="*/ 25 w 35"/>
                  <a:gd name="T21" fmla="*/ 52 h 65"/>
                  <a:gd name="T22" fmla="*/ 31 w 35"/>
                  <a:gd name="T23" fmla="*/ 46 h 65"/>
                  <a:gd name="T24" fmla="*/ 34 w 35"/>
                  <a:gd name="T25" fmla="*/ 44 h 65"/>
                  <a:gd name="T26" fmla="*/ 35 w 35"/>
                  <a:gd name="T27" fmla="*/ 39 h 65"/>
                  <a:gd name="T28" fmla="*/ 32 w 35"/>
                  <a:gd name="T29" fmla="*/ 36 h 65"/>
                  <a:gd name="T30" fmla="*/ 28 w 35"/>
                  <a:gd name="T31" fmla="*/ 33 h 65"/>
                  <a:gd name="T32" fmla="*/ 22 w 35"/>
                  <a:gd name="T33" fmla="*/ 31 h 65"/>
                  <a:gd name="T34" fmla="*/ 28 w 35"/>
                  <a:gd name="T35" fmla="*/ 25 h 65"/>
                  <a:gd name="T36" fmla="*/ 29 w 35"/>
                  <a:gd name="T37" fmla="*/ 14 h 65"/>
                  <a:gd name="T38" fmla="*/ 30 w 35"/>
                  <a:gd name="T39" fmla="*/ 7 h 65"/>
                  <a:gd name="T40" fmla="*/ 29 w 35"/>
                  <a:gd name="T41" fmla="*/ 4 h 65"/>
                  <a:gd name="T42" fmla="*/ 25 w 35"/>
                  <a:gd name="T43" fmla="*/ 3 h 65"/>
                  <a:gd name="T44" fmla="*/ 14 w 35"/>
                  <a:gd name="T45" fmla="*/ 2 h 65"/>
                  <a:gd name="T46" fmla="*/ 10 w 35"/>
                  <a:gd name="T47" fmla="*/ 4 h 65"/>
                  <a:gd name="T48" fmla="*/ 10 w 35"/>
                  <a:gd name="T49" fmla="*/ 1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65">
                    <a:moveTo>
                      <a:pt x="10" y="16"/>
                    </a:moveTo>
                    <a:cubicBezTo>
                      <a:pt x="12" y="19"/>
                      <a:pt x="9" y="24"/>
                      <a:pt x="7" y="25"/>
                    </a:cubicBezTo>
                    <a:cubicBezTo>
                      <a:pt x="5" y="26"/>
                      <a:pt x="4" y="30"/>
                      <a:pt x="2" y="30"/>
                    </a:cubicBezTo>
                    <a:cubicBezTo>
                      <a:pt x="0" y="30"/>
                      <a:pt x="2" y="37"/>
                      <a:pt x="5" y="39"/>
                    </a:cubicBezTo>
                    <a:cubicBezTo>
                      <a:pt x="9" y="40"/>
                      <a:pt x="9" y="42"/>
                      <a:pt x="9" y="44"/>
                    </a:cubicBezTo>
                    <a:cubicBezTo>
                      <a:pt x="9" y="45"/>
                      <a:pt x="13" y="47"/>
                      <a:pt x="15" y="49"/>
                    </a:cubicBezTo>
                    <a:cubicBezTo>
                      <a:pt x="16" y="50"/>
                      <a:pt x="19" y="59"/>
                      <a:pt x="19" y="63"/>
                    </a:cubicBezTo>
                    <a:cubicBezTo>
                      <a:pt x="19" y="64"/>
                      <a:pt x="19" y="64"/>
                      <a:pt x="19" y="65"/>
                    </a:cubicBezTo>
                    <a:cubicBezTo>
                      <a:pt x="21" y="64"/>
                      <a:pt x="22" y="63"/>
                      <a:pt x="23" y="62"/>
                    </a:cubicBezTo>
                    <a:cubicBezTo>
                      <a:pt x="24" y="60"/>
                      <a:pt x="25" y="56"/>
                      <a:pt x="24" y="56"/>
                    </a:cubicBezTo>
                    <a:cubicBezTo>
                      <a:pt x="24" y="55"/>
                      <a:pt x="24" y="53"/>
                      <a:pt x="25" y="52"/>
                    </a:cubicBezTo>
                    <a:cubicBezTo>
                      <a:pt x="26" y="51"/>
                      <a:pt x="30" y="47"/>
                      <a:pt x="31" y="46"/>
                    </a:cubicBezTo>
                    <a:cubicBezTo>
                      <a:pt x="32" y="46"/>
                      <a:pt x="35" y="46"/>
                      <a:pt x="34" y="44"/>
                    </a:cubicBezTo>
                    <a:cubicBezTo>
                      <a:pt x="34" y="43"/>
                      <a:pt x="35" y="41"/>
                      <a:pt x="35" y="39"/>
                    </a:cubicBezTo>
                    <a:cubicBezTo>
                      <a:pt x="33" y="38"/>
                      <a:pt x="32" y="37"/>
                      <a:pt x="32" y="36"/>
                    </a:cubicBezTo>
                    <a:cubicBezTo>
                      <a:pt x="32" y="35"/>
                      <a:pt x="29" y="32"/>
                      <a:pt x="28" y="33"/>
                    </a:cubicBezTo>
                    <a:cubicBezTo>
                      <a:pt x="27" y="35"/>
                      <a:pt x="23" y="34"/>
                      <a:pt x="22" y="31"/>
                    </a:cubicBezTo>
                    <a:cubicBezTo>
                      <a:pt x="21" y="28"/>
                      <a:pt x="25" y="28"/>
                      <a:pt x="28" y="25"/>
                    </a:cubicBezTo>
                    <a:cubicBezTo>
                      <a:pt x="32" y="22"/>
                      <a:pt x="32" y="17"/>
                      <a:pt x="29" y="14"/>
                    </a:cubicBezTo>
                    <a:cubicBezTo>
                      <a:pt x="25" y="11"/>
                      <a:pt x="27" y="10"/>
                      <a:pt x="30" y="7"/>
                    </a:cubicBezTo>
                    <a:cubicBezTo>
                      <a:pt x="32" y="5"/>
                      <a:pt x="30" y="3"/>
                      <a:pt x="29" y="4"/>
                    </a:cubicBezTo>
                    <a:cubicBezTo>
                      <a:pt x="28" y="5"/>
                      <a:pt x="25" y="6"/>
                      <a:pt x="25" y="3"/>
                    </a:cubicBezTo>
                    <a:cubicBezTo>
                      <a:pt x="25" y="0"/>
                      <a:pt x="17" y="0"/>
                      <a:pt x="14" y="2"/>
                    </a:cubicBezTo>
                    <a:cubicBezTo>
                      <a:pt x="13" y="3"/>
                      <a:pt x="11" y="4"/>
                      <a:pt x="10" y="4"/>
                    </a:cubicBezTo>
                    <a:cubicBezTo>
                      <a:pt x="9" y="8"/>
                      <a:pt x="8" y="14"/>
                      <a:pt x="10" y="1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17">
                <a:extLst>
                  <a:ext uri="{FF2B5EF4-FFF2-40B4-BE49-F238E27FC236}">
                    <a16:creationId xmlns:a16="http://schemas.microsoft.com/office/drawing/2014/main" id="{571FE884-4A1E-403B-B184-759F9539A00D}"/>
                  </a:ext>
                </a:extLst>
              </p:cNvPr>
              <p:cNvSpPr>
                <a:spLocks/>
              </p:cNvSpPr>
              <p:nvPr/>
            </p:nvSpPr>
            <p:spPr bwMode="auto">
              <a:xfrm>
                <a:off x="4761619" y="3360803"/>
                <a:ext cx="385201" cy="370144"/>
              </a:xfrm>
              <a:custGeom>
                <a:avLst/>
                <a:gdLst>
                  <a:gd name="T0" fmla="*/ 57 w 167"/>
                  <a:gd name="T1" fmla="*/ 30 h 161"/>
                  <a:gd name="T2" fmla="*/ 58 w 167"/>
                  <a:gd name="T3" fmla="*/ 38 h 161"/>
                  <a:gd name="T4" fmla="*/ 61 w 167"/>
                  <a:gd name="T5" fmla="*/ 43 h 161"/>
                  <a:gd name="T6" fmla="*/ 59 w 167"/>
                  <a:gd name="T7" fmla="*/ 46 h 161"/>
                  <a:gd name="T8" fmla="*/ 47 w 167"/>
                  <a:gd name="T9" fmla="*/ 47 h 161"/>
                  <a:gd name="T10" fmla="*/ 42 w 167"/>
                  <a:gd name="T11" fmla="*/ 50 h 161"/>
                  <a:gd name="T12" fmla="*/ 40 w 167"/>
                  <a:gd name="T13" fmla="*/ 52 h 161"/>
                  <a:gd name="T14" fmla="*/ 39 w 167"/>
                  <a:gd name="T15" fmla="*/ 57 h 161"/>
                  <a:gd name="T16" fmla="*/ 35 w 167"/>
                  <a:gd name="T17" fmla="*/ 59 h 161"/>
                  <a:gd name="T18" fmla="*/ 29 w 167"/>
                  <a:gd name="T19" fmla="*/ 61 h 161"/>
                  <a:gd name="T20" fmla="*/ 25 w 167"/>
                  <a:gd name="T21" fmla="*/ 66 h 161"/>
                  <a:gd name="T22" fmla="*/ 18 w 167"/>
                  <a:gd name="T23" fmla="*/ 68 h 161"/>
                  <a:gd name="T24" fmla="*/ 13 w 167"/>
                  <a:gd name="T25" fmla="*/ 69 h 161"/>
                  <a:gd name="T26" fmla="*/ 0 w 167"/>
                  <a:gd name="T27" fmla="*/ 78 h 161"/>
                  <a:gd name="T28" fmla="*/ 0 w 167"/>
                  <a:gd name="T29" fmla="*/ 89 h 161"/>
                  <a:gd name="T30" fmla="*/ 1 w 167"/>
                  <a:gd name="T31" fmla="*/ 90 h 161"/>
                  <a:gd name="T32" fmla="*/ 79 w 167"/>
                  <a:gd name="T33" fmla="*/ 142 h 161"/>
                  <a:gd name="T34" fmla="*/ 85 w 167"/>
                  <a:gd name="T35" fmla="*/ 149 h 161"/>
                  <a:gd name="T36" fmla="*/ 94 w 167"/>
                  <a:gd name="T37" fmla="*/ 152 h 161"/>
                  <a:gd name="T38" fmla="*/ 98 w 167"/>
                  <a:gd name="T39" fmla="*/ 161 h 161"/>
                  <a:gd name="T40" fmla="*/ 105 w 167"/>
                  <a:gd name="T41" fmla="*/ 159 h 161"/>
                  <a:gd name="T42" fmla="*/ 118 w 167"/>
                  <a:gd name="T43" fmla="*/ 155 h 161"/>
                  <a:gd name="T44" fmla="*/ 133 w 167"/>
                  <a:gd name="T45" fmla="*/ 143 h 161"/>
                  <a:gd name="T46" fmla="*/ 167 w 167"/>
                  <a:gd name="T47" fmla="*/ 122 h 161"/>
                  <a:gd name="T48" fmla="*/ 167 w 167"/>
                  <a:gd name="T49" fmla="*/ 122 h 161"/>
                  <a:gd name="T50" fmla="*/ 163 w 167"/>
                  <a:gd name="T51" fmla="*/ 115 h 161"/>
                  <a:gd name="T52" fmla="*/ 157 w 167"/>
                  <a:gd name="T53" fmla="*/ 113 h 161"/>
                  <a:gd name="T54" fmla="*/ 152 w 167"/>
                  <a:gd name="T55" fmla="*/ 110 h 161"/>
                  <a:gd name="T56" fmla="*/ 151 w 167"/>
                  <a:gd name="T57" fmla="*/ 104 h 161"/>
                  <a:gd name="T58" fmla="*/ 147 w 167"/>
                  <a:gd name="T59" fmla="*/ 99 h 161"/>
                  <a:gd name="T60" fmla="*/ 151 w 167"/>
                  <a:gd name="T61" fmla="*/ 95 h 161"/>
                  <a:gd name="T62" fmla="*/ 149 w 167"/>
                  <a:gd name="T63" fmla="*/ 91 h 161"/>
                  <a:gd name="T64" fmla="*/ 149 w 167"/>
                  <a:gd name="T65" fmla="*/ 86 h 161"/>
                  <a:gd name="T66" fmla="*/ 150 w 167"/>
                  <a:gd name="T67" fmla="*/ 80 h 161"/>
                  <a:gd name="T68" fmla="*/ 150 w 167"/>
                  <a:gd name="T69" fmla="*/ 72 h 161"/>
                  <a:gd name="T70" fmla="*/ 147 w 167"/>
                  <a:gd name="T71" fmla="*/ 65 h 161"/>
                  <a:gd name="T72" fmla="*/ 148 w 167"/>
                  <a:gd name="T73" fmla="*/ 63 h 161"/>
                  <a:gd name="T74" fmla="*/ 148 w 167"/>
                  <a:gd name="T75" fmla="*/ 61 h 161"/>
                  <a:gd name="T76" fmla="*/ 144 w 167"/>
                  <a:gd name="T77" fmla="*/ 47 h 161"/>
                  <a:gd name="T78" fmla="*/ 138 w 167"/>
                  <a:gd name="T79" fmla="*/ 42 h 161"/>
                  <a:gd name="T80" fmla="*/ 134 w 167"/>
                  <a:gd name="T81" fmla="*/ 37 h 161"/>
                  <a:gd name="T82" fmla="*/ 131 w 167"/>
                  <a:gd name="T83" fmla="*/ 28 h 161"/>
                  <a:gd name="T84" fmla="*/ 136 w 167"/>
                  <a:gd name="T85" fmla="*/ 23 h 161"/>
                  <a:gd name="T86" fmla="*/ 139 w 167"/>
                  <a:gd name="T87" fmla="*/ 14 h 161"/>
                  <a:gd name="T88" fmla="*/ 139 w 167"/>
                  <a:gd name="T89" fmla="*/ 2 h 161"/>
                  <a:gd name="T90" fmla="*/ 131 w 167"/>
                  <a:gd name="T91" fmla="*/ 0 h 161"/>
                  <a:gd name="T92" fmla="*/ 123 w 167"/>
                  <a:gd name="T93" fmla="*/ 1 h 161"/>
                  <a:gd name="T94" fmla="*/ 112 w 167"/>
                  <a:gd name="T95" fmla="*/ 3 h 161"/>
                  <a:gd name="T96" fmla="*/ 82 w 167"/>
                  <a:gd name="T97" fmla="*/ 5 h 161"/>
                  <a:gd name="T98" fmla="*/ 69 w 167"/>
                  <a:gd name="T99" fmla="*/ 12 h 161"/>
                  <a:gd name="T100" fmla="*/ 56 w 167"/>
                  <a:gd name="T101" fmla="*/ 18 h 161"/>
                  <a:gd name="T102" fmla="*/ 53 w 167"/>
                  <a:gd name="T103" fmla="*/ 20 h 161"/>
                  <a:gd name="T104" fmla="*/ 55 w 167"/>
                  <a:gd name="T105" fmla="*/ 22 h 161"/>
                  <a:gd name="T106" fmla="*/ 57 w 167"/>
                  <a:gd name="T107" fmla="*/ 3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7" h="161">
                    <a:moveTo>
                      <a:pt x="57" y="30"/>
                    </a:moveTo>
                    <a:cubicBezTo>
                      <a:pt x="57" y="34"/>
                      <a:pt x="56" y="38"/>
                      <a:pt x="58" y="38"/>
                    </a:cubicBezTo>
                    <a:cubicBezTo>
                      <a:pt x="59" y="38"/>
                      <a:pt x="61" y="42"/>
                      <a:pt x="61" y="43"/>
                    </a:cubicBezTo>
                    <a:cubicBezTo>
                      <a:pt x="61" y="45"/>
                      <a:pt x="61" y="46"/>
                      <a:pt x="59" y="46"/>
                    </a:cubicBezTo>
                    <a:cubicBezTo>
                      <a:pt x="57" y="46"/>
                      <a:pt x="47" y="45"/>
                      <a:pt x="47" y="47"/>
                    </a:cubicBezTo>
                    <a:cubicBezTo>
                      <a:pt x="47" y="49"/>
                      <a:pt x="45" y="50"/>
                      <a:pt x="42" y="50"/>
                    </a:cubicBezTo>
                    <a:cubicBezTo>
                      <a:pt x="40" y="50"/>
                      <a:pt x="40" y="49"/>
                      <a:pt x="40" y="52"/>
                    </a:cubicBezTo>
                    <a:cubicBezTo>
                      <a:pt x="40" y="55"/>
                      <a:pt x="40" y="57"/>
                      <a:pt x="39" y="57"/>
                    </a:cubicBezTo>
                    <a:cubicBezTo>
                      <a:pt x="37" y="57"/>
                      <a:pt x="37" y="59"/>
                      <a:pt x="35" y="59"/>
                    </a:cubicBezTo>
                    <a:cubicBezTo>
                      <a:pt x="33" y="60"/>
                      <a:pt x="29" y="59"/>
                      <a:pt x="29" y="61"/>
                    </a:cubicBezTo>
                    <a:cubicBezTo>
                      <a:pt x="29" y="64"/>
                      <a:pt x="27" y="66"/>
                      <a:pt x="25" y="66"/>
                    </a:cubicBezTo>
                    <a:cubicBezTo>
                      <a:pt x="22" y="67"/>
                      <a:pt x="18" y="66"/>
                      <a:pt x="18" y="68"/>
                    </a:cubicBezTo>
                    <a:cubicBezTo>
                      <a:pt x="18" y="70"/>
                      <a:pt x="14" y="68"/>
                      <a:pt x="13" y="69"/>
                    </a:cubicBezTo>
                    <a:cubicBezTo>
                      <a:pt x="11" y="70"/>
                      <a:pt x="0" y="77"/>
                      <a:pt x="0" y="78"/>
                    </a:cubicBezTo>
                    <a:cubicBezTo>
                      <a:pt x="0" y="78"/>
                      <a:pt x="0" y="83"/>
                      <a:pt x="0" y="89"/>
                    </a:cubicBezTo>
                    <a:cubicBezTo>
                      <a:pt x="0" y="89"/>
                      <a:pt x="1" y="90"/>
                      <a:pt x="1" y="90"/>
                    </a:cubicBezTo>
                    <a:cubicBezTo>
                      <a:pt x="5" y="92"/>
                      <a:pt x="77" y="140"/>
                      <a:pt x="79" y="142"/>
                    </a:cubicBezTo>
                    <a:cubicBezTo>
                      <a:pt x="82" y="144"/>
                      <a:pt x="85" y="149"/>
                      <a:pt x="85" y="149"/>
                    </a:cubicBezTo>
                    <a:cubicBezTo>
                      <a:pt x="85" y="149"/>
                      <a:pt x="90" y="150"/>
                      <a:pt x="94" y="152"/>
                    </a:cubicBezTo>
                    <a:cubicBezTo>
                      <a:pt x="98" y="155"/>
                      <a:pt x="98" y="161"/>
                      <a:pt x="98" y="161"/>
                    </a:cubicBezTo>
                    <a:cubicBezTo>
                      <a:pt x="98" y="161"/>
                      <a:pt x="103" y="160"/>
                      <a:pt x="105" y="159"/>
                    </a:cubicBezTo>
                    <a:cubicBezTo>
                      <a:pt x="108" y="158"/>
                      <a:pt x="118" y="155"/>
                      <a:pt x="118" y="155"/>
                    </a:cubicBezTo>
                    <a:cubicBezTo>
                      <a:pt x="133" y="143"/>
                      <a:pt x="133" y="143"/>
                      <a:pt x="133" y="143"/>
                    </a:cubicBezTo>
                    <a:cubicBezTo>
                      <a:pt x="167" y="122"/>
                      <a:pt x="167" y="122"/>
                      <a:pt x="167" y="122"/>
                    </a:cubicBezTo>
                    <a:cubicBezTo>
                      <a:pt x="167" y="122"/>
                      <a:pt x="167" y="122"/>
                      <a:pt x="167" y="122"/>
                    </a:cubicBezTo>
                    <a:cubicBezTo>
                      <a:pt x="166" y="118"/>
                      <a:pt x="165" y="115"/>
                      <a:pt x="163" y="115"/>
                    </a:cubicBezTo>
                    <a:cubicBezTo>
                      <a:pt x="161" y="115"/>
                      <a:pt x="160" y="113"/>
                      <a:pt x="157" y="113"/>
                    </a:cubicBezTo>
                    <a:cubicBezTo>
                      <a:pt x="155" y="113"/>
                      <a:pt x="152" y="112"/>
                      <a:pt x="152" y="110"/>
                    </a:cubicBezTo>
                    <a:cubicBezTo>
                      <a:pt x="151" y="108"/>
                      <a:pt x="152" y="106"/>
                      <a:pt x="151" y="104"/>
                    </a:cubicBezTo>
                    <a:cubicBezTo>
                      <a:pt x="149" y="101"/>
                      <a:pt x="147" y="100"/>
                      <a:pt x="147" y="99"/>
                    </a:cubicBezTo>
                    <a:cubicBezTo>
                      <a:pt x="147" y="97"/>
                      <a:pt x="150" y="95"/>
                      <a:pt x="151" y="95"/>
                    </a:cubicBezTo>
                    <a:cubicBezTo>
                      <a:pt x="151" y="94"/>
                      <a:pt x="149" y="92"/>
                      <a:pt x="149" y="91"/>
                    </a:cubicBezTo>
                    <a:cubicBezTo>
                      <a:pt x="149" y="90"/>
                      <a:pt x="148" y="87"/>
                      <a:pt x="149" y="86"/>
                    </a:cubicBezTo>
                    <a:cubicBezTo>
                      <a:pt x="151" y="84"/>
                      <a:pt x="151" y="83"/>
                      <a:pt x="150" y="80"/>
                    </a:cubicBezTo>
                    <a:cubicBezTo>
                      <a:pt x="149" y="78"/>
                      <a:pt x="152" y="75"/>
                      <a:pt x="150" y="72"/>
                    </a:cubicBezTo>
                    <a:cubicBezTo>
                      <a:pt x="149" y="69"/>
                      <a:pt x="146" y="66"/>
                      <a:pt x="147" y="65"/>
                    </a:cubicBezTo>
                    <a:cubicBezTo>
                      <a:pt x="147" y="64"/>
                      <a:pt x="147" y="64"/>
                      <a:pt x="148" y="63"/>
                    </a:cubicBezTo>
                    <a:cubicBezTo>
                      <a:pt x="148" y="62"/>
                      <a:pt x="148" y="62"/>
                      <a:pt x="148" y="61"/>
                    </a:cubicBezTo>
                    <a:cubicBezTo>
                      <a:pt x="148" y="57"/>
                      <a:pt x="145" y="48"/>
                      <a:pt x="144" y="47"/>
                    </a:cubicBezTo>
                    <a:cubicBezTo>
                      <a:pt x="142" y="45"/>
                      <a:pt x="138" y="43"/>
                      <a:pt x="138" y="42"/>
                    </a:cubicBezTo>
                    <a:cubicBezTo>
                      <a:pt x="138" y="40"/>
                      <a:pt x="138" y="38"/>
                      <a:pt x="134" y="37"/>
                    </a:cubicBezTo>
                    <a:cubicBezTo>
                      <a:pt x="131" y="35"/>
                      <a:pt x="129" y="28"/>
                      <a:pt x="131" y="28"/>
                    </a:cubicBezTo>
                    <a:cubicBezTo>
                      <a:pt x="133" y="28"/>
                      <a:pt x="134" y="24"/>
                      <a:pt x="136" y="23"/>
                    </a:cubicBezTo>
                    <a:cubicBezTo>
                      <a:pt x="138" y="22"/>
                      <a:pt x="141" y="17"/>
                      <a:pt x="139" y="14"/>
                    </a:cubicBezTo>
                    <a:cubicBezTo>
                      <a:pt x="137" y="12"/>
                      <a:pt x="138" y="6"/>
                      <a:pt x="139" y="2"/>
                    </a:cubicBezTo>
                    <a:cubicBezTo>
                      <a:pt x="136" y="2"/>
                      <a:pt x="132" y="0"/>
                      <a:pt x="131" y="0"/>
                    </a:cubicBezTo>
                    <a:cubicBezTo>
                      <a:pt x="130" y="0"/>
                      <a:pt x="126" y="1"/>
                      <a:pt x="123" y="1"/>
                    </a:cubicBezTo>
                    <a:cubicBezTo>
                      <a:pt x="120" y="1"/>
                      <a:pt x="114" y="5"/>
                      <a:pt x="112" y="3"/>
                    </a:cubicBezTo>
                    <a:cubicBezTo>
                      <a:pt x="110" y="1"/>
                      <a:pt x="88" y="5"/>
                      <a:pt x="82" y="5"/>
                    </a:cubicBezTo>
                    <a:cubicBezTo>
                      <a:pt x="75" y="5"/>
                      <a:pt x="73" y="12"/>
                      <a:pt x="69" y="12"/>
                    </a:cubicBezTo>
                    <a:cubicBezTo>
                      <a:pt x="65" y="12"/>
                      <a:pt x="60" y="15"/>
                      <a:pt x="56" y="18"/>
                    </a:cubicBezTo>
                    <a:cubicBezTo>
                      <a:pt x="56" y="19"/>
                      <a:pt x="55" y="20"/>
                      <a:pt x="53" y="20"/>
                    </a:cubicBezTo>
                    <a:cubicBezTo>
                      <a:pt x="54" y="21"/>
                      <a:pt x="54" y="22"/>
                      <a:pt x="55" y="22"/>
                    </a:cubicBezTo>
                    <a:cubicBezTo>
                      <a:pt x="57" y="24"/>
                      <a:pt x="57" y="27"/>
                      <a:pt x="57" y="3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18">
                <a:extLst>
                  <a:ext uri="{FF2B5EF4-FFF2-40B4-BE49-F238E27FC236}">
                    <a16:creationId xmlns:a16="http://schemas.microsoft.com/office/drawing/2014/main" id="{D03776E1-C0F0-4B1C-B8D0-6EEE18F6D96C}"/>
                  </a:ext>
                </a:extLst>
              </p:cNvPr>
              <p:cNvSpPr>
                <a:spLocks/>
              </p:cNvSpPr>
              <p:nvPr/>
            </p:nvSpPr>
            <p:spPr bwMode="auto">
              <a:xfrm>
                <a:off x="5097886" y="3446124"/>
                <a:ext cx="283568" cy="271021"/>
              </a:xfrm>
              <a:custGeom>
                <a:avLst/>
                <a:gdLst>
                  <a:gd name="T0" fmla="*/ 14 w 123"/>
                  <a:gd name="T1" fmla="*/ 7 h 118"/>
                  <a:gd name="T2" fmla="*/ 8 w 123"/>
                  <a:gd name="T3" fmla="*/ 13 h 118"/>
                  <a:gd name="T4" fmla="*/ 7 w 123"/>
                  <a:gd name="T5" fmla="*/ 17 h 118"/>
                  <a:gd name="T6" fmla="*/ 6 w 123"/>
                  <a:gd name="T7" fmla="*/ 23 h 118"/>
                  <a:gd name="T8" fmla="*/ 1 w 123"/>
                  <a:gd name="T9" fmla="*/ 28 h 118"/>
                  <a:gd name="T10" fmla="*/ 4 w 123"/>
                  <a:gd name="T11" fmla="*/ 35 h 118"/>
                  <a:gd name="T12" fmla="*/ 4 w 123"/>
                  <a:gd name="T13" fmla="*/ 43 h 118"/>
                  <a:gd name="T14" fmla="*/ 3 w 123"/>
                  <a:gd name="T15" fmla="*/ 49 h 118"/>
                  <a:gd name="T16" fmla="*/ 3 w 123"/>
                  <a:gd name="T17" fmla="*/ 54 h 118"/>
                  <a:gd name="T18" fmla="*/ 5 w 123"/>
                  <a:gd name="T19" fmla="*/ 58 h 118"/>
                  <a:gd name="T20" fmla="*/ 1 w 123"/>
                  <a:gd name="T21" fmla="*/ 62 h 118"/>
                  <a:gd name="T22" fmla="*/ 5 w 123"/>
                  <a:gd name="T23" fmla="*/ 67 h 118"/>
                  <a:gd name="T24" fmla="*/ 6 w 123"/>
                  <a:gd name="T25" fmla="*/ 73 h 118"/>
                  <a:gd name="T26" fmla="*/ 11 w 123"/>
                  <a:gd name="T27" fmla="*/ 76 h 118"/>
                  <a:gd name="T28" fmla="*/ 17 w 123"/>
                  <a:gd name="T29" fmla="*/ 78 h 118"/>
                  <a:gd name="T30" fmla="*/ 21 w 123"/>
                  <a:gd name="T31" fmla="*/ 85 h 118"/>
                  <a:gd name="T32" fmla="*/ 33 w 123"/>
                  <a:gd name="T33" fmla="*/ 87 h 118"/>
                  <a:gd name="T34" fmla="*/ 38 w 123"/>
                  <a:gd name="T35" fmla="*/ 92 h 118"/>
                  <a:gd name="T36" fmla="*/ 52 w 123"/>
                  <a:gd name="T37" fmla="*/ 85 h 118"/>
                  <a:gd name="T38" fmla="*/ 113 w 123"/>
                  <a:gd name="T39" fmla="*/ 118 h 118"/>
                  <a:gd name="T40" fmla="*/ 113 w 123"/>
                  <a:gd name="T41" fmla="*/ 113 h 118"/>
                  <a:gd name="T42" fmla="*/ 120 w 123"/>
                  <a:gd name="T43" fmla="*/ 113 h 118"/>
                  <a:gd name="T44" fmla="*/ 120 w 123"/>
                  <a:gd name="T45" fmla="*/ 35 h 118"/>
                  <a:gd name="T46" fmla="*/ 120 w 123"/>
                  <a:gd name="T47" fmla="*/ 23 h 118"/>
                  <a:gd name="T48" fmla="*/ 121 w 123"/>
                  <a:gd name="T49" fmla="*/ 13 h 118"/>
                  <a:gd name="T50" fmla="*/ 122 w 123"/>
                  <a:gd name="T51" fmla="*/ 11 h 118"/>
                  <a:gd name="T52" fmla="*/ 122 w 123"/>
                  <a:gd name="T53" fmla="*/ 10 h 118"/>
                  <a:gd name="T54" fmla="*/ 111 w 123"/>
                  <a:gd name="T55" fmla="*/ 8 h 118"/>
                  <a:gd name="T56" fmla="*/ 99 w 123"/>
                  <a:gd name="T57" fmla="*/ 1 h 118"/>
                  <a:gd name="T58" fmla="*/ 81 w 123"/>
                  <a:gd name="T59" fmla="*/ 10 h 118"/>
                  <a:gd name="T60" fmla="*/ 82 w 123"/>
                  <a:gd name="T61" fmla="*/ 21 h 118"/>
                  <a:gd name="T62" fmla="*/ 70 w 123"/>
                  <a:gd name="T63" fmla="*/ 21 h 118"/>
                  <a:gd name="T64" fmla="*/ 55 w 123"/>
                  <a:gd name="T65" fmla="*/ 16 h 118"/>
                  <a:gd name="T66" fmla="*/ 47 w 123"/>
                  <a:gd name="T67" fmla="*/ 10 h 118"/>
                  <a:gd name="T68" fmla="*/ 42 w 123"/>
                  <a:gd name="T69" fmla="*/ 5 h 118"/>
                  <a:gd name="T70" fmla="*/ 27 w 123"/>
                  <a:gd name="T71" fmla="*/ 2 h 118"/>
                  <a:gd name="T72" fmla="*/ 18 w 123"/>
                  <a:gd name="T73" fmla="*/ 0 h 118"/>
                  <a:gd name="T74" fmla="*/ 17 w 123"/>
                  <a:gd name="T75" fmla="*/ 5 h 118"/>
                  <a:gd name="T76" fmla="*/ 14 w 123"/>
                  <a:gd name="T77" fmla="*/ 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3" h="118">
                    <a:moveTo>
                      <a:pt x="14" y="7"/>
                    </a:moveTo>
                    <a:cubicBezTo>
                      <a:pt x="13" y="8"/>
                      <a:pt x="9" y="12"/>
                      <a:pt x="8" y="13"/>
                    </a:cubicBezTo>
                    <a:cubicBezTo>
                      <a:pt x="7" y="14"/>
                      <a:pt x="7" y="16"/>
                      <a:pt x="7" y="17"/>
                    </a:cubicBezTo>
                    <a:cubicBezTo>
                      <a:pt x="8" y="17"/>
                      <a:pt x="7" y="21"/>
                      <a:pt x="6" y="23"/>
                    </a:cubicBezTo>
                    <a:cubicBezTo>
                      <a:pt x="5" y="25"/>
                      <a:pt x="1" y="26"/>
                      <a:pt x="1" y="28"/>
                    </a:cubicBezTo>
                    <a:cubicBezTo>
                      <a:pt x="0" y="29"/>
                      <a:pt x="3" y="32"/>
                      <a:pt x="4" y="35"/>
                    </a:cubicBezTo>
                    <a:cubicBezTo>
                      <a:pt x="6" y="38"/>
                      <a:pt x="3" y="41"/>
                      <a:pt x="4" y="43"/>
                    </a:cubicBezTo>
                    <a:cubicBezTo>
                      <a:pt x="5" y="46"/>
                      <a:pt x="5" y="47"/>
                      <a:pt x="3" y="49"/>
                    </a:cubicBezTo>
                    <a:cubicBezTo>
                      <a:pt x="2" y="50"/>
                      <a:pt x="3" y="53"/>
                      <a:pt x="3" y="54"/>
                    </a:cubicBezTo>
                    <a:cubicBezTo>
                      <a:pt x="3" y="55"/>
                      <a:pt x="5" y="57"/>
                      <a:pt x="5" y="58"/>
                    </a:cubicBezTo>
                    <a:cubicBezTo>
                      <a:pt x="4" y="58"/>
                      <a:pt x="1" y="60"/>
                      <a:pt x="1" y="62"/>
                    </a:cubicBezTo>
                    <a:cubicBezTo>
                      <a:pt x="1" y="63"/>
                      <a:pt x="3" y="64"/>
                      <a:pt x="5" y="67"/>
                    </a:cubicBezTo>
                    <a:cubicBezTo>
                      <a:pt x="6" y="69"/>
                      <a:pt x="5" y="71"/>
                      <a:pt x="6" y="73"/>
                    </a:cubicBezTo>
                    <a:cubicBezTo>
                      <a:pt x="6" y="75"/>
                      <a:pt x="9" y="76"/>
                      <a:pt x="11" y="76"/>
                    </a:cubicBezTo>
                    <a:cubicBezTo>
                      <a:pt x="14" y="76"/>
                      <a:pt x="15" y="78"/>
                      <a:pt x="17" y="78"/>
                    </a:cubicBezTo>
                    <a:cubicBezTo>
                      <a:pt x="19" y="78"/>
                      <a:pt x="20" y="81"/>
                      <a:pt x="21" y="85"/>
                    </a:cubicBezTo>
                    <a:cubicBezTo>
                      <a:pt x="22" y="85"/>
                      <a:pt x="30" y="85"/>
                      <a:pt x="33" y="87"/>
                    </a:cubicBezTo>
                    <a:cubicBezTo>
                      <a:pt x="36" y="89"/>
                      <a:pt x="38" y="92"/>
                      <a:pt x="38" y="92"/>
                    </a:cubicBezTo>
                    <a:cubicBezTo>
                      <a:pt x="52" y="85"/>
                      <a:pt x="52" y="85"/>
                      <a:pt x="52" y="85"/>
                    </a:cubicBezTo>
                    <a:cubicBezTo>
                      <a:pt x="113" y="118"/>
                      <a:pt x="113" y="118"/>
                      <a:pt x="113" y="118"/>
                    </a:cubicBezTo>
                    <a:cubicBezTo>
                      <a:pt x="113" y="113"/>
                      <a:pt x="113" y="113"/>
                      <a:pt x="113" y="113"/>
                    </a:cubicBezTo>
                    <a:cubicBezTo>
                      <a:pt x="120" y="113"/>
                      <a:pt x="120" y="113"/>
                      <a:pt x="120" y="113"/>
                    </a:cubicBezTo>
                    <a:cubicBezTo>
                      <a:pt x="120" y="113"/>
                      <a:pt x="120" y="40"/>
                      <a:pt x="120" y="35"/>
                    </a:cubicBezTo>
                    <a:cubicBezTo>
                      <a:pt x="120" y="29"/>
                      <a:pt x="118" y="26"/>
                      <a:pt x="120" y="23"/>
                    </a:cubicBezTo>
                    <a:cubicBezTo>
                      <a:pt x="123" y="20"/>
                      <a:pt x="119" y="18"/>
                      <a:pt x="121" y="13"/>
                    </a:cubicBezTo>
                    <a:cubicBezTo>
                      <a:pt x="122" y="12"/>
                      <a:pt x="122" y="11"/>
                      <a:pt x="122" y="11"/>
                    </a:cubicBezTo>
                    <a:cubicBezTo>
                      <a:pt x="122" y="11"/>
                      <a:pt x="122" y="11"/>
                      <a:pt x="122" y="10"/>
                    </a:cubicBezTo>
                    <a:cubicBezTo>
                      <a:pt x="121" y="9"/>
                      <a:pt x="118" y="9"/>
                      <a:pt x="111" y="8"/>
                    </a:cubicBezTo>
                    <a:cubicBezTo>
                      <a:pt x="104" y="7"/>
                      <a:pt x="107" y="2"/>
                      <a:pt x="99" y="1"/>
                    </a:cubicBezTo>
                    <a:cubicBezTo>
                      <a:pt x="91" y="1"/>
                      <a:pt x="81" y="7"/>
                      <a:pt x="81" y="10"/>
                    </a:cubicBezTo>
                    <a:cubicBezTo>
                      <a:pt x="81" y="14"/>
                      <a:pt x="85" y="17"/>
                      <a:pt x="82" y="21"/>
                    </a:cubicBezTo>
                    <a:cubicBezTo>
                      <a:pt x="79" y="24"/>
                      <a:pt x="74" y="25"/>
                      <a:pt x="70" y="21"/>
                    </a:cubicBezTo>
                    <a:cubicBezTo>
                      <a:pt x="66" y="17"/>
                      <a:pt x="60" y="16"/>
                      <a:pt x="55" y="16"/>
                    </a:cubicBezTo>
                    <a:cubicBezTo>
                      <a:pt x="50" y="16"/>
                      <a:pt x="46" y="13"/>
                      <a:pt x="47" y="10"/>
                    </a:cubicBezTo>
                    <a:cubicBezTo>
                      <a:pt x="47" y="7"/>
                      <a:pt x="46" y="6"/>
                      <a:pt x="42" y="5"/>
                    </a:cubicBezTo>
                    <a:cubicBezTo>
                      <a:pt x="38" y="5"/>
                      <a:pt x="34" y="1"/>
                      <a:pt x="27" y="2"/>
                    </a:cubicBezTo>
                    <a:cubicBezTo>
                      <a:pt x="23" y="3"/>
                      <a:pt x="20" y="2"/>
                      <a:pt x="18" y="0"/>
                    </a:cubicBezTo>
                    <a:cubicBezTo>
                      <a:pt x="18" y="2"/>
                      <a:pt x="17" y="4"/>
                      <a:pt x="17" y="5"/>
                    </a:cubicBezTo>
                    <a:cubicBezTo>
                      <a:pt x="18" y="7"/>
                      <a:pt x="15" y="7"/>
                      <a:pt x="14"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19">
                <a:extLst>
                  <a:ext uri="{FF2B5EF4-FFF2-40B4-BE49-F238E27FC236}">
                    <a16:creationId xmlns:a16="http://schemas.microsoft.com/office/drawing/2014/main" id="{A3EB4280-7A5D-4341-B873-31506CAF54D3}"/>
                  </a:ext>
                </a:extLst>
              </p:cNvPr>
              <p:cNvSpPr>
                <a:spLocks/>
              </p:cNvSpPr>
              <p:nvPr/>
            </p:nvSpPr>
            <p:spPr bwMode="auto">
              <a:xfrm>
                <a:off x="4612307" y="3823796"/>
                <a:ext cx="55208" cy="18821"/>
              </a:xfrm>
              <a:custGeom>
                <a:avLst/>
                <a:gdLst>
                  <a:gd name="T0" fmla="*/ 12 w 24"/>
                  <a:gd name="T1" fmla="*/ 5 h 8"/>
                  <a:gd name="T2" fmla="*/ 19 w 24"/>
                  <a:gd name="T3" fmla="*/ 7 h 8"/>
                  <a:gd name="T4" fmla="*/ 24 w 24"/>
                  <a:gd name="T5" fmla="*/ 6 h 8"/>
                  <a:gd name="T6" fmla="*/ 19 w 24"/>
                  <a:gd name="T7" fmla="*/ 5 h 8"/>
                  <a:gd name="T8" fmla="*/ 12 w 24"/>
                  <a:gd name="T9" fmla="*/ 2 h 8"/>
                  <a:gd name="T10" fmla="*/ 1 w 24"/>
                  <a:gd name="T11" fmla="*/ 4 h 8"/>
                  <a:gd name="T12" fmla="*/ 0 w 24"/>
                  <a:gd name="T13" fmla="*/ 8 h 8"/>
                  <a:gd name="T14" fmla="*/ 3 w 24"/>
                  <a:gd name="T15" fmla="*/ 8 h 8"/>
                  <a:gd name="T16" fmla="*/ 12 w 24"/>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8">
                    <a:moveTo>
                      <a:pt x="12" y="5"/>
                    </a:moveTo>
                    <a:cubicBezTo>
                      <a:pt x="14" y="4"/>
                      <a:pt x="16" y="7"/>
                      <a:pt x="19" y="7"/>
                    </a:cubicBezTo>
                    <a:cubicBezTo>
                      <a:pt x="21" y="7"/>
                      <a:pt x="24" y="6"/>
                      <a:pt x="24" y="6"/>
                    </a:cubicBezTo>
                    <a:cubicBezTo>
                      <a:pt x="24" y="6"/>
                      <a:pt x="23" y="5"/>
                      <a:pt x="19" y="5"/>
                    </a:cubicBezTo>
                    <a:cubicBezTo>
                      <a:pt x="15" y="5"/>
                      <a:pt x="15" y="0"/>
                      <a:pt x="12" y="2"/>
                    </a:cubicBezTo>
                    <a:cubicBezTo>
                      <a:pt x="8" y="4"/>
                      <a:pt x="6" y="4"/>
                      <a:pt x="1" y="4"/>
                    </a:cubicBezTo>
                    <a:cubicBezTo>
                      <a:pt x="1" y="5"/>
                      <a:pt x="1" y="7"/>
                      <a:pt x="0" y="8"/>
                    </a:cubicBezTo>
                    <a:cubicBezTo>
                      <a:pt x="2" y="8"/>
                      <a:pt x="2" y="8"/>
                      <a:pt x="3" y="8"/>
                    </a:cubicBezTo>
                    <a:cubicBezTo>
                      <a:pt x="5" y="8"/>
                      <a:pt x="10" y="7"/>
                      <a:pt x="12"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20">
                <a:extLst>
                  <a:ext uri="{FF2B5EF4-FFF2-40B4-BE49-F238E27FC236}">
                    <a16:creationId xmlns:a16="http://schemas.microsoft.com/office/drawing/2014/main" id="{7ACB97B2-81D6-49C3-AE4E-BEE2BCAE24C3}"/>
                  </a:ext>
                </a:extLst>
              </p:cNvPr>
              <p:cNvSpPr>
                <a:spLocks/>
              </p:cNvSpPr>
              <p:nvPr/>
            </p:nvSpPr>
            <p:spPr bwMode="auto">
              <a:xfrm>
                <a:off x="4599759" y="3772353"/>
                <a:ext cx="111671" cy="87831"/>
              </a:xfrm>
              <a:custGeom>
                <a:avLst/>
                <a:gdLst>
                  <a:gd name="T0" fmla="*/ 11 w 48"/>
                  <a:gd name="T1" fmla="*/ 36 h 38"/>
                  <a:gd name="T2" fmla="*/ 16 w 48"/>
                  <a:gd name="T3" fmla="*/ 34 h 38"/>
                  <a:gd name="T4" fmla="*/ 27 w 48"/>
                  <a:gd name="T5" fmla="*/ 33 h 38"/>
                  <a:gd name="T6" fmla="*/ 30 w 48"/>
                  <a:gd name="T7" fmla="*/ 34 h 38"/>
                  <a:gd name="T8" fmla="*/ 30 w 48"/>
                  <a:gd name="T9" fmla="*/ 33 h 38"/>
                  <a:gd name="T10" fmla="*/ 35 w 48"/>
                  <a:gd name="T11" fmla="*/ 36 h 38"/>
                  <a:gd name="T12" fmla="*/ 47 w 48"/>
                  <a:gd name="T13" fmla="*/ 36 h 38"/>
                  <a:gd name="T14" fmla="*/ 48 w 48"/>
                  <a:gd name="T15" fmla="*/ 36 h 38"/>
                  <a:gd name="T16" fmla="*/ 48 w 48"/>
                  <a:gd name="T17" fmla="*/ 31 h 38"/>
                  <a:gd name="T18" fmla="*/ 44 w 48"/>
                  <a:gd name="T19" fmla="*/ 26 h 38"/>
                  <a:gd name="T20" fmla="*/ 42 w 48"/>
                  <a:gd name="T21" fmla="*/ 21 h 38"/>
                  <a:gd name="T22" fmla="*/ 41 w 48"/>
                  <a:gd name="T23" fmla="*/ 18 h 38"/>
                  <a:gd name="T24" fmla="*/ 36 w 48"/>
                  <a:gd name="T25" fmla="*/ 13 h 38"/>
                  <a:gd name="T26" fmla="*/ 31 w 48"/>
                  <a:gd name="T27" fmla="*/ 5 h 38"/>
                  <a:gd name="T28" fmla="*/ 28 w 48"/>
                  <a:gd name="T29" fmla="*/ 5 h 38"/>
                  <a:gd name="T30" fmla="*/ 23 w 48"/>
                  <a:gd name="T31" fmla="*/ 2 h 38"/>
                  <a:gd name="T32" fmla="*/ 17 w 48"/>
                  <a:gd name="T33" fmla="*/ 2 h 38"/>
                  <a:gd name="T34" fmla="*/ 10 w 48"/>
                  <a:gd name="T35" fmla="*/ 2 h 38"/>
                  <a:gd name="T36" fmla="*/ 5 w 48"/>
                  <a:gd name="T37" fmla="*/ 6 h 38"/>
                  <a:gd name="T38" fmla="*/ 5 w 48"/>
                  <a:gd name="T39" fmla="*/ 6 h 38"/>
                  <a:gd name="T40" fmla="*/ 3 w 48"/>
                  <a:gd name="T41" fmla="*/ 13 h 38"/>
                  <a:gd name="T42" fmla="*/ 6 w 48"/>
                  <a:gd name="T43" fmla="*/ 24 h 38"/>
                  <a:gd name="T44" fmla="*/ 6 w 48"/>
                  <a:gd name="T45" fmla="*/ 26 h 38"/>
                  <a:gd name="T46" fmla="*/ 17 w 48"/>
                  <a:gd name="T47" fmla="*/ 24 h 38"/>
                  <a:gd name="T48" fmla="*/ 24 w 48"/>
                  <a:gd name="T49" fmla="*/ 27 h 38"/>
                  <a:gd name="T50" fmla="*/ 29 w 48"/>
                  <a:gd name="T51" fmla="*/ 28 h 38"/>
                  <a:gd name="T52" fmla="*/ 24 w 48"/>
                  <a:gd name="T53" fmla="*/ 29 h 38"/>
                  <a:gd name="T54" fmla="*/ 17 w 48"/>
                  <a:gd name="T55" fmla="*/ 27 h 38"/>
                  <a:gd name="T56" fmla="*/ 8 w 48"/>
                  <a:gd name="T57" fmla="*/ 30 h 38"/>
                  <a:gd name="T58" fmla="*/ 5 w 48"/>
                  <a:gd name="T59" fmla="*/ 30 h 38"/>
                  <a:gd name="T60" fmla="*/ 6 w 48"/>
                  <a:gd name="T61" fmla="*/ 34 h 38"/>
                  <a:gd name="T62" fmla="*/ 7 w 48"/>
                  <a:gd name="T63" fmla="*/ 35 h 38"/>
                  <a:gd name="T64" fmla="*/ 11 w 48"/>
                  <a:gd name="T65" fmla="*/ 3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 h="38">
                    <a:moveTo>
                      <a:pt x="11" y="36"/>
                    </a:moveTo>
                    <a:cubicBezTo>
                      <a:pt x="13" y="36"/>
                      <a:pt x="16" y="34"/>
                      <a:pt x="16" y="34"/>
                    </a:cubicBezTo>
                    <a:cubicBezTo>
                      <a:pt x="16" y="34"/>
                      <a:pt x="26" y="34"/>
                      <a:pt x="27" y="33"/>
                    </a:cubicBezTo>
                    <a:cubicBezTo>
                      <a:pt x="28" y="33"/>
                      <a:pt x="29" y="34"/>
                      <a:pt x="30" y="34"/>
                    </a:cubicBezTo>
                    <a:cubicBezTo>
                      <a:pt x="30" y="34"/>
                      <a:pt x="30" y="33"/>
                      <a:pt x="30" y="33"/>
                    </a:cubicBezTo>
                    <a:cubicBezTo>
                      <a:pt x="30" y="33"/>
                      <a:pt x="35" y="34"/>
                      <a:pt x="35" y="36"/>
                    </a:cubicBezTo>
                    <a:cubicBezTo>
                      <a:pt x="36" y="37"/>
                      <a:pt x="43" y="38"/>
                      <a:pt x="47" y="36"/>
                    </a:cubicBezTo>
                    <a:cubicBezTo>
                      <a:pt x="47" y="36"/>
                      <a:pt x="48" y="36"/>
                      <a:pt x="48" y="36"/>
                    </a:cubicBezTo>
                    <a:cubicBezTo>
                      <a:pt x="48" y="34"/>
                      <a:pt x="48" y="32"/>
                      <a:pt x="48" y="31"/>
                    </a:cubicBezTo>
                    <a:cubicBezTo>
                      <a:pt x="48" y="30"/>
                      <a:pt x="45" y="27"/>
                      <a:pt x="44" y="26"/>
                    </a:cubicBezTo>
                    <a:cubicBezTo>
                      <a:pt x="42" y="24"/>
                      <a:pt x="42" y="21"/>
                      <a:pt x="42" y="21"/>
                    </a:cubicBezTo>
                    <a:cubicBezTo>
                      <a:pt x="41" y="18"/>
                      <a:pt x="41" y="18"/>
                      <a:pt x="41" y="18"/>
                    </a:cubicBezTo>
                    <a:cubicBezTo>
                      <a:pt x="41" y="18"/>
                      <a:pt x="40" y="14"/>
                      <a:pt x="36" y="13"/>
                    </a:cubicBezTo>
                    <a:cubicBezTo>
                      <a:pt x="33" y="12"/>
                      <a:pt x="31" y="5"/>
                      <a:pt x="31" y="5"/>
                    </a:cubicBezTo>
                    <a:cubicBezTo>
                      <a:pt x="28" y="5"/>
                      <a:pt x="28" y="5"/>
                      <a:pt x="28" y="5"/>
                    </a:cubicBezTo>
                    <a:cubicBezTo>
                      <a:pt x="28" y="5"/>
                      <a:pt x="26" y="3"/>
                      <a:pt x="23" y="2"/>
                    </a:cubicBezTo>
                    <a:cubicBezTo>
                      <a:pt x="21" y="0"/>
                      <a:pt x="17" y="2"/>
                      <a:pt x="17" y="2"/>
                    </a:cubicBezTo>
                    <a:cubicBezTo>
                      <a:pt x="17" y="2"/>
                      <a:pt x="13" y="3"/>
                      <a:pt x="10" y="2"/>
                    </a:cubicBezTo>
                    <a:cubicBezTo>
                      <a:pt x="7" y="2"/>
                      <a:pt x="8" y="5"/>
                      <a:pt x="5" y="6"/>
                    </a:cubicBezTo>
                    <a:cubicBezTo>
                      <a:pt x="5" y="6"/>
                      <a:pt x="5" y="6"/>
                      <a:pt x="5" y="6"/>
                    </a:cubicBezTo>
                    <a:cubicBezTo>
                      <a:pt x="5" y="8"/>
                      <a:pt x="4" y="11"/>
                      <a:pt x="3" y="13"/>
                    </a:cubicBezTo>
                    <a:cubicBezTo>
                      <a:pt x="0" y="17"/>
                      <a:pt x="4" y="22"/>
                      <a:pt x="6" y="24"/>
                    </a:cubicBezTo>
                    <a:cubicBezTo>
                      <a:pt x="6" y="24"/>
                      <a:pt x="7" y="25"/>
                      <a:pt x="6" y="26"/>
                    </a:cubicBezTo>
                    <a:cubicBezTo>
                      <a:pt x="11" y="26"/>
                      <a:pt x="13" y="26"/>
                      <a:pt x="17" y="24"/>
                    </a:cubicBezTo>
                    <a:cubicBezTo>
                      <a:pt x="20" y="22"/>
                      <a:pt x="20" y="27"/>
                      <a:pt x="24" y="27"/>
                    </a:cubicBezTo>
                    <a:cubicBezTo>
                      <a:pt x="28" y="27"/>
                      <a:pt x="29" y="28"/>
                      <a:pt x="29" y="28"/>
                    </a:cubicBezTo>
                    <a:cubicBezTo>
                      <a:pt x="29" y="28"/>
                      <a:pt x="26" y="29"/>
                      <a:pt x="24" y="29"/>
                    </a:cubicBezTo>
                    <a:cubicBezTo>
                      <a:pt x="21" y="29"/>
                      <a:pt x="19" y="26"/>
                      <a:pt x="17" y="27"/>
                    </a:cubicBezTo>
                    <a:cubicBezTo>
                      <a:pt x="15" y="29"/>
                      <a:pt x="10" y="30"/>
                      <a:pt x="8" y="30"/>
                    </a:cubicBezTo>
                    <a:cubicBezTo>
                      <a:pt x="7" y="30"/>
                      <a:pt x="7" y="30"/>
                      <a:pt x="5" y="30"/>
                    </a:cubicBezTo>
                    <a:cubicBezTo>
                      <a:pt x="5" y="32"/>
                      <a:pt x="5" y="33"/>
                      <a:pt x="6" y="34"/>
                    </a:cubicBezTo>
                    <a:cubicBezTo>
                      <a:pt x="7" y="34"/>
                      <a:pt x="7" y="35"/>
                      <a:pt x="7" y="35"/>
                    </a:cubicBezTo>
                    <a:cubicBezTo>
                      <a:pt x="11" y="34"/>
                      <a:pt x="10" y="36"/>
                      <a:pt x="11" y="3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21">
                <a:extLst>
                  <a:ext uri="{FF2B5EF4-FFF2-40B4-BE49-F238E27FC236}">
                    <a16:creationId xmlns:a16="http://schemas.microsoft.com/office/drawing/2014/main" id="{6E767A31-D2EC-4C31-8A0F-FCA2A8034DBE}"/>
                  </a:ext>
                </a:extLst>
              </p:cNvPr>
              <p:cNvSpPr>
                <a:spLocks/>
              </p:cNvSpPr>
              <p:nvPr/>
            </p:nvSpPr>
            <p:spPr bwMode="auto">
              <a:xfrm>
                <a:off x="4616071" y="3848891"/>
                <a:ext cx="52698" cy="32623"/>
              </a:xfrm>
              <a:custGeom>
                <a:avLst/>
                <a:gdLst>
                  <a:gd name="T0" fmla="*/ 12 w 23"/>
                  <a:gd name="T1" fmla="*/ 13 h 14"/>
                  <a:gd name="T2" fmla="*/ 18 w 23"/>
                  <a:gd name="T3" fmla="*/ 9 h 14"/>
                  <a:gd name="T4" fmla="*/ 21 w 23"/>
                  <a:gd name="T5" fmla="*/ 8 h 14"/>
                  <a:gd name="T6" fmla="*/ 21 w 23"/>
                  <a:gd name="T7" fmla="*/ 4 h 14"/>
                  <a:gd name="T8" fmla="*/ 23 w 23"/>
                  <a:gd name="T9" fmla="*/ 1 h 14"/>
                  <a:gd name="T10" fmla="*/ 20 w 23"/>
                  <a:gd name="T11" fmla="*/ 0 h 14"/>
                  <a:gd name="T12" fmla="*/ 9 w 23"/>
                  <a:gd name="T13" fmla="*/ 1 h 14"/>
                  <a:gd name="T14" fmla="*/ 4 w 23"/>
                  <a:gd name="T15" fmla="*/ 3 h 14"/>
                  <a:gd name="T16" fmla="*/ 0 w 23"/>
                  <a:gd name="T17" fmla="*/ 2 h 14"/>
                  <a:gd name="T18" fmla="*/ 7 w 23"/>
                  <a:gd name="T19" fmla="*/ 7 h 14"/>
                  <a:gd name="T20" fmla="*/ 10 w 23"/>
                  <a:gd name="T21" fmla="*/ 13 h 14"/>
                  <a:gd name="T22" fmla="*/ 11 w 23"/>
                  <a:gd name="T23" fmla="*/ 14 h 14"/>
                  <a:gd name="T24" fmla="*/ 12 w 23"/>
                  <a:gd name="T25"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14">
                    <a:moveTo>
                      <a:pt x="12" y="13"/>
                    </a:moveTo>
                    <a:cubicBezTo>
                      <a:pt x="14" y="12"/>
                      <a:pt x="17" y="8"/>
                      <a:pt x="18" y="9"/>
                    </a:cubicBezTo>
                    <a:cubicBezTo>
                      <a:pt x="20" y="10"/>
                      <a:pt x="21" y="8"/>
                      <a:pt x="21" y="8"/>
                    </a:cubicBezTo>
                    <a:cubicBezTo>
                      <a:pt x="21" y="7"/>
                      <a:pt x="19" y="5"/>
                      <a:pt x="21" y="4"/>
                    </a:cubicBezTo>
                    <a:cubicBezTo>
                      <a:pt x="22" y="4"/>
                      <a:pt x="22" y="2"/>
                      <a:pt x="23" y="1"/>
                    </a:cubicBezTo>
                    <a:cubicBezTo>
                      <a:pt x="22" y="1"/>
                      <a:pt x="21" y="0"/>
                      <a:pt x="20" y="0"/>
                    </a:cubicBezTo>
                    <a:cubicBezTo>
                      <a:pt x="19" y="1"/>
                      <a:pt x="9" y="1"/>
                      <a:pt x="9" y="1"/>
                    </a:cubicBezTo>
                    <a:cubicBezTo>
                      <a:pt x="9" y="1"/>
                      <a:pt x="6" y="3"/>
                      <a:pt x="4" y="3"/>
                    </a:cubicBezTo>
                    <a:cubicBezTo>
                      <a:pt x="3" y="3"/>
                      <a:pt x="4" y="1"/>
                      <a:pt x="0" y="2"/>
                    </a:cubicBezTo>
                    <a:cubicBezTo>
                      <a:pt x="2" y="5"/>
                      <a:pt x="2" y="6"/>
                      <a:pt x="7" y="7"/>
                    </a:cubicBezTo>
                    <a:cubicBezTo>
                      <a:pt x="11" y="8"/>
                      <a:pt x="6" y="11"/>
                      <a:pt x="10" y="13"/>
                    </a:cubicBezTo>
                    <a:cubicBezTo>
                      <a:pt x="10" y="13"/>
                      <a:pt x="11" y="14"/>
                      <a:pt x="11" y="14"/>
                    </a:cubicBezTo>
                    <a:cubicBezTo>
                      <a:pt x="11" y="13"/>
                      <a:pt x="12" y="13"/>
                      <a:pt x="12"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22">
                <a:extLst>
                  <a:ext uri="{FF2B5EF4-FFF2-40B4-BE49-F238E27FC236}">
                    <a16:creationId xmlns:a16="http://schemas.microsoft.com/office/drawing/2014/main" id="{D22E562F-F50A-4B34-8D0A-49DB668C5F47}"/>
                  </a:ext>
                </a:extLst>
              </p:cNvPr>
              <p:cNvSpPr>
                <a:spLocks/>
              </p:cNvSpPr>
              <p:nvPr/>
            </p:nvSpPr>
            <p:spPr bwMode="auto">
              <a:xfrm>
                <a:off x="5190735" y="3876495"/>
                <a:ext cx="228360" cy="161860"/>
              </a:xfrm>
              <a:custGeom>
                <a:avLst/>
                <a:gdLst>
                  <a:gd name="T0" fmla="*/ 91 w 99"/>
                  <a:gd name="T1" fmla="*/ 40 h 70"/>
                  <a:gd name="T2" fmla="*/ 88 w 99"/>
                  <a:gd name="T3" fmla="*/ 35 h 70"/>
                  <a:gd name="T4" fmla="*/ 83 w 99"/>
                  <a:gd name="T5" fmla="*/ 30 h 70"/>
                  <a:gd name="T6" fmla="*/ 80 w 99"/>
                  <a:gd name="T7" fmla="*/ 25 h 70"/>
                  <a:gd name="T8" fmla="*/ 74 w 99"/>
                  <a:gd name="T9" fmla="*/ 22 h 70"/>
                  <a:gd name="T10" fmla="*/ 73 w 99"/>
                  <a:gd name="T11" fmla="*/ 20 h 70"/>
                  <a:gd name="T12" fmla="*/ 69 w 99"/>
                  <a:gd name="T13" fmla="*/ 19 h 70"/>
                  <a:gd name="T14" fmla="*/ 70 w 99"/>
                  <a:gd name="T15" fmla="*/ 16 h 70"/>
                  <a:gd name="T16" fmla="*/ 70 w 99"/>
                  <a:gd name="T17" fmla="*/ 9 h 70"/>
                  <a:gd name="T18" fmla="*/ 64 w 99"/>
                  <a:gd name="T19" fmla="*/ 2 h 70"/>
                  <a:gd name="T20" fmla="*/ 62 w 99"/>
                  <a:gd name="T21" fmla="*/ 1 h 70"/>
                  <a:gd name="T22" fmla="*/ 56 w 99"/>
                  <a:gd name="T23" fmla="*/ 4 h 70"/>
                  <a:gd name="T24" fmla="*/ 54 w 99"/>
                  <a:gd name="T25" fmla="*/ 8 h 70"/>
                  <a:gd name="T26" fmla="*/ 46 w 99"/>
                  <a:gd name="T27" fmla="*/ 16 h 70"/>
                  <a:gd name="T28" fmla="*/ 35 w 99"/>
                  <a:gd name="T29" fmla="*/ 18 h 70"/>
                  <a:gd name="T30" fmla="*/ 34 w 99"/>
                  <a:gd name="T31" fmla="*/ 23 h 70"/>
                  <a:gd name="T32" fmla="*/ 27 w 99"/>
                  <a:gd name="T33" fmla="*/ 26 h 70"/>
                  <a:gd name="T34" fmla="*/ 18 w 99"/>
                  <a:gd name="T35" fmla="*/ 29 h 70"/>
                  <a:gd name="T36" fmla="*/ 13 w 99"/>
                  <a:gd name="T37" fmla="*/ 29 h 70"/>
                  <a:gd name="T38" fmla="*/ 9 w 99"/>
                  <a:gd name="T39" fmla="*/ 31 h 70"/>
                  <a:gd name="T40" fmla="*/ 8 w 99"/>
                  <a:gd name="T41" fmla="*/ 30 h 70"/>
                  <a:gd name="T42" fmla="*/ 4 w 99"/>
                  <a:gd name="T43" fmla="*/ 35 h 70"/>
                  <a:gd name="T44" fmla="*/ 0 w 99"/>
                  <a:gd name="T45" fmla="*/ 43 h 70"/>
                  <a:gd name="T46" fmla="*/ 1 w 99"/>
                  <a:gd name="T47" fmla="*/ 50 h 70"/>
                  <a:gd name="T48" fmla="*/ 3 w 99"/>
                  <a:gd name="T49" fmla="*/ 56 h 70"/>
                  <a:gd name="T50" fmla="*/ 5 w 99"/>
                  <a:gd name="T51" fmla="*/ 61 h 70"/>
                  <a:gd name="T52" fmla="*/ 6 w 99"/>
                  <a:gd name="T53" fmla="*/ 64 h 70"/>
                  <a:gd name="T54" fmla="*/ 12 w 99"/>
                  <a:gd name="T55" fmla="*/ 69 h 70"/>
                  <a:gd name="T56" fmla="*/ 13 w 99"/>
                  <a:gd name="T57" fmla="*/ 70 h 70"/>
                  <a:gd name="T58" fmla="*/ 14 w 99"/>
                  <a:gd name="T59" fmla="*/ 69 h 70"/>
                  <a:gd name="T60" fmla="*/ 15 w 99"/>
                  <a:gd name="T61" fmla="*/ 63 h 70"/>
                  <a:gd name="T62" fmla="*/ 19 w 99"/>
                  <a:gd name="T63" fmla="*/ 62 h 70"/>
                  <a:gd name="T64" fmla="*/ 23 w 99"/>
                  <a:gd name="T65" fmla="*/ 61 h 70"/>
                  <a:gd name="T66" fmla="*/ 30 w 99"/>
                  <a:gd name="T67" fmla="*/ 62 h 70"/>
                  <a:gd name="T68" fmla="*/ 30 w 99"/>
                  <a:gd name="T69" fmla="*/ 57 h 70"/>
                  <a:gd name="T70" fmla="*/ 38 w 99"/>
                  <a:gd name="T71" fmla="*/ 50 h 70"/>
                  <a:gd name="T72" fmla="*/ 45 w 99"/>
                  <a:gd name="T73" fmla="*/ 55 h 70"/>
                  <a:gd name="T74" fmla="*/ 60 w 99"/>
                  <a:gd name="T75" fmla="*/ 58 h 70"/>
                  <a:gd name="T76" fmla="*/ 63 w 99"/>
                  <a:gd name="T77" fmla="*/ 52 h 70"/>
                  <a:gd name="T78" fmla="*/ 69 w 99"/>
                  <a:gd name="T79" fmla="*/ 52 h 70"/>
                  <a:gd name="T80" fmla="*/ 77 w 99"/>
                  <a:gd name="T81" fmla="*/ 50 h 70"/>
                  <a:gd name="T82" fmla="*/ 84 w 99"/>
                  <a:gd name="T83" fmla="*/ 49 h 70"/>
                  <a:gd name="T84" fmla="*/ 93 w 99"/>
                  <a:gd name="T85" fmla="*/ 50 h 70"/>
                  <a:gd name="T86" fmla="*/ 99 w 99"/>
                  <a:gd name="T87" fmla="*/ 49 h 70"/>
                  <a:gd name="T88" fmla="*/ 97 w 99"/>
                  <a:gd name="T89" fmla="*/ 44 h 70"/>
                  <a:gd name="T90" fmla="*/ 91 w 99"/>
                  <a:gd name="T91" fmla="*/ 4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70">
                    <a:moveTo>
                      <a:pt x="91" y="40"/>
                    </a:moveTo>
                    <a:cubicBezTo>
                      <a:pt x="91" y="39"/>
                      <a:pt x="91" y="37"/>
                      <a:pt x="88" y="35"/>
                    </a:cubicBezTo>
                    <a:cubicBezTo>
                      <a:pt x="85" y="32"/>
                      <a:pt x="83" y="32"/>
                      <a:pt x="83" y="30"/>
                    </a:cubicBezTo>
                    <a:cubicBezTo>
                      <a:pt x="83" y="29"/>
                      <a:pt x="82" y="28"/>
                      <a:pt x="80" y="25"/>
                    </a:cubicBezTo>
                    <a:cubicBezTo>
                      <a:pt x="77" y="22"/>
                      <a:pt x="74" y="22"/>
                      <a:pt x="74" y="22"/>
                    </a:cubicBezTo>
                    <a:cubicBezTo>
                      <a:pt x="73" y="20"/>
                      <a:pt x="73" y="20"/>
                      <a:pt x="73" y="20"/>
                    </a:cubicBezTo>
                    <a:cubicBezTo>
                      <a:pt x="69" y="19"/>
                      <a:pt x="69" y="19"/>
                      <a:pt x="69" y="19"/>
                    </a:cubicBezTo>
                    <a:cubicBezTo>
                      <a:pt x="69" y="19"/>
                      <a:pt x="67" y="18"/>
                      <a:pt x="70" y="16"/>
                    </a:cubicBezTo>
                    <a:cubicBezTo>
                      <a:pt x="73" y="15"/>
                      <a:pt x="70" y="11"/>
                      <a:pt x="70" y="9"/>
                    </a:cubicBezTo>
                    <a:cubicBezTo>
                      <a:pt x="69" y="8"/>
                      <a:pt x="65" y="3"/>
                      <a:pt x="64" y="2"/>
                    </a:cubicBezTo>
                    <a:cubicBezTo>
                      <a:pt x="63" y="2"/>
                      <a:pt x="63" y="2"/>
                      <a:pt x="62" y="1"/>
                    </a:cubicBezTo>
                    <a:cubicBezTo>
                      <a:pt x="61" y="0"/>
                      <a:pt x="57" y="2"/>
                      <a:pt x="56" y="4"/>
                    </a:cubicBezTo>
                    <a:cubicBezTo>
                      <a:pt x="54" y="6"/>
                      <a:pt x="55" y="7"/>
                      <a:pt x="54" y="8"/>
                    </a:cubicBezTo>
                    <a:cubicBezTo>
                      <a:pt x="53" y="9"/>
                      <a:pt x="49" y="13"/>
                      <a:pt x="46" y="16"/>
                    </a:cubicBezTo>
                    <a:cubicBezTo>
                      <a:pt x="44" y="19"/>
                      <a:pt x="37" y="17"/>
                      <a:pt x="35" y="18"/>
                    </a:cubicBezTo>
                    <a:cubicBezTo>
                      <a:pt x="33" y="19"/>
                      <a:pt x="36" y="21"/>
                      <a:pt x="34" y="23"/>
                    </a:cubicBezTo>
                    <a:cubicBezTo>
                      <a:pt x="33" y="24"/>
                      <a:pt x="29" y="26"/>
                      <a:pt x="27" y="26"/>
                    </a:cubicBezTo>
                    <a:cubicBezTo>
                      <a:pt x="26" y="27"/>
                      <a:pt x="20" y="27"/>
                      <a:pt x="18" y="29"/>
                    </a:cubicBezTo>
                    <a:cubicBezTo>
                      <a:pt x="17" y="31"/>
                      <a:pt x="15" y="27"/>
                      <a:pt x="13" y="29"/>
                    </a:cubicBezTo>
                    <a:cubicBezTo>
                      <a:pt x="12" y="31"/>
                      <a:pt x="10" y="32"/>
                      <a:pt x="9" y="31"/>
                    </a:cubicBezTo>
                    <a:cubicBezTo>
                      <a:pt x="8" y="31"/>
                      <a:pt x="8" y="30"/>
                      <a:pt x="8" y="30"/>
                    </a:cubicBezTo>
                    <a:cubicBezTo>
                      <a:pt x="6" y="31"/>
                      <a:pt x="5" y="33"/>
                      <a:pt x="4" y="35"/>
                    </a:cubicBezTo>
                    <a:cubicBezTo>
                      <a:pt x="3" y="38"/>
                      <a:pt x="0" y="41"/>
                      <a:pt x="0" y="43"/>
                    </a:cubicBezTo>
                    <a:cubicBezTo>
                      <a:pt x="0" y="45"/>
                      <a:pt x="1" y="47"/>
                      <a:pt x="1" y="50"/>
                    </a:cubicBezTo>
                    <a:cubicBezTo>
                      <a:pt x="1" y="52"/>
                      <a:pt x="2" y="54"/>
                      <a:pt x="3" y="56"/>
                    </a:cubicBezTo>
                    <a:cubicBezTo>
                      <a:pt x="5" y="58"/>
                      <a:pt x="5" y="61"/>
                      <a:pt x="5" y="61"/>
                    </a:cubicBezTo>
                    <a:cubicBezTo>
                      <a:pt x="5" y="61"/>
                      <a:pt x="5" y="62"/>
                      <a:pt x="6" y="64"/>
                    </a:cubicBezTo>
                    <a:cubicBezTo>
                      <a:pt x="8" y="65"/>
                      <a:pt x="11" y="67"/>
                      <a:pt x="12" y="69"/>
                    </a:cubicBezTo>
                    <a:cubicBezTo>
                      <a:pt x="12" y="69"/>
                      <a:pt x="12" y="70"/>
                      <a:pt x="13" y="70"/>
                    </a:cubicBezTo>
                    <a:cubicBezTo>
                      <a:pt x="13" y="70"/>
                      <a:pt x="13" y="70"/>
                      <a:pt x="14" y="69"/>
                    </a:cubicBezTo>
                    <a:cubicBezTo>
                      <a:pt x="15" y="67"/>
                      <a:pt x="15" y="63"/>
                      <a:pt x="15" y="63"/>
                    </a:cubicBezTo>
                    <a:cubicBezTo>
                      <a:pt x="19" y="62"/>
                      <a:pt x="19" y="62"/>
                      <a:pt x="19" y="62"/>
                    </a:cubicBezTo>
                    <a:cubicBezTo>
                      <a:pt x="23" y="61"/>
                      <a:pt x="23" y="61"/>
                      <a:pt x="23" y="61"/>
                    </a:cubicBezTo>
                    <a:cubicBezTo>
                      <a:pt x="30" y="62"/>
                      <a:pt x="30" y="62"/>
                      <a:pt x="30" y="62"/>
                    </a:cubicBezTo>
                    <a:cubicBezTo>
                      <a:pt x="30" y="57"/>
                      <a:pt x="30" y="57"/>
                      <a:pt x="30" y="57"/>
                    </a:cubicBezTo>
                    <a:cubicBezTo>
                      <a:pt x="30" y="57"/>
                      <a:pt x="35" y="50"/>
                      <a:pt x="38" y="50"/>
                    </a:cubicBezTo>
                    <a:cubicBezTo>
                      <a:pt x="42" y="50"/>
                      <a:pt x="45" y="55"/>
                      <a:pt x="45" y="55"/>
                    </a:cubicBezTo>
                    <a:cubicBezTo>
                      <a:pt x="60" y="58"/>
                      <a:pt x="60" y="58"/>
                      <a:pt x="60" y="58"/>
                    </a:cubicBezTo>
                    <a:cubicBezTo>
                      <a:pt x="60" y="58"/>
                      <a:pt x="61" y="53"/>
                      <a:pt x="63" y="52"/>
                    </a:cubicBezTo>
                    <a:cubicBezTo>
                      <a:pt x="64" y="51"/>
                      <a:pt x="67" y="53"/>
                      <a:pt x="69" y="52"/>
                    </a:cubicBezTo>
                    <a:cubicBezTo>
                      <a:pt x="71" y="51"/>
                      <a:pt x="74" y="50"/>
                      <a:pt x="77" y="50"/>
                    </a:cubicBezTo>
                    <a:cubicBezTo>
                      <a:pt x="81" y="50"/>
                      <a:pt x="82" y="52"/>
                      <a:pt x="84" y="49"/>
                    </a:cubicBezTo>
                    <a:cubicBezTo>
                      <a:pt x="85" y="46"/>
                      <a:pt x="93" y="50"/>
                      <a:pt x="93" y="50"/>
                    </a:cubicBezTo>
                    <a:cubicBezTo>
                      <a:pt x="99" y="49"/>
                      <a:pt x="99" y="49"/>
                      <a:pt x="99" y="49"/>
                    </a:cubicBezTo>
                    <a:cubicBezTo>
                      <a:pt x="97" y="44"/>
                      <a:pt x="97" y="44"/>
                      <a:pt x="97" y="44"/>
                    </a:cubicBezTo>
                    <a:cubicBezTo>
                      <a:pt x="97" y="44"/>
                      <a:pt x="91" y="42"/>
                      <a:pt x="91" y="4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23">
                <a:extLst>
                  <a:ext uri="{FF2B5EF4-FFF2-40B4-BE49-F238E27FC236}">
                    <a16:creationId xmlns:a16="http://schemas.microsoft.com/office/drawing/2014/main" id="{E6613EBA-CBB4-407C-8806-B431A840661F}"/>
                  </a:ext>
                </a:extLst>
              </p:cNvPr>
              <p:cNvSpPr>
                <a:spLocks/>
              </p:cNvSpPr>
              <p:nvPr/>
            </p:nvSpPr>
            <p:spPr bwMode="auto">
              <a:xfrm>
                <a:off x="4973668" y="3826306"/>
                <a:ext cx="220832" cy="181935"/>
              </a:xfrm>
              <a:custGeom>
                <a:avLst/>
                <a:gdLst>
                  <a:gd name="T0" fmla="*/ 59 w 96"/>
                  <a:gd name="T1" fmla="*/ 58 h 79"/>
                  <a:gd name="T2" fmla="*/ 64 w 96"/>
                  <a:gd name="T3" fmla="*/ 57 h 79"/>
                  <a:gd name="T4" fmla="*/ 69 w 96"/>
                  <a:gd name="T5" fmla="*/ 61 h 79"/>
                  <a:gd name="T6" fmla="*/ 73 w 96"/>
                  <a:gd name="T7" fmla="*/ 57 h 79"/>
                  <a:gd name="T8" fmla="*/ 79 w 96"/>
                  <a:gd name="T9" fmla="*/ 45 h 79"/>
                  <a:gd name="T10" fmla="*/ 83 w 96"/>
                  <a:gd name="T11" fmla="*/ 40 h 79"/>
                  <a:gd name="T12" fmla="*/ 83 w 96"/>
                  <a:gd name="T13" fmla="*/ 36 h 79"/>
                  <a:gd name="T14" fmla="*/ 85 w 96"/>
                  <a:gd name="T15" fmla="*/ 31 h 79"/>
                  <a:gd name="T16" fmla="*/ 90 w 96"/>
                  <a:gd name="T17" fmla="*/ 22 h 79"/>
                  <a:gd name="T18" fmla="*/ 95 w 96"/>
                  <a:gd name="T19" fmla="*/ 19 h 79"/>
                  <a:gd name="T20" fmla="*/ 94 w 96"/>
                  <a:gd name="T21" fmla="*/ 14 h 79"/>
                  <a:gd name="T22" fmla="*/ 91 w 96"/>
                  <a:gd name="T23" fmla="*/ 11 h 79"/>
                  <a:gd name="T24" fmla="*/ 92 w 96"/>
                  <a:gd name="T25" fmla="*/ 7 h 79"/>
                  <a:gd name="T26" fmla="*/ 88 w 96"/>
                  <a:gd name="T27" fmla="*/ 3 h 79"/>
                  <a:gd name="T28" fmla="*/ 86 w 96"/>
                  <a:gd name="T29" fmla="*/ 2 h 79"/>
                  <a:gd name="T30" fmla="*/ 80 w 96"/>
                  <a:gd name="T31" fmla="*/ 7 h 79"/>
                  <a:gd name="T32" fmla="*/ 73 w 96"/>
                  <a:gd name="T33" fmla="*/ 5 h 79"/>
                  <a:gd name="T34" fmla="*/ 63 w 96"/>
                  <a:gd name="T35" fmla="*/ 5 h 79"/>
                  <a:gd name="T36" fmla="*/ 57 w 96"/>
                  <a:gd name="T37" fmla="*/ 9 h 79"/>
                  <a:gd name="T38" fmla="*/ 49 w 96"/>
                  <a:gd name="T39" fmla="*/ 9 h 79"/>
                  <a:gd name="T40" fmla="*/ 43 w 96"/>
                  <a:gd name="T41" fmla="*/ 6 h 79"/>
                  <a:gd name="T42" fmla="*/ 36 w 96"/>
                  <a:gd name="T43" fmla="*/ 7 h 79"/>
                  <a:gd name="T44" fmla="*/ 32 w 96"/>
                  <a:gd name="T45" fmla="*/ 3 h 79"/>
                  <a:gd name="T46" fmla="*/ 25 w 96"/>
                  <a:gd name="T47" fmla="*/ 1 h 79"/>
                  <a:gd name="T48" fmla="*/ 21 w 96"/>
                  <a:gd name="T49" fmla="*/ 3 h 79"/>
                  <a:gd name="T50" fmla="*/ 13 w 96"/>
                  <a:gd name="T51" fmla="*/ 3 h 79"/>
                  <a:gd name="T52" fmla="*/ 11 w 96"/>
                  <a:gd name="T53" fmla="*/ 9 h 79"/>
                  <a:gd name="T54" fmla="*/ 8 w 96"/>
                  <a:gd name="T55" fmla="*/ 15 h 79"/>
                  <a:gd name="T56" fmla="*/ 7 w 96"/>
                  <a:gd name="T57" fmla="*/ 17 h 79"/>
                  <a:gd name="T58" fmla="*/ 8 w 96"/>
                  <a:gd name="T59" fmla="*/ 22 h 79"/>
                  <a:gd name="T60" fmla="*/ 7 w 96"/>
                  <a:gd name="T61" fmla="*/ 33 h 79"/>
                  <a:gd name="T62" fmla="*/ 4 w 96"/>
                  <a:gd name="T63" fmla="*/ 38 h 79"/>
                  <a:gd name="T64" fmla="*/ 1 w 96"/>
                  <a:gd name="T65" fmla="*/ 44 h 79"/>
                  <a:gd name="T66" fmla="*/ 1 w 96"/>
                  <a:gd name="T67" fmla="*/ 53 h 79"/>
                  <a:gd name="T68" fmla="*/ 3 w 96"/>
                  <a:gd name="T69" fmla="*/ 60 h 79"/>
                  <a:gd name="T70" fmla="*/ 3 w 96"/>
                  <a:gd name="T71" fmla="*/ 60 h 79"/>
                  <a:gd name="T72" fmla="*/ 15 w 96"/>
                  <a:gd name="T73" fmla="*/ 63 h 79"/>
                  <a:gd name="T74" fmla="*/ 23 w 96"/>
                  <a:gd name="T75" fmla="*/ 71 h 79"/>
                  <a:gd name="T76" fmla="*/ 27 w 96"/>
                  <a:gd name="T77" fmla="*/ 78 h 79"/>
                  <a:gd name="T78" fmla="*/ 35 w 96"/>
                  <a:gd name="T79" fmla="*/ 76 h 79"/>
                  <a:gd name="T80" fmla="*/ 46 w 96"/>
                  <a:gd name="T81" fmla="*/ 75 h 79"/>
                  <a:gd name="T82" fmla="*/ 47 w 96"/>
                  <a:gd name="T83" fmla="*/ 75 h 79"/>
                  <a:gd name="T84" fmla="*/ 50 w 96"/>
                  <a:gd name="T85" fmla="*/ 66 h 79"/>
                  <a:gd name="T86" fmla="*/ 59 w 96"/>
                  <a:gd name="T87"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79">
                    <a:moveTo>
                      <a:pt x="59" y="58"/>
                    </a:moveTo>
                    <a:cubicBezTo>
                      <a:pt x="60" y="57"/>
                      <a:pt x="62" y="58"/>
                      <a:pt x="64" y="57"/>
                    </a:cubicBezTo>
                    <a:cubicBezTo>
                      <a:pt x="65" y="56"/>
                      <a:pt x="69" y="59"/>
                      <a:pt x="69" y="61"/>
                    </a:cubicBezTo>
                    <a:cubicBezTo>
                      <a:pt x="70" y="63"/>
                      <a:pt x="71" y="60"/>
                      <a:pt x="73" y="57"/>
                    </a:cubicBezTo>
                    <a:cubicBezTo>
                      <a:pt x="74" y="55"/>
                      <a:pt x="79" y="47"/>
                      <a:pt x="79" y="45"/>
                    </a:cubicBezTo>
                    <a:cubicBezTo>
                      <a:pt x="79" y="43"/>
                      <a:pt x="83" y="41"/>
                      <a:pt x="83" y="40"/>
                    </a:cubicBezTo>
                    <a:cubicBezTo>
                      <a:pt x="83" y="39"/>
                      <a:pt x="82" y="36"/>
                      <a:pt x="83" y="36"/>
                    </a:cubicBezTo>
                    <a:cubicBezTo>
                      <a:pt x="85" y="35"/>
                      <a:pt x="86" y="32"/>
                      <a:pt x="85" y="31"/>
                    </a:cubicBezTo>
                    <a:cubicBezTo>
                      <a:pt x="85" y="30"/>
                      <a:pt x="89" y="23"/>
                      <a:pt x="90" y="22"/>
                    </a:cubicBezTo>
                    <a:cubicBezTo>
                      <a:pt x="91" y="21"/>
                      <a:pt x="95" y="21"/>
                      <a:pt x="95" y="19"/>
                    </a:cubicBezTo>
                    <a:cubicBezTo>
                      <a:pt x="95" y="17"/>
                      <a:pt x="96" y="15"/>
                      <a:pt x="94" y="14"/>
                    </a:cubicBezTo>
                    <a:cubicBezTo>
                      <a:pt x="93" y="14"/>
                      <a:pt x="91" y="12"/>
                      <a:pt x="91" y="11"/>
                    </a:cubicBezTo>
                    <a:cubicBezTo>
                      <a:pt x="91" y="10"/>
                      <a:pt x="91" y="8"/>
                      <a:pt x="92" y="7"/>
                    </a:cubicBezTo>
                    <a:cubicBezTo>
                      <a:pt x="90" y="6"/>
                      <a:pt x="90" y="4"/>
                      <a:pt x="88" y="3"/>
                    </a:cubicBezTo>
                    <a:cubicBezTo>
                      <a:pt x="87" y="2"/>
                      <a:pt x="87" y="1"/>
                      <a:pt x="86" y="2"/>
                    </a:cubicBezTo>
                    <a:cubicBezTo>
                      <a:pt x="84" y="2"/>
                      <a:pt x="82" y="6"/>
                      <a:pt x="80" y="7"/>
                    </a:cubicBezTo>
                    <a:cubicBezTo>
                      <a:pt x="78" y="8"/>
                      <a:pt x="75" y="6"/>
                      <a:pt x="73" y="5"/>
                    </a:cubicBezTo>
                    <a:cubicBezTo>
                      <a:pt x="72" y="5"/>
                      <a:pt x="65" y="5"/>
                      <a:pt x="63" y="5"/>
                    </a:cubicBezTo>
                    <a:cubicBezTo>
                      <a:pt x="61" y="5"/>
                      <a:pt x="59" y="8"/>
                      <a:pt x="57" y="9"/>
                    </a:cubicBezTo>
                    <a:cubicBezTo>
                      <a:pt x="55" y="10"/>
                      <a:pt x="51" y="9"/>
                      <a:pt x="49" y="9"/>
                    </a:cubicBezTo>
                    <a:cubicBezTo>
                      <a:pt x="48" y="8"/>
                      <a:pt x="44" y="6"/>
                      <a:pt x="43" y="6"/>
                    </a:cubicBezTo>
                    <a:cubicBezTo>
                      <a:pt x="42" y="6"/>
                      <a:pt x="39" y="6"/>
                      <a:pt x="36" y="7"/>
                    </a:cubicBezTo>
                    <a:cubicBezTo>
                      <a:pt x="34" y="9"/>
                      <a:pt x="33" y="5"/>
                      <a:pt x="32" y="3"/>
                    </a:cubicBezTo>
                    <a:cubicBezTo>
                      <a:pt x="30" y="1"/>
                      <a:pt x="27" y="3"/>
                      <a:pt x="25" y="1"/>
                    </a:cubicBezTo>
                    <a:cubicBezTo>
                      <a:pt x="24" y="0"/>
                      <a:pt x="22" y="3"/>
                      <a:pt x="21" y="3"/>
                    </a:cubicBezTo>
                    <a:cubicBezTo>
                      <a:pt x="19" y="3"/>
                      <a:pt x="15" y="2"/>
                      <a:pt x="13" y="3"/>
                    </a:cubicBezTo>
                    <a:cubicBezTo>
                      <a:pt x="12" y="4"/>
                      <a:pt x="12" y="9"/>
                      <a:pt x="11" y="9"/>
                    </a:cubicBezTo>
                    <a:cubicBezTo>
                      <a:pt x="11" y="10"/>
                      <a:pt x="8" y="13"/>
                      <a:pt x="8" y="15"/>
                    </a:cubicBezTo>
                    <a:cubicBezTo>
                      <a:pt x="8" y="16"/>
                      <a:pt x="8" y="16"/>
                      <a:pt x="7" y="17"/>
                    </a:cubicBezTo>
                    <a:cubicBezTo>
                      <a:pt x="7" y="19"/>
                      <a:pt x="8" y="21"/>
                      <a:pt x="8" y="22"/>
                    </a:cubicBezTo>
                    <a:cubicBezTo>
                      <a:pt x="8" y="24"/>
                      <a:pt x="9" y="32"/>
                      <a:pt x="7" y="33"/>
                    </a:cubicBezTo>
                    <a:cubicBezTo>
                      <a:pt x="5" y="35"/>
                      <a:pt x="4" y="38"/>
                      <a:pt x="4" y="38"/>
                    </a:cubicBezTo>
                    <a:cubicBezTo>
                      <a:pt x="4" y="38"/>
                      <a:pt x="1" y="40"/>
                      <a:pt x="1" y="44"/>
                    </a:cubicBezTo>
                    <a:cubicBezTo>
                      <a:pt x="0" y="48"/>
                      <a:pt x="1" y="50"/>
                      <a:pt x="1" y="53"/>
                    </a:cubicBezTo>
                    <a:cubicBezTo>
                      <a:pt x="1" y="56"/>
                      <a:pt x="2" y="57"/>
                      <a:pt x="3" y="60"/>
                    </a:cubicBezTo>
                    <a:cubicBezTo>
                      <a:pt x="3" y="60"/>
                      <a:pt x="3" y="60"/>
                      <a:pt x="3" y="60"/>
                    </a:cubicBezTo>
                    <a:cubicBezTo>
                      <a:pt x="5" y="62"/>
                      <a:pt x="12" y="62"/>
                      <a:pt x="15" y="63"/>
                    </a:cubicBezTo>
                    <a:cubicBezTo>
                      <a:pt x="19" y="64"/>
                      <a:pt x="23" y="69"/>
                      <a:pt x="23" y="71"/>
                    </a:cubicBezTo>
                    <a:cubicBezTo>
                      <a:pt x="23" y="73"/>
                      <a:pt x="25" y="77"/>
                      <a:pt x="27" y="78"/>
                    </a:cubicBezTo>
                    <a:cubicBezTo>
                      <a:pt x="29" y="79"/>
                      <a:pt x="33" y="76"/>
                      <a:pt x="35" y="76"/>
                    </a:cubicBezTo>
                    <a:cubicBezTo>
                      <a:pt x="37" y="76"/>
                      <a:pt x="45" y="76"/>
                      <a:pt x="46" y="75"/>
                    </a:cubicBezTo>
                    <a:cubicBezTo>
                      <a:pt x="47" y="75"/>
                      <a:pt x="47" y="75"/>
                      <a:pt x="47" y="75"/>
                    </a:cubicBezTo>
                    <a:cubicBezTo>
                      <a:pt x="49" y="70"/>
                      <a:pt x="50" y="66"/>
                      <a:pt x="50" y="66"/>
                    </a:cubicBezTo>
                    <a:cubicBezTo>
                      <a:pt x="50" y="66"/>
                      <a:pt x="58" y="58"/>
                      <a:pt x="59" y="5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24">
                <a:extLst>
                  <a:ext uri="{FF2B5EF4-FFF2-40B4-BE49-F238E27FC236}">
                    <a16:creationId xmlns:a16="http://schemas.microsoft.com/office/drawing/2014/main" id="{9B7E9B4C-FC9E-4A3C-B375-BA3B89EF82D8}"/>
                  </a:ext>
                </a:extLst>
              </p:cNvPr>
              <p:cNvSpPr>
                <a:spLocks/>
              </p:cNvSpPr>
              <p:nvPr/>
            </p:nvSpPr>
            <p:spPr bwMode="auto">
              <a:xfrm>
                <a:off x="4937281" y="3853910"/>
                <a:ext cx="56463" cy="115435"/>
              </a:xfrm>
              <a:custGeom>
                <a:avLst/>
                <a:gdLst>
                  <a:gd name="T0" fmla="*/ 17 w 25"/>
                  <a:gd name="T1" fmla="*/ 32 h 50"/>
                  <a:gd name="T2" fmla="*/ 20 w 25"/>
                  <a:gd name="T3" fmla="*/ 26 h 50"/>
                  <a:gd name="T4" fmla="*/ 23 w 25"/>
                  <a:gd name="T5" fmla="*/ 21 h 50"/>
                  <a:gd name="T6" fmla="*/ 24 w 25"/>
                  <a:gd name="T7" fmla="*/ 10 h 50"/>
                  <a:gd name="T8" fmla="*/ 23 w 25"/>
                  <a:gd name="T9" fmla="*/ 5 h 50"/>
                  <a:gd name="T10" fmla="*/ 21 w 25"/>
                  <a:gd name="T11" fmla="*/ 4 h 50"/>
                  <a:gd name="T12" fmla="*/ 18 w 25"/>
                  <a:gd name="T13" fmla="*/ 1 h 50"/>
                  <a:gd name="T14" fmla="*/ 15 w 25"/>
                  <a:gd name="T15" fmla="*/ 4 h 50"/>
                  <a:gd name="T16" fmla="*/ 13 w 25"/>
                  <a:gd name="T17" fmla="*/ 8 h 50"/>
                  <a:gd name="T18" fmla="*/ 6 w 25"/>
                  <a:gd name="T19" fmla="*/ 9 h 50"/>
                  <a:gd name="T20" fmla="*/ 2 w 25"/>
                  <a:gd name="T21" fmla="*/ 12 h 50"/>
                  <a:gd name="T22" fmla="*/ 0 w 25"/>
                  <a:gd name="T23" fmla="*/ 12 h 50"/>
                  <a:gd name="T24" fmla="*/ 5 w 25"/>
                  <a:gd name="T25" fmla="*/ 20 h 50"/>
                  <a:gd name="T26" fmla="*/ 6 w 25"/>
                  <a:gd name="T27" fmla="*/ 26 h 50"/>
                  <a:gd name="T28" fmla="*/ 8 w 25"/>
                  <a:gd name="T29" fmla="*/ 35 h 50"/>
                  <a:gd name="T30" fmla="*/ 8 w 25"/>
                  <a:gd name="T31" fmla="*/ 50 h 50"/>
                  <a:gd name="T32" fmla="*/ 14 w 25"/>
                  <a:gd name="T33" fmla="*/ 50 h 50"/>
                  <a:gd name="T34" fmla="*/ 19 w 25"/>
                  <a:gd name="T35" fmla="*/ 48 h 50"/>
                  <a:gd name="T36" fmla="*/ 17 w 25"/>
                  <a:gd name="T37" fmla="*/ 41 h 50"/>
                  <a:gd name="T38" fmla="*/ 17 w 25"/>
                  <a:gd name="T39" fmla="*/ 3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50">
                    <a:moveTo>
                      <a:pt x="17" y="32"/>
                    </a:moveTo>
                    <a:cubicBezTo>
                      <a:pt x="17" y="28"/>
                      <a:pt x="20" y="26"/>
                      <a:pt x="20" y="26"/>
                    </a:cubicBezTo>
                    <a:cubicBezTo>
                      <a:pt x="20" y="26"/>
                      <a:pt x="21" y="23"/>
                      <a:pt x="23" y="21"/>
                    </a:cubicBezTo>
                    <a:cubicBezTo>
                      <a:pt x="25" y="20"/>
                      <a:pt x="24" y="12"/>
                      <a:pt x="24" y="10"/>
                    </a:cubicBezTo>
                    <a:cubicBezTo>
                      <a:pt x="24" y="9"/>
                      <a:pt x="23" y="7"/>
                      <a:pt x="23" y="5"/>
                    </a:cubicBezTo>
                    <a:cubicBezTo>
                      <a:pt x="23" y="5"/>
                      <a:pt x="22" y="5"/>
                      <a:pt x="21" y="4"/>
                    </a:cubicBezTo>
                    <a:cubicBezTo>
                      <a:pt x="18" y="4"/>
                      <a:pt x="20" y="1"/>
                      <a:pt x="18" y="1"/>
                    </a:cubicBezTo>
                    <a:cubicBezTo>
                      <a:pt x="16" y="0"/>
                      <a:pt x="15" y="3"/>
                      <a:pt x="15" y="4"/>
                    </a:cubicBezTo>
                    <a:cubicBezTo>
                      <a:pt x="16" y="6"/>
                      <a:pt x="14" y="6"/>
                      <a:pt x="13" y="8"/>
                    </a:cubicBezTo>
                    <a:cubicBezTo>
                      <a:pt x="12" y="9"/>
                      <a:pt x="8" y="9"/>
                      <a:pt x="6" y="9"/>
                    </a:cubicBezTo>
                    <a:cubicBezTo>
                      <a:pt x="5" y="9"/>
                      <a:pt x="3" y="12"/>
                      <a:pt x="2" y="12"/>
                    </a:cubicBezTo>
                    <a:cubicBezTo>
                      <a:pt x="1" y="12"/>
                      <a:pt x="1" y="12"/>
                      <a:pt x="0" y="12"/>
                    </a:cubicBezTo>
                    <a:cubicBezTo>
                      <a:pt x="1" y="18"/>
                      <a:pt x="2" y="18"/>
                      <a:pt x="5" y="20"/>
                    </a:cubicBezTo>
                    <a:cubicBezTo>
                      <a:pt x="8" y="22"/>
                      <a:pt x="5" y="24"/>
                      <a:pt x="6" y="26"/>
                    </a:cubicBezTo>
                    <a:cubicBezTo>
                      <a:pt x="8" y="27"/>
                      <a:pt x="7" y="31"/>
                      <a:pt x="8" y="35"/>
                    </a:cubicBezTo>
                    <a:cubicBezTo>
                      <a:pt x="8" y="38"/>
                      <a:pt x="8" y="45"/>
                      <a:pt x="8" y="50"/>
                    </a:cubicBezTo>
                    <a:cubicBezTo>
                      <a:pt x="10" y="50"/>
                      <a:pt x="12" y="50"/>
                      <a:pt x="14" y="50"/>
                    </a:cubicBezTo>
                    <a:cubicBezTo>
                      <a:pt x="16" y="50"/>
                      <a:pt x="18" y="46"/>
                      <a:pt x="19" y="48"/>
                    </a:cubicBezTo>
                    <a:cubicBezTo>
                      <a:pt x="18" y="45"/>
                      <a:pt x="17" y="44"/>
                      <a:pt x="17" y="41"/>
                    </a:cubicBezTo>
                    <a:cubicBezTo>
                      <a:pt x="17" y="38"/>
                      <a:pt x="16" y="36"/>
                      <a:pt x="17" y="3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25">
                <a:extLst>
                  <a:ext uri="{FF2B5EF4-FFF2-40B4-BE49-F238E27FC236}">
                    <a16:creationId xmlns:a16="http://schemas.microsoft.com/office/drawing/2014/main" id="{B226C2BC-3080-4FC1-8129-4F10D69BDB6F}"/>
                  </a:ext>
                </a:extLst>
              </p:cNvPr>
              <p:cNvSpPr>
                <a:spLocks/>
              </p:cNvSpPr>
              <p:nvPr/>
            </p:nvSpPr>
            <p:spPr bwMode="auto">
              <a:xfrm>
                <a:off x="4920969" y="3879004"/>
                <a:ext cx="33878" cy="96614"/>
              </a:xfrm>
              <a:custGeom>
                <a:avLst/>
                <a:gdLst>
                  <a:gd name="T0" fmla="*/ 13 w 15"/>
                  <a:gd name="T1" fmla="*/ 15 h 42"/>
                  <a:gd name="T2" fmla="*/ 12 w 15"/>
                  <a:gd name="T3" fmla="*/ 9 h 42"/>
                  <a:gd name="T4" fmla="*/ 7 w 15"/>
                  <a:gd name="T5" fmla="*/ 1 h 42"/>
                  <a:gd name="T6" fmla="*/ 1 w 15"/>
                  <a:gd name="T7" fmla="*/ 0 h 42"/>
                  <a:gd name="T8" fmla="*/ 0 w 15"/>
                  <a:gd name="T9" fmla="*/ 0 h 42"/>
                  <a:gd name="T10" fmla="*/ 2 w 15"/>
                  <a:gd name="T11" fmla="*/ 5 h 42"/>
                  <a:gd name="T12" fmla="*/ 4 w 15"/>
                  <a:gd name="T13" fmla="*/ 10 h 42"/>
                  <a:gd name="T14" fmla="*/ 4 w 15"/>
                  <a:gd name="T15" fmla="*/ 22 h 42"/>
                  <a:gd name="T16" fmla="*/ 6 w 15"/>
                  <a:gd name="T17" fmla="*/ 33 h 42"/>
                  <a:gd name="T18" fmla="*/ 9 w 15"/>
                  <a:gd name="T19" fmla="*/ 42 h 42"/>
                  <a:gd name="T20" fmla="*/ 11 w 15"/>
                  <a:gd name="T21" fmla="*/ 41 h 42"/>
                  <a:gd name="T22" fmla="*/ 15 w 15"/>
                  <a:gd name="T23" fmla="*/ 39 h 42"/>
                  <a:gd name="T24" fmla="*/ 15 w 15"/>
                  <a:gd name="T25" fmla="*/ 24 h 42"/>
                  <a:gd name="T26" fmla="*/ 13 w 15"/>
                  <a:gd name="T2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42">
                    <a:moveTo>
                      <a:pt x="13" y="15"/>
                    </a:moveTo>
                    <a:cubicBezTo>
                      <a:pt x="12" y="13"/>
                      <a:pt x="15" y="11"/>
                      <a:pt x="12" y="9"/>
                    </a:cubicBezTo>
                    <a:cubicBezTo>
                      <a:pt x="9" y="7"/>
                      <a:pt x="8" y="7"/>
                      <a:pt x="7" y="1"/>
                    </a:cubicBezTo>
                    <a:cubicBezTo>
                      <a:pt x="6" y="1"/>
                      <a:pt x="3" y="0"/>
                      <a:pt x="1" y="0"/>
                    </a:cubicBezTo>
                    <a:cubicBezTo>
                      <a:pt x="1" y="0"/>
                      <a:pt x="1" y="0"/>
                      <a:pt x="0" y="0"/>
                    </a:cubicBezTo>
                    <a:cubicBezTo>
                      <a:pt x="1" y="3"/>
                      <a:pt x="1" y="5"/>
                      <a:pt x="2" y="5"/>
                    </a:cubicBezTo>
                    <a:cubicBezTo>
                      <a:pt x="3" y="6"/>
                      <a:pt x="4" y="8"/>
                      <a:pt x="4" y="10"/>
                    </a:cubicBezTo>
                    <a:cubicBezTo>
                      <a:pt x="4" y="13"/>
                      <a:pt x="3" y="19"/>
                      <a:pt x="4" y="22"/>
                    </a:cubicBezTo>
                    <a:cubicBezTo>
                      <a:pt x="5" y="24"/>
                      <a:pt x="6" y="28"/>
                      <a:pt x="6" y="33"/>
                    </a:cubicBezTo>
                    <a:cubicBezTo>
                      <a:pt x="6" y="35"/>
                      <a:pt x="8" y="39"/>
                      <a:pt x="9" y="42"/>
                    </a:cubicBezTo>
                    <a:cubicBezTo>
                      <a:pt x="10" y="41"/>
                      <a:pt x="10" y="41"/>
                      <a:pt x="11" y="41"/>
                    </a:cubicBezTo>
                    <a:cubicBezTo>
                      <a:pt x="12" y="40"/>
                      <a:pt x="14" y="39"/>
                      <a:pt x="15" y="39"/>
                    </a:cubicBezTo>
                    <a:cubicBezTo>
                      <a:pt x="15" y="34"/>
                      <a:pt x="15" y="27"/>
                      <a:pt x="15" y="24"/>
                    </a:cubicBezTo>
                    <a:cubicBezTo>
                      <a:pt x="14" y="20"/>
                      <a:pt x="15" y="16"/>
                      <a:pt x="13"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26">
                <a:extLst>
                  <a:ext uri="{FF2B5EF4-FFF2-40B4-BE49-F238E27FC236}">
                    <a16:creationId xmlns:a16="http://schemas.microsoft.com/office/drawing/2014/main" id="{D3C41865-341D-493A-8B9E-31A51B569851}"/>
                  </a:ext>
                </a:extLst>
              </p:cNvPr>
              <p:cNvSpPr>
                <a:spLocks/>
              </p:cNvSpPr>
              <p:nvPr/>
            </p:nvSpPr>
            <p:spPr bwMode="auto">
              <a:xfrm>
                <a:off x="5081574" y="3842617"/>
                <a:ext cx="139275" cy="212049"/>
              </a:xfrm>
              <a:custGeom>
                <a:avLst/>
                <a:gdLst>
                  <a:gd name="T0" fmla="*/ 25 w 60"/>
                  <a:gd name="T1" fmla="*/ 88 h 92"/>
                  <a:gd name="T2" fmla="*/ 47 w 60"/>
                  <a:gd name="T3" fmla="*/ 88 h 92"/>
                  <a:gd name="T4" fmla="*/ 58 w 60"/>
                  <a:gd name="T5" fmla="*/ 92 h 92"/>
                  <a:gd name="T6" fmla="*/ 60 w 60"/>
                  <a:gd name="T7" fmla="*/ 85 h 92"/>
                  <a:gd name="T8" fmla="*/ 59 w 60"/>
                  <a:gd name="T9" fmla="*/ 84 h 92"/>
                  <a:gd name="T10" fmla="*/ 53 w 60"/>
                  <a:gd name="T11" fmla="*/ 79 h 92"/>
                  <a:gd name="T12" fmla="*/ 52 w 60"/>
                  <a:gd name="T13" fmla="*/ 76 h 92"/>
                  <a:gd name="T14" fmla="*/ 50 w 60"/>
                  <a:gd name="T15" fmla="*/ 71 h 92"/>
                  <a:gd name="T16" fmla="*/ 48 w 60"/>
                  <a:gd name="T17" fmla="*/ 65 h 92"/>
                  <a:gd name="T18" fmla="*/ 47 w 60"/>
                  <a:gd name="T19" fmla="*/ 58 h 92"/>
                  <a:gd name="T20" fmla="*/ 51 w 60"/>
                  <a:gd name="T21" fmla="*/ 50 h 92"/>
                  <a:gd name="T22" fmla="*/ 55 w 60"/>
                  <a:gd name="T23" fmla="*/ 45 h 92"/>
                  <a:gd name="T24" fmla="*/ 53 w 60"/>
                  <a:gd name="T25" fmla="*/ 39 h 92"/>
                  <a:gd name="T26" fmla="*/ 46 w 60"/>
                  <a:gd name="T27" fmla="*/ 32 h 92"/>
                  <a:gd name="T28" fmla="*/ 44 w 60"/>
                  <a:gd name="T29" fmla="*/ 27 h 92"/>
                  <a:gd name="T30" fmla="*/ 51 w 60"/>
                  <a:gd name="T31" fmla="*/ 26 h 92"/>
                  <a:gd name="T32" fmla="*/ 54 w 60"/>
                  <a:gd name="T33" fmla="*/ 24 h 92"/>
                  <a:gd name="T34" fmla="*/ 51 w 60"/>
                  <a:gd name="T35" fmla="*/ 14 h 92"/>
                  <a:gd name="T36" fmla="*/ 50 w 60"/>
                  <a:gd name="T37" fmla="*/ 7 h 92"/>
                  <a:gd name="T38" fmla="*/ 45 w 60"/>
                  <a:gd name="T39" fmla="*/ 0 h 92"/>
                  <a:gd name="T40" fmla="*/ 45 w 60"/>
                  <a:gd name="T41" fmla="*/ 0 h 92"/>
                  <a:gd name="T42" fmla="*/ 44 w 60"/>
                  <a:gd name="T43" fmla="*/ 4 h 92"/>
                  <a:gd name="T44" fmla="*/ 47 w 60"/>
                  <a:gd name="T45" fmla="*/ 7 h 92"/>
                  <a:gd name="T46" fmla="*/ 48 w 60"/>
                  <a:gd name="T47" fmla="*/ 12 h 92"/>
                  <a:gd name="T48" fmla="*/ 43 w 60"/>
                  <a:gd name="T49" fmla="*/ 15 h 92"/>
                  <a:gd name="T50" fmla="*/ 38 w 60"/>
                  <a:gd name="T51" fmla="*/ 24 h 92"/>
                  <a:gd name="T52" fmla="*/ 36 w 60"/>
                  <a:gd name="T53" fmla="*/ 29 h 92"/>
                  <a:gd name="T54" fmla="*/ 36 w 60"/>
                  <a:gd name="T55" fmla="*/ 33 h 92"/>
                  <a:gd name="T56" fmla="*/ 32 w 60"/>
                  <a:gd name="T57" fmla="*/ 38 h 92"/>
                  <a:gd name="T58" fmla="*/ 26 w 60"/>
                  <a:gd name="T59" fmla="*/ 50 h 92"/>
                  <a:gd name="T60" fmla="*/ 22 w 60"/>
                  <a:gd name="T61" fmla="*/ 54 h 92"/>
                  <a:gd name="T62" fmla="*/ 17 w 60"/>
                  <a:gd name="T63" fmla="*/ 50 h 92"/>
                  <a:gd name="T64" fmla="*/ 12 w 60"/>
                  <a:gd name="T65" fmla="*/ 51 h 92"/>
                  <a:gd name="T66" fmla="*/ 3 w 60"/>
                  <a:gd name="T67" fmla="*/ 59 h 92"/>
                  <a:gd name="T68" fmla="*/ 0 w 60"/>
                  <a:gd name="T69" fmla="*/ 68 h 92"/>
                  <a:gd name="T70" fmla="*/ 4 w 60"/>
                  <a:gd name="T71" fmla="*/ 72 h 92"/>
                  <a:gd name="T72" fmla="*/ 10 w 60"/>
                  <a:gd name="T73" fmla="*/ 74 h 92"/>
                  <a:gd name="T74" fmla="*/ 12 w 60"/>
                  <a:gd name="T75" fmla="*/ 82 h 92"/>
                  <a:gd name="T76" fmla="*/ 11 w 60"/>
                  <a:gd name="T77" fmla="*/ 89 h 92"/>
                  <a:gd name="T78" fmla="*/ 22 w 60"/>
                  <a:gd name="T79" fmla="*/ 89 h 92"/>
                  <a:gd name="T80" fmla="*/ 25 w 60"/>
                  <a:gd name="T81" fmla="*/ 8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92">
                    <a:moveTo>
                      <a:pt x="25" y="88"/>
                    </a:moveTo>
                    <a:cubicBezTo>
                      <a:pt x="25" y="88"/>
                      <a:pt x="44" y="89"/>
                      <a:pt x="47" y="88"/>
                    </a:cubicBezTo>
                    <a:cubicBezTo>
                      <a:pt x="49" y="88"/>
                      <a:pt x="58" y="92"/>
                      <a:pt x="58" y="92"/>
                    </a:cubicBezTo>
                    <a:cubicBezTo>
                      <a:pt x="58" y="92"/>
                      <a:pt x="58" y="88"/>
                      <a:pt x="60" y="85"/>
                    </a:cubicBezTo>
                    <a:cubicBezTo>
                      <a:pt x="59" y="85"/>
                      <a:pt x="59" y="84"/>
                      <a:pt x="59" y="84"/>
                    </a:cubicBezTo>
                    <a:cubicBezTo>
                      <a:pt x="58" y="82"/>
                      <a:pt x="55" y="80"/>
                      <a:pt x="53" y="79"/>
                    </a:cubicBezTo>
                    <a:cubicBezTo>
                      <a:pt x="52" y="77"/>
                      <a:pt x="52" y="76"/>
                      <a:pt x="52" y="76"/>
                    </a:cubicBezTo>
                    <a:cubicBezTo>
                      <a:pt x="52" y="76"/>
                      <a:pt x="52" y="73"/>
                      <a:pt x="50" y="71"/>
                    </a:cubicBezTo>
                    <a:cubicBezTo>
                      <a:pt x="49" y="69"/>
                      <a:pt x="48" y="67"/>
                      <a:pt x="48" y="65"/>
                    </a:cubicBezTo>
                    <a:cubicBezTo>
                      <a:pt x="48" y="62"/>
                      <a:pt x="47" y="60"/>
                      <a:pt x="47" y="58"/>
                    </a:cubicBezTo>
                    <a:cubicBezTo>
                      <a:pt x="47" y="56"/>
                      <a:pt x="50" y="53"/>
                      <a:pt x="51" y="50"/>
                    </a:cubicBezTo>
                    <a:cubicBezTo>
                      <a:pt x="52" y="48"/>
                      <a:pt x="53" y="46"/>
                      <a:pt x="55" y="45"/>
                    </a:cubicBezTo>
                    <a:cubicBezTo>
                      <a:pt x="54" y="44"/>
                      <a:pt x="53" y="42"/>
                      <a:pt x="53" y="39"/>
                    </a:cubicBezTo>
                    <a:cubicBezTo>
                      <a:pt x="52" y="36"/>
                      <a:pt x="49" y="35"/>
                      <a:pt x="46" y="32"/>
                    </a:cubicBezTo>
                    <a:cubicBezTo>
                      <a:pt x="43" y="29"/>
                      <a:pt x="44" y="28"/>
                      <a:pt x="44" y="27"/>
                    </a:cubicBezTo>
                    <a:cubicBezTo>
                      <a:pt x="44" y="25"/>
                      <a:pt x="48" y="25"/>
                      <a:pt x="51" y="26"/>
                    </a:cubicBezTo>
                    <a:cubicBezTo>
                      <a:pt x="54" y="26"/>
                      <a:pt x="55" y="25"/>
                      <a:pt x="54" y="24"/>
                    </a:cubicBezTo>
                    <a:cubicBezTo>
                      <a:pt x="53" y="24"/>
                      <a:pt x="51" y="18"/>
                      <a:pt x="51" y="14"/>
                    </a:cubicBezTo>
                    <a:cubicBezTo>
                      <a:pt x="51" y="11"/>
                      <a:pt x="50" y="9"/>
                      <a:pt x="50" y="7"/>
                    </a:cubicBezTo>
                    <a:cubicBezTo>
                      <a:pt x="50" y="5"/>
                      <a:pt x="47" y="0"/>
                      <a:pt x="45" y="0"/>
                    </a:cubicBezTo>
                    <a:cubicBezTo>
                      <a:pt x="45" y="0"/>
                      <a:pt x="45" y="0"/>
                      <a:pt x="45" y="0"/>
                    </a:cubicBezTo>
                    <a:cubicBezTo>
                      <a:pt x="44" y="1"/>
                      <a:pt x="44" y="3"/>
                      <a:pt x="44" y="4"/>
                    </a:cubicBezTo>
                    <a:cubicBezTo>
                      <a:pt x="44" y="5"/>
                      <a:pt x="46" y="7"/>
                      <a:pt x="47" y="7"/>
                    </a:cubicBezTo>
                    <a:cubicBezTo>
                      <a:pt x="49" y="8"/>
                      <a:pt x="48" y="10"/>
                      <a:pt x="48" y="12"/>
                    </a:cubicBezTo>
                    <a:cubicBezTo>
                      <a:pt x="48" y="14"/>
                      <a:pt x="44" y="14"/>
                      <a:pt x="43" y="15"/>
                    </a:cubicBezTo>
                    <a:cubicBezTo>
                      <a:pt x="42" y="16"/>
                      <a:pt x="38" y="23"/>
                      <a:pt x="38" y="24"/>
                    </a:cubicBezTo>
                    <a:cubicBezTo>
                      <a:pt x="39" y="25"/>
                      <a:pt x="38" y="28"/>
                      <a:pt x="36" y="29"/>
                    </a:cubicBezTo>
                    <a:cubicBezTo>
                      <a:pt x="35" y="29"/>
                      <a:pt x="36" y="32"/>
                      <a:pt x="36" y="33"/>
                    </a:cubicBezTo>
                    <a:cubicBezTo>
                      <a:pt x="36" y="34"/>
                      <a:pt x="32" y="36"/>
                      <a:pt x="32" y="38"/>
                    </a:cubicBezTo>
                    <a:cubicBezTo>
                      <a:pt x="32" y="40"/>
                      <a:pt x="27" y="48"/>
                      <a:pt x="26" y="50"/>
                    </a:cubicBezTo>
                    <a:cubicBezTo>
                      <a:pt x="24" y="53"/>
                      <a:pt x="23" y="56"/>
                      <a:pt x="22" y="54"/>
                    </a:cubicBezTo>
                    <a:cubicBezTo>
                      <a:pt x="22" y="52"/>
                      <a:pt x="18" y="49"/>
                      <a:pt x="17" y="50"/>
                    </a:cubicBezTo>
                    <a:cubicBezTo>
                      <a:pt x="15" y="51"/>
                      <a:pt x="13" y="50"/>
                      <a:pt x="12" y="51"/>
                    </a:cubicBezTo>
                    <a:cubicBezTo>
                      <a:pt x="11" y="51"/>
                      <a:pt x="3" y="59"/>
                      <a:pt x="3" y="59"/>
                    </a:cubicBezTo>
                    <a:cubicBezTo>
                      <a:pt x="3" y="59"/>
                      <a:pt x="2" y="63"/>
                      <a:pt x="0" y="68"/>
                    </a:cubicBezTo>
                    <a:cubicBezTo>
                      <a:pt x="1" y="69"/>
                      <a:pt x="3" y="71"/>
                      <a:pt x="4" y="72"/>
                    </a:cubicBezTo>
                    <a:cubicBezTo>
                      <a:pt x="5" y="75"/>
                      <a:pt x="9" y="73"/>
                      <a:pt x="10" y="74"/>
                    </a:cubicBezTo>
                    <a:cubicBezTo>
                      <a:pt x="11" y="74"/>
                      <a:pt x="13" y="80"/>
                      <a:pt x="12" y="82"/>
                    </a:cubicBezTo>
                    <a:cubicBezTo>
                      <a:pt x="12" y="83"/>
                      <a:pt x="10" y="87"/>
                      <a:pt x="11" y="89"/>
                    </a:cubicBezTo>
                    <a:cubicBezTo>
                      <a:pt x="22" y="89"/>
                      <a:pt x="22" y="89"/>
                      <a:pt x="22" y="89"/>
                    </a:cubicBezTo>
                    <a:lnTo>
                      <a:pt x="25" y="8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27">
                <a:extLst>
                  <a:ext uri="{FF2B5EF4-FFF2-40B4-BE49-F238E27FC236}">
                    <a16:creationId xmlns:a16="http://schemas.microsoft.com/office/drawing/2014/main" id="{C0C25430-6E1D-49CD-9B8B-2D007336412F}"/>
                  </a:ext>
                </a:extLst>
              </p:cNvPr>
              <p:cNvSpPr>
                <a:spLocks/>
              </p:cNvSpPr>
              <p:nvPr/>
            </p:nvSpPr>
            <p:spPr bwMode="auto">
              <a:xfrm>
                <a:off x="4761619" y="3886533"/>
                <a:ext cx="115435" cy="116689"/>
              </a:xfrm>
              <a:custGeom>
                <a:avLst/>
                <a:gdLst>
                  <a:gd name="T0" fmla="*/ 47 w 50"/>
                  <a:gd name="T1" fmla="*/ 43 h 51"/>
                  <a:gd name="T2" fmla="*/ 44 w 50"/>
                  <a:gd name="T3" fmla="*/ 34 h 51"/>
                  <a:gd name="T4" fmla="*/ 47 w 50"/>
                  <a:gd name="T5" fmla="*/ 26 h 51"/>
                  <a:gd name="T6" fmla="*/ 50 w 50"/>
                  <a:gd name="T7" fmla="*/ 21 h 51"/>
                  <a:gd name="T8" fmla="*/ 47 w 50"/>
                  <a:gd name="T9" fmla="*/ 8 h 51"/>
                  <a:gd name="T10" fmla="*/ 46 w 50"/>
                  <a:gd name="T11" fmla="*/ 8 h 51"/>
                  <a:gd name="T12" fmla="*/ 36 w 50"/>
                  <a:gd name="T13" fmla="*/ 9 h 51"/>
                  <a:gd name="T14" fmla="*/ 29 w 50"/>
                  <a:gd name="T15" fmla="*/ 5 h 51"/>
                  <a:gd name="T16" fmla="*/ 23 w 50"/>
                  <a:gd name="T17" fmla="*/ 3 h 51"/>
                  <a:gd name="T18" fmla="*/ 20 w 50"/>
                  <a:gd name="T19" fmla="*/ 2 h 51"/>
                  <a:gd name="T20" fmla="*/ 16 w 50"/>
                  <a:gd name="T21" fmla="*/ 3 h 51"/>
                  <a:gd name="T22" fmla="*/ 12 w 50"/>
                  <a:gd name="T23" fmla="*/ 5 h 51"/>
                  <a:gd name="T24" fmla="*/ 8 w 50"/>
                  <a:gd name="T25" fmla="*/ 4 h 51"/>
                  <a:gd name="T26" fmla="*/ 5 w 50"/>
                  <a:gd name="T27" fmla="*/ 4 h 51"/>
                  <a:gd name="T28" fmla="*/ 5 w 50"/>
                  <a:gd name="T29" fmla="*/ 11 h 51"/>
                  <a:gd name="T30" fmla="*/ 6 w 50"/>
                  <a:gd name="T31" fmla="*/ 15 h 51"/>
                  <a:gd name="T32" fmla="*/ 8 w 50"/>
                  <a:gd name="T33" fmla="*/ 20 h 51"/>
                  <a:gd name="T34" fmla="*/ 4 w 50"/>
                  <a:gd name="T35" fmla="*/ 20 h 51"/>
                  <a:gd name="T36" fmla="*/ 5 w 50"/>
                  <a:gd name="T37" fmla="*/ 25 h 51"/>
                  <a:gd name="T38" fmla="*/ 2 w 50"/>
                  <a:gd name="T39" fmla="*/ 29 h 51"/>
                  <a:gd name="T40" fmla="*/ 1 w 50"/>
                  <a:gd name="T41" fmla="*/ 35 h 51"/>
                  <a:gd name="T42" fmla="*/ 4 w 50"/>
                  <a:gd name="T43" fmla="*/ 38 h 51"/>
                  <a:gd name="T44" fmla="*/ 10 w 50"/>
                  <a:gd name="T45" fmla="*/ 44 h 51"/>
                  <a:gd name="T46" fmla="*/ 8 w 50"/>
                  <a:gd name="T47" fmla="*/ 51 h 51"/>
                  <a:gd name="T48" fmla="*/ 32 w 50"/>
                  <a:gd name="T49" fmla="*/ 46 h 51"/>
                  <a:gd name="T50" fmla="*/ 47 w 50"/>
                  <a:gd name="T51" fmla="*/ 47 h 51"/>
                  <a:gd name="T52" fmla="*/ 47 w 50"/>
                  <a:gd name="T53" fmla="*/ 4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51">
                    <a:moveTo>
                      <a:pt x="47" y="43"/>
                    </a:moveTo>
                    <a:cubicBezTo>
                      <a:pt x="46" y="42"/>
                      <a:pt x="44" y="35"/>
                      <a:pt x="44" y="34"/>
                    </a:cubicBezTo>
                    <a:cubicBezTo>
                      <a:pt x="44" y="33"/>
                      <a:pt x="47" y="28"/>
                      <a:pt x="47" y="26"/>
                    </a:cubicBezTo>
                    <a:cubicBezTo>
                      <a:pt x="47" y="24"/>
                      <a:pt x="50" y="23"/>
                      <a:pt x="50" y="21"/>
                    </a:cubicBezTo>
                    <a:cubicBezTo>
                      <a:pt x="50" y="19"/>
                      <a:pt x="49" y="13"/>
                      <a:pt x="47" y="8"/>
                    </a:cubicBezTo>
                    <a:cubicBezTo>
                      <a:pt x="47" y="8"/>
                      <a:pt x="46" y="8"/>
                      <a:pt x="46" y="8"/>
                    </a:cubicBezTo>
                    <a:cubicBezTo>
                      <a:pt x="44" y="6"/>
                      <a:pt x="38" y="6"/>
                      <a:pt x="36" y="9"/>
                    </a:cubicBezTo>
                    <a:cubicBezTo>
                      <a:pt x="34" y="11"/>
                      <a:pt x="30" y="7"/>
                      <a:pt x="29" y="5"/>
                    </a:cubicBezTo>
                    <a:cubicBezTo>
                      <a:pt x="29" y="4"/>
                      <a:pt x="25" y="2"/>
                      <a:pt x="23" y="3"/>
                    </a:cubicBezTo>
                    <a:cubicBezTo>
                      <a:pt x="21" y="5"/>
                      <a:pt x="20" y="4"/>
                      <a:pt x="20" y="2"/>
                    </a:cubicBezTo>
                    <a:cubicBezTo>
                      <a:pt x="20" y="0"/>
                      <a:pt x="17" y="1"/>
                      <a:pt x="16" y="3"/>
                    </a:cubicBezTo>
                    <a:cubicBezTo>
                      <a:pt x="16" y="5"/>
                      <a:pt x="13" y="6"/>
                      <a:pt x="12" y="5"/>
                    </a:cubicBezTo>
                    <a:cubicBezTo>
                      <a:pt x="11" y="4"/>
                      <a:pt x="9" y="2"/>
                      <a:pt x="8" y="4"/>
                    </a:cubicBezTo>
                    <a:cubicBezTo>
                      <a:pt x="7" y="5"/>
                      <a:pt x="6" y="5"/>
                      <a:pt x="5" y="4"/>
                    </a:cubicBezTo>
                    <a:cubicBezTo>
                      <a:pt x="4" y="7"/>
                      <a:pt x="4" y="10"/>
                      <a:pt x="5" y="11"/>
                    </a:cubicBezTo>
                    <a:cubicBezTo>
                      <a:pt x="6" y="12"/>
                      <a:pt x="7" y="14"/>
                      <a:pt x="6" y="15"/>
                    </a:cubicBezTo>
                    <a:cubicBezTo>
                      <a:pt x="6" y="16"/>
                      <a:pt x="9" y="18"/>
                      <a:pt x="8" y="20"/>
                    </a:cubicBezTo>
                    <a:cubicBezTo>
                      <a:pt x="6" y="21"/>
                      <a:pt x="5" y="18"/>
                      <a:pt x="4" y="20"/>
                    </a:cubicBezTo>
                    <a:cubicBezTo>
                      <a:pt x="3" y="22"/>
                      <a:pt x="6" y="24"/>
                      <a:pt x="5" y="25"/>
                    </a:cubicBezTo>
                    <a:cubicBezTo>
                      <a:pt x="4" y="26"/>
                      <a:pt x="2" y="27"/>
                      <a:pt x="2" y="29"/>
                    </a:cubicBezTo>
                    <a:cubicBezTo>
                      <a:pt x="3" y="32"/>
                      <a:pt x="3" y="34"/>
                      <a:pt x="1" y="35"/>
                    </a:cubicBezTo>
                    <a:cubicBezTo>
                      <a:pt x="0" y="36"/>
                      <a:pt x="2" y="36"/>
                      <a:pt x="4" y="38"/>
                    </a:cubicBezTo>
                    <a:cubicBezTo>
                      <a:pt x="7" y="39"/>
                      <a:pt x="11" y="41"/>
                      <a:pt x="10" y="44"/>
                    </a:cubicBezTo>
                    <a:cubicBezTo>
                      <a:pt x="10" y="46"/>
                      <a:pt x="9" y="47"/>
                      <a:pt x="8" y="51"/>
                    </a:cubicBezTo>
                    <a:cubicBezTo>
                      <a:pt x="13" y="51"/>
                      <a:pt x="22" y="48"/>
                      <a:pt x="32" y="46"/>
                    </a:cubicBezTo>
                    <a:cubicBezTo>
                      <a:pt x="38" y="45"/>
                      <a:pt x="43" y="46"/>
                      <a:pt x="47" y="47"/>
                    </a:cubicBezTo>
                    <a:cubicBezTo>
                      <a:pt x="48" y="45"/>
                      <a:pt x="48" y="44"/>
                      <a:pt x="47" y="4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28">
                <a:extLst>
                  <a:ext uri="{FF2B5EF4-FFF2-40B4-BE49-F238E27FC236}">
                    <a16:creationId xmlns:a16="http://schemas.microsoft.com/office/drawing/2014/main" id="{BC0F3890-7774-4285-B53B-4370ACD070DC}"/>
                  </a:ext>
                </a:extLst>
              </p:cNvPr>
              <p:cNvSpPr>
                <a:spLocks/>
              </p:cNvSpPr>
              <p:nvPr/>
            </p:nvSpPr>
            <p:spPr bwMode="auto">
              <a:xfrm>
                <a:off x="4863252" y="3879004"/>
                <a:ext cx="77793" cy="120454"/>
              </a:xfrm>
              <a:custGeom>
                <a:avLst/>
                <a:gdLst>
                  <a:gd name="T0" fmla="*/ 29 w 34"/>
                  <a:gd name="T1" fmla="*/ 22 h 52"/>
                  <a:gd name="T2" fmla="*/ 29 w 34"/>
                  <a:gd name="T3" fmla="*/ 10 h 52"/>
                  <a:gd name="T4" fmla="*/ 27 w 34"/>
                  <a:gd name="T5" fmla="*/ 5 h 52"/>
                  <a:gd name="T6" fmla="*/ 25 w 34"/>
                  <a:gd name="T7" fmla="*/ 0 h 52"/>
                  <a:gd name="T8" fmla="*/ 23 w 34"/>
                  <a:gd name="T9" fmla="*/ 2 h 52"/>
                  <a:gd name="T10" fmla="*/ 3 w 34"/>
                  <a:gd name="T11" fmla="*/ 2 h 52"/>
                  <a:gd name="T12" fmla="*/ 4 w 34"/>
                  <a:gd name="T13" fmla="*/ 10 h 52"/>
                  <a:gd name="T14" fmla="*/ 3 w 34"/>
                  <a:gd name="T15" fmla="*/ 11 h 52"/>
                  <a:gd name="T16" fmla="*/ 6 w 34"/>
                  <a:gd name="T17" fmla="*/ 24 h 52"/>
                  <a:gd name="T18" fmla="*/ 3 w 34"/>
                  <a:gd name="T19" fmla="*/ 29 h 52"/>
                  <a:gd name="T20" fmla="*/ 0 w 34"/>
                  <a:gd name="T21" fmla="*/ 37 h 52"/>
                  <a:gd name="T22" fmla="*/ 3 w 34"/>
                  <a:gd name="T23" fmla="*/ 46 h 52"/>
                  <a:gd name="T24" fmla="*/ 3 w 34"/>
                  <a:gd name="T25" fmla="*/ 50 h 52"/>
                  <a:gd name="T26" fmla="*/ 9 w 34"/>
                  <a:gd name="T27" fmla="*/ 52 h 52"/>
                  <a:gd name="T28" fmla="*/ 25 w 34"/>
                  <a:gd name="T29" fmla="*/ 46 h 52"/>
                  <a:gd name="T30" fmla="*/ 34 w 34"/>
                  <a:gd name="T31" fmla="*/ 42 h 52"/>
                  <a:gd name="T32" fmla="*/ 31 w 34"/>
                  <a:gd name="T33" fmla="*/ 33 h 52"/>
                  <a:gd name="T34" fmla="*/ 29 w 34"/>
                  <a:gd name="T35" fmla="*/ 2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52">
                    <a:moveTo>
                      <a:pt x="29" y="22"/>
                    </a:moveTo>
                    <a:cubicBezTo>
                      <a:pt x="28" y="19"/>
                      <a:pt x="29" y="13"/>
                      <a:pt x="29" y="10"/>
                    </a:cubicBezTo>
                    <a:cubicBezTo>
                      <a:pt x="29" y="8"/>
                      <a:pt x="28" y="6"/>
                      <a:pt x="27" y="5"/>
                    </a:cubicBezTo>
                    <a:cubicBezTo>
                      <a:pt x="26" y="5"/>
                      <a:pt x="26" y="3"/>
                      <a:pt x="25" y="0"/>
                    </a:cubicBezTo>
                    <a:cubicBezTo>
                      <a:pt x="24" y="1"/>
                      <a:pt x="24" y="3"/>
                      <a:pt x="23" y="2"/>
                    </a:cubicBezTo>
                    <a:cubicBezTo>
                      <a:pt x="23" y="1"/>
                      <a:pt x="4" y="0"/>
                      <a:pt x="3" y="2"/>
                    </a:cubicBezTo>
                    <a:cubicBezTo>
                      <a:pt x="2" y="3"/>
                      <a:pt x="5" y="8"/>
                      <a:pt x="4" y="10"/>
                    </a:cubicBezTo>
                    <a:cubicBezTo>
                      <a:pt x="4" y="11"/>
                      <a:pt x="4" y="11"/>
                      <a:pt x="3" y="11"/>
                    </a:cubicBezTo>
                    <a:cubicBezTo>
                      <a:pt x="5" y="16"/>
                      <a:pt x="6" y="22"/>
                      <a:pt x="6" y="24"/>
                    </a:cubicBezTo>
                    <a:cubicBezTo>
                      <a:pt x="6" y="26"/>
                      <a:pt x="3" y="27"/>
                      <a:pt x="3" y="29"/>
                    </a:cubicBezTo>
                    <a:cubicBezTo>
                      <a:pt x="3" y="31"/>
                      <a:pt x="0" y="36"/>
                      <a:pt x="0" y="37"/>
                    </a:cubicBezTo>
                    <a:cubicBezTo>
                      <a:pt x="0" y="38"/>
                      <a:pt x="2" y="45"/>
                      <a:pt x="3" y="46"/>
                    </a:cubicBezTo>
                    <a:cubicBezTo>
                      <a:pt x="4" y="47"/>
                      <a:pt x="4" y="48"/>
                      <a:pt x="3" y="50"/>
                    </a:cubicBezTo>
                    <a:cubicBezTo>
                      <a:pt x="7" y="51"/>
                      <a:pt x="9" y="52"/>
                      <a:pt x="9" y="52"/>
                    </a:cubicBezTo>
                    <a:cubicBezTo>
                      <a:pt x="11" y="52"/>
                      <a:pt x="21" y="48"/>
                      <a:pt x="25" y="46"/>
                    </a:cubicBezTo>
                    <a:cubicBezTo>
                      <a:pt x="28" y="44"/>
                      <a:pt x="32" y="43"/>
                      <a:pt x="34" y="42"/>
                    </a:cubicBezTo>
                    <a:cubicBezTo>
                      <a:pt x="33" y="39"/>
                      <a:pt x="31" y="35"/>
                      <a:pt x="31" y="33"/>
                    </a:cubicBezTo>
                    <a:cubicBezTo>
                      <a:pt x="31" y="28"/>
                      <a:pt x="30" y="24"/>
                      <a:pt x="29"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29">
                <a:extLst>
                  <a:ext uri="{FF2B5EF4-FFF2-40B4-BE49-F238E27FC236}">
                    <a16:creationId xmlns:a16="http://schemas.microsoft.com/office/drawing/2014/main" id="{575CECD2-8A40-4478-9071-E8AC630159C6}"/>
                  </a:ext>
                </a:extLst>
              </p:cNvPr>
              <p:cNvSpPr>
                <a:spLocks/>
              </p:cNvSpPr>
              <p:nvPr/>
            </p:nvSpPr>
            <p:spPr bwMode="auto">
              <a:xfrm>
                <a:off x="4641165" y="3848891"/>
                <a:ext cx="140529" cy="106652"/>
              </a:xfrm>
              <a:custGeom>
                <a:avLst/>
                <a:gdLst>
                  <a:gd name="T0" fmla="*/ 20 w 61"/>
                  <a:gd name="T1" fmla="*/ 25 h 46"/>
                  <a:gd name="T2" fmla="*/ 24 w 61"/>
                  <a:gd name="T3" fmla="*/ 24 h 46"/>
                  <a:gd name="T4" fmla="*/ 30 w 61"/>
                  <a:gd name="T5" fmla="*/ 23 h 46"/>
                  <a:gd name="T6" fmla="*/ 37 w 61"/>
                  <a:gd name="T7" fmla="*/ 31 h 46"/>
                  <a:gd name="T8" fmla="*/ 38 w 61"/>
                  <a:gd name="T9" fmla="*/ 35 h 46"/>
                  <a:gd name="T10" fmla="*/ 38 w 61"/>
                  <a:gd name="T11" fmla="*/ 36 h 46"/>
                  <a:gd name="T12" fmla="*/ 44 w 61"/>
                  <a:gd name="T13" fmla="*/ 35 h 46"/>
                  <a:gd name="T14" fmla="*/ 46 w 61"/>
                  <a:gd name="T15" fmla="*/ 42 h 46"/>
                  <a:gd name="T16" fmla="*/ 50 w 61"/>
                  <a:gd name="T17" fmla="*/ 45 h 46"/>
                  <a:gd name="T18" fmla="*/ 53 w 61"/>
                  <a:gd name="T19" fmla="*/ 42 h 46"/>
                  <a:gd name="T20" fmla="*/ 55 w 61"/>
                  <a:gd name="T21" fmla="*/ 43 h 46"/>
                  <a:gd name="T22" fmla="*/ 57 w 61"/>
                  <a:gd name="T23" fmla="*/ 41 h 46"/>
                  <a:gd name="T24" fmla="*/ 56 w 61"/>
                  <a:gd name="T25" fmla="*/ 36 h 46"/>
                  <a:gd name="T26" fmla="*/ 60 w 61"/>
                  <a:gd name="T27" fmla="*/ 36 h 46"/>
                  <a:gd name="T28" fmla="*/ 58 w 61"/>
                  <a:gd name="T29" fmla="*/ 31 h 46"/>
                  <a:gd name="T30" fmla="*/ 57 w 61"/>
                  <a:gd name="T31" fmla="*/ 27 h 46"/>
                  <a:gd name="T32" fmla="*/ 57 w 61"/>
                  <a:gd name="T33" fmla="*/ 20 h 46"/>
                  <a:gd name="T34" fmla="*/ 56 w 61"/>
                  <a:gd name="T35" fmla="*/ 19 h 46"/>
                  <a:gd name="T36" fmla="*/ 54 w 61"/>
                  <a:gd name="T37" fmla="*/ 15 h 46"/>
                  <a:gd name="T38" fmla="*/ 54 w 61"/>
                  <a:gd name="T39" fmla="*/ 12 h 46"/>
                  <a:gd name="T40" fmla="*/ 51 w 61"/>
                  <a:gd name="T41" fmla="*/ 8 h 46"/>
                  <a:gd name="T42" fmla="*/ 48 w 61"/>
                  <a:gd name="T43" fmla="*/ 2 h 46"/>
                  <a:gd name="T44" fmla="*/ 42 w 61"/>
                  <a:gd name="T45" fmla="*/ 6 h 46"/>
                  <a:gd name="T46" fmla="*/ 37 w 61"/>
                  <a:gd name="T47" fmla="*/ 6 h 46"/>
                  <a:gd name="T48" fmla="*/ 32 w 61"/>
                  <a:gd name="T49" fmla="*/ 6 h 46"/>
                  <a:gd name="T50" fmla="*/ 30 w 61"/>
                  <a:gd name="T51" fmla="*/ 4 h 46"/>
                  <a:gd name="T52" fmla="*/ 30 w 61"/>
                  <a:gd name="T53" fmla="*/ 3 h 46"/>
                  <a:gd name="T54" fmla="*/ 29 w 61"/>
                  <a:gd name="T55" fmla="*/ 3 h 46"/>
                  <a:gd name="T56" fmla="*/ 17 w 61"/>
                  <a:gd name="T57" fmla="*/ 3 h 46"/>
                  <a:gd name="T58" fmla="*/ 12 w 61"/>
                  <a:gd name="T59" fmla="*/ 0 h 46"/>
                  <a:gd name="T60" fmla="*/ 10 w 61"/>
                  <a:gd name="T61" fmla="*/ 4 h 46"/>
                  <a:gd name="T62" fmla="*/ 10 w 61"/>
                  <a:gd name="T63" fmla="*/ 8 h 46"/>
                  <a:gd name="T64" fmla="*/ 7 w 61"/>
                  <a:gd name="T65" fmla="*/ 9 h 46"/>
                  <a:gd name="T66" fmla="*/ 1 w 61"/>
                  <a:gd name="T67" fmla="*/ 13 h 46"/>
                  <a:gd name="T68" fmla="*/ 0 w 61"/>
                  <a:gd name="T69" fmla="*/ 14 h 46"/>
                  <a:gd name="T70" fmla="*/ 6 w 61"/>
                  <a:gd name="T71" fmla="*/ 21 h 46"/>
                  <a:gd name="T72" fmla="*/ 15 w 61"/>
                  <a:gd name="T73" fmla="*/ 31 h 46"/>
                  <a:gd name="T74" fmla="*/ 20 w 61"/>
                  <a:gd name="T75" fmla="*/ 2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46">
                    <a:moveTo>
                      <a:pt x="20" y="25"/>
                    </a:moveTo>
                    <a:cubicBezTo>
                      <a:pt x="20" y="23"/>
                      <a:pt x="22" y="23"/>
                      <a:pt x="24" y="24"/>
                    </a:cubicBezTo>
                    <a:cubicBezTo>
                      <a:pt x="26" y="24"/>
                      <a:pt x="28" y="23"/>
                      <a:pt x="30" y="23"/>
                    </a:cubicBezTo>
                    <a:cubicBezTo>
                      <a:pt x="32" y="23"/>
                      <a:pt x="37" y="29"/>
                      <a:pt x="37" y="31"/>
                    </a:cubicBezTo>
                    <a:cubicBezTo>
                      <a:pt x="37" y="32"/>
                      <a:pt x="37" y="34"/>
                      <a:pt x="38" y="35"/>
                    </a:cubicBezTo>
                    <a:cubicBezTo>
                      <a:pt x="38" y="36"/>
                      <a:pt x="38" y="36"/>
                      <a:pt x="38" y="36"/>
                    </a:cubicBezTo>
                    <a:cubicBezTo>
                      <a:pt x="41" y="35"/>
                      <a:pt x="43" y="35"/>
                      <a:pt x="44" y="35"/>
                    </a:cubicBezTo>
                    <a:cubicBezTo>
                      <a:pt x="45" y="35"/>
                      <a:pt x="46" y="39"/>
                      <a:pt x="46" y="42"/>
                    </a:cubicBezTo>
                    <a:cubicBezTo>
                      <a:pt x="46" y="44"/>
                      <a:pt x="49" y="46"/>
                      <a:pt x="50" y="45"/>
                    </a:cubicBezTo>
                    <a:cubicBezTo>
                      <a:pt x="51" y="43"/>
                      <a:pt x="53" y="41"/>
                      <a:pt x="53" y="42"/>
                    </a:cubicBezTo>
                    <a:cubicBezTo>
                      <a:pt x="53" y="43"/>
                      <a:pt x="54" y="43"/>
                      <a:pt x="55" y="43"/>
                    </a:cubicBezTo>
                    <a:cubicBezTo>
                      <a:pt x="55" y="42"/>
                      <a:pt x="56" y="42"/>
                      <a:pt x="57" y="41"/>
                    </a:cubicBezTo>
                    <a:cubicBezTo>
                      <a:pt x="58" y="40"/>
                      <a:pt x="55" y="38"/>
                      <a:pt x="56" y="36"/>
                    </a:cubicBezTo>
                    <a:cubicBezTo>
                      <a:pt x="57" y="34"/>
                      <a:pt x="58" y="37"/>
                      <a:pt x="60" y="36"/>
                    </a:cubicBezTo>
                    <a:cubicBezTo>
                      <a:pt x="61" y="34"/>
                      <a:pt x="58" y="32"/>
                      <a:pt x="58" y="31"/>
                    </a:cubicBezTo>
                    <a:cubicBezTo>
                      <a:pt x="59" y="30"/>
                      <a:pt x="58" y="28"/>
                      <a:pt x="57" y="27"/>
                    </a:cubicBezTo>
                    <a:cubicBezTo>
                      <a:pt x="56" y="26"/>
                      <a:pt x="56" y="23"/>
                      <a:pt x="57" y="20"/>
                    </a:cubicBezTo>
                    <a:cubicBezTo>
                      <a:pt x="56" y="20"/>
                      <a:pt x="56" y="20"/>
                      <a:pt x="56" y="19"/>
                    </a:cubicBezTo>
                    <a:cubicBezTo>
                      <a:pt x="55" y="18"/>
                      <a:pt x="56" y="15"/>
                      <a:pt x="54" y="15"/>
                    </a:cubicBezTo>
                    <a:cubicBezTo>
                      <a:pt x="52" y="15"/>
                      <a:pt x="52" y="12"/>
                      <a:pt x="54" y="12"/>
                    </a:cubicBezTo>
                    <a:cubicBezTo>
                      <a:pt x="55" y="11"/>
                      <a:pt x="51" y="10"/>
                      <a:pt x="51" y="8"/>
                    </a:cubicBezTo>
                    <a:cubicBezTo>
                      <a:pt x="51" y="6"/>
                      <a:pt x="49" y="2"/>
                      <a:pt x="48" y="2"/>
                    </a:cubicBezTo>
                    <a:cubicBezTo>
                      <a:pt x="47" y="2"/>
                      <a:pt x="44" y="6"/>
                      <a:pt x="42" y="6"/>
                    </a:cubicBezTo>
                    <a:cubicBezTo>
                      <a:pt x="41" y="6"/>
                      <a:pt x="38" y="3"/>
                      <a:pt x="37" y="6"/>
                    </a:cubicBezTo>
                    <a:cubicBezTo>
                      <a:pt x="36" y="8"/>
                      <a:pt x="34" y="5"/>
                      <a:pt x="32" y="6"/>
                    </a:cubicBezTo>
                    <a:cubicBezTo>
                      <a:pt x="31" y="8"/>
                      <a:pt x="30" y="4"/>
                      <a:pt x="30" y="4"/>
                    </a:cubicBezTo>
                    <a:cubicBezTo>
                      <a:pt x="30" y="4"/>
                      <a:pt x="30" y="4"/>
                      <a:pt x="30" y="3"/>
                    </a:cubicBezTo>
                    <a:cubicBezTo>
                      <a:pt x="30" y="3"/>
                      <a:pt x="29" y="3"/>
                      <a:pt x="29" y="3"/>
                    </a:cubicBezTo>
                    <a:cubicBezTo>
                      <a:pt x="25" y="5"/>
                      <a:pt x="18" y="4"/>
                      <a:pt x="17" y="3"/>
                    </a:cubicBezTo>
                    <a:cubicBezTo>
                      <a:pt x="17" y="1"/>
                      <a:pt x="12" y="0"/>
                      <a:pt x="12" y="0"/>
                    </a:cubicBezTo>
                    <a:cubicBezTo>
                      <a:pt x="12" y="0"/>
                      <a:pt x="12" y="3"/>
                      <a:pt x="10" y="4"/>
                    </a:cubicBezTo>
                    <a:cubicBezTo>
                      <a:pt x="8" y="5"/>
                      <a:pt x="10" y="7"/>
                      <a:pt x="10" y="8"/>
                    </a:cubicBezTo>
                    <a:cubicBezTo>
                      <a:pt x="10" y="8"/>
                      <a:pt x="9" y="10"/>
                      <a:pt x="7" y="9"/>
                    </a:cubicBezTo>
                    <a:cubicBezTo>
                      <a:pt x="6" y="8"/>
                      <a:pt x="3" y="12"/>
                      <a:pt x="1" y="13"/>
                    </a:cubicBezTo>
                    <a:cubicBezTo>
                      <a:pt x="1" y="13"/>
                      <a:pt x="0" y="13"/>
                      <a:pt x="0" y="14"/>
                    </a:cubicBezTo>
                    <a:cubicBezTo>
                      <a:pt x="3" y="16"/>
                      <a:pt x="2" y="18"/>
                      <a:pt x="6" y="21"/>
                    </a:cubicBezTo>
                    <a:cubicBezTo>
                      <a:pt x="9" y="23"/>
                      <a:pt x="13" y="26"/>
                      <a:pt x="15" y="31"/>
                    </a:cubicBezTo>
                    <a:cubicBezTo>
                      <a:pt x="17" y="29"/>
                      <a:pt x="20" y="26"/>
                      <a:pt x="2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4" name="Freeform 30">
                <a:extLst>
                  <a:ext uri="{FF2B5EF4-FFF2-40B4-BE49-F238E27FC236}">
                    <a16:creationId xmlns:a16="http://schemas.microsoft.com/office/drawing/2014/main" id="{780996E7-D27F-4BF3-B82D-7BBE9CF9CDFE}"/>
                  </a:ext>
                </a:extLst>
              </p:cNvPr>
              <p:cNvSpPr>
                <a:spLocks/>
              </p:cNvSpPr>
              <p:nvPr/>
            </p:nvSpPr>
            <p:spPr bwMode="auto">
              <a:xfrm>
                <a:off x="4708920" y="3929193"/>
                <a:ext cx="77793" cy="74029"/>
              </a:xfrm>
              <a:custGeom>
                <a:avLst/>
                <a:gdLst>
                  <a:gd name="T0" fmla="*/ 27 w 34"/>
                  <a:gd name="T1" fmla="*/ 19 h 32"/>
                  <a:gd name="T2" fmla="*/ 24 w 34"/>
                  <a:gd name="T3" fmla="*/ 16 h 32"/>
                  <a:gd name="T4" fmla="*/ 25 w 34"/>
                  <a:gd name="T5" fmla="*/ 10 h 32"/>
                  <a:gd name="T6" fmla="*/ 26 w 34"/>
                  <a:gd name="T7" fmla="*/ 8 h 32"/>
                  <a:gd name="T8" fmla="*/ 24 w 34"/>
                  <a:gd name="T9" fmla="*/ 7 h 32"/>
                  <a:gd name="T10" fmla="*/ 21 w 34"/>
                  <a:gd name="T11" fmla="*/ 10 h 32"/>
                  <a:gd name="T12" fmla="*/ 17 w 34"/>
                  <a:gd name="T13" fmla="*/ 7 h 32"/>
                  <a:gd name="T14" fmla="*/ 15 w 34"/>
                  <a:gd name="T15" fmla="*/ 0 h 32"/>
                  <a:gd name="T16" fmla="*/ 9 w 34"/>
                  <a:gd name="T17" fmla="*/ 1 h 32"/>
                  <a:gd name="T18" fmla="*/ 8 w 34"/>
                  <a:gd name="T19" fmla="*/ 5 h 32"/>
                  <a:gd name="T20" fmla="*/ 2 w 34"/>
                  <a:gd name="T21" fmla="*/ 10 h 32"/>
                  <a:gd name="T22" fmla="*/ 0 w 34"/>
                  <a:gd name="T23" fmla="*/ 13 h 32"/>
                  <a:gd name="T24" fmla="*/ 10 w 34"/>
                  <a:gd name="T25" fmla="*/ 20 h 32"/>
                  <a:gd name="T26" fmla="*/ 29 w 34"/>
                  <a:gd name="T27" fmla="*/ 32 h 32"/>
                  <a:gd name="T28" fmla="*/ 31 w 34"/>
                  <a:gd name="T29" fmla="*/ 32 h 32"/>
                  <a:gd name="T30" fmla="*/ 33 w 34"/>
                  <a:gd name="T31" fmla="*/ 25 h 32"/>
                  <a:gd name="T32" fmla="*/ 27 w 34"/>
                  <a:gd name="T33"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2">
                    <a:moveTo>
                      <a:pt x="27" y="19"/>
                    </a:moveTo>
                    <a:cubicBezTo>
                      <a:pt x="25" y="17"/>
                      <a:pt x="23" y="17"/>
                      <a:pt x="24" y="16"/>
                    </a:cubicBezTo>
                    <a:cubicBezTo>
                      <a:pt x="26" y="15"/>
                      <a:pt x="26" y="13"/>
                      <a:pt x="25" y="10"/>
                    </a:cubicBezTo>
                    <a:cubicBezTo>
                      <a:pt x="25" y="9"/>
                      <a:pt x="25" y="9"/>
                      <a:pt x="26" y="8"/>
                    </a:cubicBezTo>
                    <a:cubicBezTo>
                      <a:pt x="25" y="8"/>
                      <a:pt x="24" y="8"/>
                      <a:pt x="24" y="7"/>
                    </a:cubicBezTo>
                    <a:cubicBezTo>
                      <a:pt x="24" y="6"/>
                      <a:pt x="22" y="8"/>
                      <a:pt x="21" y="10"/>
                    </a:cubicBezTo>
                    <a:cubicBezTo>
                      <a:pt x="20" y="11"/>
                      <a:pt x="17" y="9"/>
                      <a:pt x="17" y="7"/>
                    </a:cubicBezTo>
                    <a:cubicBezTo>
                      <a:pt x="17" y="4"/>
                      <a:pt x="16" y="0"/>
                      <a:pt x="15" y="0"/>
                    </a:cubicBezTo>
                    <a:cubicBezTo>
                      <a:pt x="14" y="0"/>
                      <a:pt x="12" y="0"/>
                      <a:pt x="9" y="1"/>
                    </a:cubicBezTo>
                    <a:cubicBezTo>
                      <a:pt x="9" y="2"/>
                      <a:pt x="8" y="4"/>
                      <a:pt x="8" y="5"/>
                    </a:cubicBezTo>
                    <a:cubicBezTo>
                      <a:pt x="8" y="7"/>
                      <a:pt x="3" y="9"/>
                      <a:pt x="2" y="10"/>
                    </a:cubicBezTo>
                    <a:cubicBezTo>
                      <a:pt x="1" y="11"/>
                      <a:pt x="0" y="12"/>
                      <a:pt x="0" y="13"/>
                    </a:cubicBezTo>
                    <a:cubicBezTo>
                      <a:pt x="3" y="15"/>
                      <a:pt x="7" y="18"/>
                      <a:pt x="10" y="20"/>
                    </a:cubicBezTo>
                    <a:cubicBezTo>
                      <a:pt x="16" y="24"/>
                      <a:pt x="25" y="30"/>
                      <a:pt x="29" y="32"/>
                    </a:cubicBezTo>
                    <a:cubicBezTo>
                      <a:pt x="30" y="32"/>
                      <a:pt x="30" y="32"/>
                      <a:pt x="31" y="32"/>
                    </a:cubicBezTo>
                    <a:cubicBezTo>
                      <a:pt x="32" y="28"/>
                      <a:pt x="33" y="27"/>
                      <a:pt x="33" y="25"/>
                    </a:cubicBezTo>
                    <a:cubicBezTo>
                      <a:pt x="34" y="22"/>
                      <a:pt x="30" y="20"/>
                      <a:pt x="27"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31">
                <a:extLst>
                  <a:ext uri="{FF2B5EF4-FFF2-40B4-BE49-F238E27FC236}">
                    <a16:creationId xmlns:a16="http://schemas.microsoft.com/office/drawing/2014/main" id="{18725BD7-A584-4D10-8C40-E21BC348F4B9}"/>
                  </a:ext>
                </a:extLst>
              </p:cNvPr>
              <p:cNvSpPr>
                <a:spLocks/>
              </p:cNvSpPr>
              <p:nvPr/>
            </p:nvSpPr>
            <p:spPr bwMode="auto">
              <a:xfrm>
                <a:off x="4676298" y="3901589"/>
                <a:ext cx="52698" cy="57717"/>
              </a:xfrm>
              <a:custGeom>
                <a:avLst/>
                <a:gdLst>
                  <a:gd name="T0" fmla="*/ 22 w 23"/>
                  <a:gd name="T1" fmla="*/ 17 h 25"/>
                  <a:gd name="T2" fmla="*/ 23 w 23"/>
                  <a:gd name="T3" fmla="*/ 12 h 25"/>
                  <a:gd name="T4" fmla="*/ 22 w 23"/>
                  <a:gd name="T5" fmla="*/ 8 h 25"/>
                  <a:gd name="T6" fmla="*/ 15 w 23"/>
                  <a:gd name="T7" fmla="*/ 0 h 25"/>
                  <a:gd name="T8" fmla="*/ 9 w 23"/>
                  <a:gd name="T9" fmla="*/ 1 h 25"/>
                  <a:gd name="T10" fmla="*/ 5 w 23"/>
                  <a:gd name="T11" fmla="*/ 2 h 25"/>
                  <a:gd name="T12" fmla="*/ 0 w 23"/>
                  <a:gd name="T13" fmla="*/ 8 h 25"/>
                  <a:gd name="T14" fmla="*/ 1 w 23"/>
                  <a:gd name="T15" fmla="*/ 11 h 25"/>
                  <a:gd name="T16" fmla="*/ 7 w 23"/>
                  <a:gd name="T17" fmla="*/ 21 h 25"/>
                  <a:gd name="T18" fmla="*/ 14 w 23"/>
                  <a:gd name="T19" fmla="*/ 25 h 25"/>
                  <a:gd name="T20" fmla="*/ 16 w 23"/>
                  <a:gd name="T21" fmla="*/ 22 h 25"/>
                  <a:gd name="T22" fmla="*/ 22 w 23"/>
                  <a:gd name="T23" fmla="*/ 1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25">
                    <a:moveTo>
                      <a:pt x="22" y="17"/>
                    </a:moveTo>
                    <a:cubicBezTo>
                      <a:pt x="22" y="15"/>
                      <a:pt x="23" y="14"/>
                      <a:pt x="23" y="12"/>
                    </a:cubicBezTo>
                    <a:cubicBezTo>
                      <a:pt x="22" y="11"/>
                      <a:pt x="22" y="9"/>
                      <a:pt x="22" y="8"/>
                    </a:cubicBezTo>
                    <a:cubicBezTo>
                      <a:pt x="22" y="6"/>
                      <a:pt x="17" y="0"/>
                      <a:pt x="15" y="0"/>
                    </a:cubicBezTo>
                    <a:cubicBezTo>
                      <a:pt x="13" y="0"/>
                      <a:pt x="11" y="1"/>
                      <a:pt x="9" y="1"/>
                    </a:cubicBezTo>
                    <a:cubicBezTo>
                      <a:pt x="7" y="0"/>
                      <a:pt x="5" y="0"/>
                      <a:pt x="5" y="2"/>
                    </a:cubicBezTo>
                    <a:cubicBezTo>
                      <a:pt x="5" y="3"/>
                      <a:pt x="2" y="6"/>
                      <a:pt x="0" y="8"/>
                    </a:cubicBezTo>
                    <a:cubicBezTo>
                      <a:pt x="0" y="9"/>
                      <a:pt x="1" y="10"/>
                      <a:pt x="1" y="11"/>
                    </a:cubicBezTo>
                    <a:cubicBezTo>
                      <a:pt x="3" y="17"/>
                      <a:pt x="5" y="19"/>
                      <a:pt x="7" y="21"/>
                    </a:cubicBezTo>
                    <a:cubicBezTo>
                      <a:pt x="9" y="22"/>
                      <a:pt x="11" y="23"/>
                      <a:pt x="14" y="25"/>
                    </a:cubicBezTo>
                    <a:cubicBezTo>
                      <a:pt x="14" y="24"/>
                      <a:pt x="15" y="23"/>
                      <a:pt x="16" y="22"/>
                    </a:cubicBezTo>
                    <a:cubicBezTo>
                      <a:pt x="17" y="21"/>
                      <a:pt x="22" y="19"/>
                      <a:pt x="22" y="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32">
                <a:extLst>
                  <a:ext uri="{FF2B5EF4-FFF2-40B4-BE49-F238E27FC236}">
                    <a16:creationId xmlns:a16="http://schemas.microsoft.com/office/drawing/2014/main" id="{B5E2B236-82A2-48EF-9BA0-A15705CE0171}"/>
                  </a:ext>
                </a:extLst>
              </p:cNvPr>
              <p:cNvSpPr>
                <a:spLocks/>
              </p:cNvSpPr>
              <p:nvPr/>
            </p:nvSpPr>
            <p:spPr bwMode="auto">
              <a:xfrm>
                <a:off x="4607288" y="3559049"/>
                <a:ext cx="154331" cy="124218"/>
              </a:xfrm>
              <a:custGeom>
                <a:avLst/>
                <a:gdLst>
                  <a:gd name="T0" fmla="*/ 31 w 67"/>
                  <a:gd name="T1" fmla="*/ 42 h 54"/>
                  <a:gd name="T2" fmla="*/ 40 w 67"/>
                  <a:gd name="T3" fmla="*/ 36 h 54"/>
                  <a:gd name="T4" fmla="*/ 40 w 67"/>
                  <a:gd name="T5" fmla="*/ 14 h 54"/>
                  <a:gd name="T6" fmla="*/ 67 w 67"/>
                  <a:gd name="T7" fmla="*/ 14 h 54"/>
                  <a:gd name="T8" fmla="*/ 67 w 67"/>
                  <a:gd name="T9" fmla="*/ 3 h 54"/>
                  <a:gd name="T10" fmla="*/ 61 w 67"/>
                  <a:gd name="T11" fmla="*/ 0 h 54"/>
                  <a:gd name="T12" fmla="*/ 31 w 67"/>
                  <a:gd name="T13" fmla="*/ 0 h 54"/>
                  <a:gd name="T14" fmla="*/ 27 w 67"/>
                  <a:gd name="T15" fmla="*/ 7 h 54"/>
                  <a:gd name="T16" fmla="*/ 16 w 67"/>
                  <a:gd name="T17" fmla="*/ 22 h 54"/>
                  <a:gd name="T18" fmla="*/ 2 w 67"/>
                  <a:gd name="T19" fmla="*/ 47 h 54"/>
                  <a:gd name="T20" fmla="*/ 0 w 67"/>
                  <a:gd name="T21" fmla="*/ 54 h 54"/>
                  <a:gd name="T22" fmla="*/ 31 w 67"/>
                  <a:gd name="T23" fmla="*/ 54 h 54"/>
                  <a:gd name="T24" fmla="*/ 31 w 67"/>
                  <a:gd name="T2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54">
                    <a:moveTo>
                      <a:pt x="31" y="42"/>
                    </a:moveTo>
                    <a:cubicBezTo>
                      <a:pt x="31" y="40"/>
                      <a:pt x="40" y="38"/>
                      <a:pt x="40" y="36"/>
                    </a:cubicBezTo>
                    <a:cubicBezTo>
                      <a:pt x="40" y="34"/>
                      <a:pt x="40" y="14"/>
                      <a:pt x="40" y="14"/>
                    </a:cubicBezTo>
                    <a:cubicBezTo>
                      <a:pt x="40" y="14"/>
                      <a:pt x="66" y="15"/>
                      <a:pt x="67" y="14"/>
                    </a:cubicBezTo>
                    <a:cubicBezTo>
                      <a:pt x="67" y="14"/>
                      <a:pt x="67" y="8"/>
                      <a:pt x="67" y="3"/>
                    </a:cubicBezTo>
                    <a:cubicBezTo>
                      <a:pt x="66" y="1"/>
                      <a:pt x="67" y="0"/>
                      <a:pt x="61" y="0"/>
                    </a:cubicBezTo>
                    <a:cubicBezTo>
                      <a:pt x="56" y="0"/>
                      <a:pt x="41" y="0"/>
                      <a:pt x="31" y="0"/>
                    </a:cubicBezTo>
                    <a:cubicBezTo>
                      <a:pt x="29" y="2"/>
                      <a:pt x="28" y="5"/>
                      <a:pt x="27" y="7"/>
                    </a:cubicBezTo>
                    <a:cubicBezTo>
                      <a:pt x="25" y="11"/>
                      <a:pt x="16" y="16"/>
                      <a:pt x="16" y="22"/>
                    </a:cubicBezTo>
                    <a:cubicBezTo>
                      <a:pt x="16" y="27"/>
                      <a:pt x="7" y="35"/>
                      <a:pt x="2" y="47"/>
                    </a:cubicBezTo>
                    <a:cubicBezTo>
                      <a:pt x="0" y="50"/>
                      <a:pt x="0" y="52"/>
                      <a:pt x="0" y="54"/>
                    </a:cubicBezTo>
                    <a:cubicBezTo>
                      <a:pt x="31" y="54"/>
                      <a:pt x="31" y="54"/>
                      <a:pt x="31" y="54"/>
                    </a:cubicBezTo>
                    <a:cubicBezTo>
                      <a:pt x="31" y="54"/>
                      <a:pt x="31" y="44"/>
                      <a:pt x="31" y="4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33">
                <a:extLst>
                  <a:ext uri="{FF2B5EF4-FFF2-40B4-BE49-F238E27FC236}">
                    <a16:creationId xmlns:a16="http://schemas.microsoft.com/office/drawing/2014/main" id="{F2022576-33F5-4876-93AE-1AE54A6147C7}"/>
                  </a:ext>
                </a:extLst>
              </p:cNvPr>
              <p:cNvSpPr>
                <a:spLocks/>
              </p:cNvSpPr>
              <p:nvPr/>
            </p:nvSpPr>
            <p:spPr bwMode="auto">
              <a:xfrm>
                <a:off x="4604778" y="3565323"/>
                <a:ext cx="225851" cy="247181"/>
              </a:xfrm>
              <a:custGeom>
                <a:avLst/>
                <a:gdLst>
                  <a:gd name="T0" fmla="*/ 8 w 98"/>
                  <a:gd name="T1" fmla="*/ 92 h 107"/>
                  <a:gd name="T2" fmla="*/ 15 w 98"/>
                  <a:gd name="T3" fmla="*/ 92 h 107"/>
                  <a:gd name="T4" fmla="*/ 21 w 98"/>
                  <a:gd name="T5" fmla="*/ 92 h 107"/>
                  <a:gd name="T6" fmla="*/ 26 w 98"/>
                  <a:gd name="T7" fmla="*/ 95 h 107"/>
                  <a:gd name="T8" fmla="*/ 29 w 98"/>
                  <a:gd name="T9" fmla="*/ 95 h 107"/>
                  <a:gd name="T10" fmla="*/ 34 w 98"/>
                  <a:gd name="T11" fmla="*/ 103 h 107"/>
                  <a:gd name="T12" fmla="*/ 38 w 98"/>
                  <a:gd name="T13" fmla="*/ 107 h 107"/>
                  <a:gd name="T14" fmla="*/ 42 w 98"/>
                  <a:gd name="T15" fmla="*/ 104 h 107"/>
                  <a:gd name="T16" fmla="*/ 47 w 98"/>
                  <a:gd name="T17" fmla="*/ 102 h 107"/>
                  <a:gd name="T18" fmla="*/ 52 w 98"/>
                  <a:gd name="T19" fmla="*/ 101 h 107"/>
                  <a:gd name="T20" fmla="*/ 57 w 98"/>
                  <a:gd name="T21" fmla="*/ 102 h 107"/>
                  <a:gd name="T22" fmla="*/ 62 w 98"/>
                  <a:gd name="T23" fmla="*/ 100 h 107"/>
                  <a:gd name="T24" fmla="*/ 93 w 98"/>
                  <a:gd name="T25" fmla="*/ 100 h 107"/>
                  <a:gd name="T26" fmla="*/ 94 w 98"/>
                  <a:gd name="T27" fmla="*/ 93 h 107"/>
                  <a:gd name="T28" fmla="*/ 92 w 98"/>
                  <a:gd name="T29" fmla="*/ 91 h 107"/>
                  <a:gd name="T30" fmla="*/ 84 w 98"/>
                  <a:gd name="T31" fmla="*/ 20 h 107"/>
                  <a:gd name="T32" fmla="*/ 98 w 98"/>
                  <a:gd name="T33" fmla="*/ 20 h 107"/>
                  <a:gd name="T34" fmla="*/ 69 w 98"/>
                  <a:gd name="T35" fmla="*/ 1 h 107"/>
                  <a:gd name="T36" fmla="*/ 68 w 98"/>
                  <a:gd name="T37" fmla="*/ 0 h 107"/>
                  <a:gd name="T38" fmla="*/ 68 w 98"/>
                  <a:gd name="T39" fmla="*/ 11 h 107"/>
                  <a:gd name="T40" fmla="*/ 41 w 98"/>
                  <a:gd name="T41" fmla="*/ 11 h 107"/>
                  <a:gd name="T42" fmla="*/ 41 w 98"/>
                  <a:gd name="T43" fmla="*/ 33 h 107"/>
                  <a:gd name="T44" fmla="*/ 32 w 98"/>
                  <a:gd name="T45" fmla="*/ 39 h 107"/>
                  <a:gd name="T46" fmla="*/ 32 w 98"/>
                  <a:gd name="T47" fmla="*/ 51 h 107"/>
                  <a:gd name="T48" fmla="*/ 1 w 98"/>
                  <a:gd name="T49" fmla="*/ 51 h 107"/>
                  <a:gd name="T50" fmla="*/ 5 w 98"/>
                  <a:gd name="T51" fmla="*/ 60 h 107"/>
                  <a:gd name="T52" fmla="*/ 7 w 98"/>
                  <a:gd name="T53" fmla="*/ 73 h 107"/>
                  <a:gd name="T54" fmla="*/ 4 w 98"/>
                  <a:gd name="T55" fmla="*/ 89 h 107"/>
                  <a:gd name="T56" fmla="*/ 3 w 98"/>
                  <a:gd name="T57" fmla="*/ 96 h 107"/>
                  <a:gd name="T58" fmla="*/ 3 w 98"/>
                  <a:gd name="T59" fmla="*/ 96 h 107"/>
                  <a:gd name="T60" fmla="*/ 8 w 98"/>
                  <a:gd name="T61" fmla="*/ 9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8" h="107">
                    <a:moveTo>
                      <a:pt x="8" y="92"/>
                    </a:moveTo>
                    <a:cubicBezTo>
                      <a:pt x="11" y="93"/>
                      <a:pt x="15" y="92"/>
                      <a:pt x="15" y="92"/>
                    </a:cubicBezTo>
                    <a:cubicBezTo>
                      <a:pt x="15" y="92"/>
                      <a:pt x="19" y="90"/>
                      <a:pt x="21" y="92"/>
                    </a:cubicBezTo>
                    <a:cubicBezTo>
                      <a:pt x="24" y="93"/>
                      <a:pt x="26" y="95"/>
                      <a:pt x="26" y="95"/>
                    </a:cubicBezTo>
                    <a:cubicBezTo>
                      <a:pt x="29" y="95"/>
                      <a:pt x="29" y="95"/>
                      <a:pt x="29" y="95"/>
                    </a:cubicBezTo>
                    <a:cubicBezTo>
                      <a:pt x="29" y="95"/>
                      <a:pt x="31" y="102"/>
                      <a:pt x="34" y="103"/>
                    </a:cubicBezTo>
                    <a:cubicBezTo>
                      <a:pt x="36" y="103"/>
                      <a:pt x="38" y="105"/>
                      <a:pt x="38" y="107"/>
                    </a:cubicBezTo>
                    <a:cubicBezTo>
                      <a:pt x="41" y="107"/>
                      <a:pt x="42" y="106"/>
                      <a:pt x="42" y="104"/>
                    </a:cubicBezTo>
                    <a:cubicBezTo>
                      <a:pt x="42" y="102"/>
                      <a:pt x="44" y="99"/>
                      <a:pt x="47" y="102"/>
                    </a:cubicBezTo>
                    <a:cubicBezTo>
                      <a:pt x="51" y="105"/>
                      <a:pt x="51" y="103"/>
                      <a:pt x="52" y="101"/>
                    </a:cubicBezTo>
                    <a:cubicBezTo>
                      <a:pt x="52" y="100"/>
                      <a:pt x="55" y="102"/>
                      <a:pt x="57" y="102"/>
                    </a:cubicBezTo>
                    <a:cubicBezTo>
                      <a:pt x="59" y="102"/>
                      <a:pt x="62" y="100"/>
                      <a:pt x="62" y="100"/>
                    </a:cubicBezTo>
                    <a:cubicBezTo>
                      <a:pt x="62" y="100"/>
                      <a:pt x="92" y="101"/>
                      <a:pt x="93" y="100"/>
                    </a:cubicBezTo>
                    <a:cubicBezTo>
                      <a:pt x="95" y="99"/>
                      <a:pt x="94" y="93"/>
                      <a:pt x="94" y="93"/>
                    </a:cubicBezTo>
                    <a:cubicBezTo>
                      <a:pt x="92" y="91"/>
                      <a:pt x="92" y="91"/>
                      <a:pt x="92" y="91"/>
                    </a:cubicBezTo>
                    <a:cubicBezTo>
                      <a:pt x="84" y="20"/>
                      <a:pt x="84" y="20"/>
                      <a:pt x="84" y="20"/>
                    </a:cubicBezTo>
                    <a:cubicBezTo>
                      <a:pt x="98" y="20"/>
                      <a:pt x="98" y="20"/>
                      <a:pt x="98" y="20"/>
                    </a:cubicBezTo>
                    <a:cubicBezTo>
                      <a:pt x="83" y="10"/>
                      <a:pt x="71" y="2"/>
                      <a:pt x="69" y="1"/>
                    </a:cubicBezTo>
                    <a:cubicBezTo>
                      <a:pt x="69" y="1"/>
                      <a:pt x="68" y="0"/>
                      <a:pt x="68" y="0"/>
                    </a:cubicBezTo>
                    <a:cubicBezTo>
                      <a:pt x="68" y="5"/>
                      <a:pt x="68" y="11"/>
                      <a:pt x="68" y="11"/>
                    </a:cubicBezTo>
                    <a:cubicBezTo>
                      <a:pt x="67" y="12"/>
                      <a:pt x="41" y="11"/>
                      <a:pt x="41" y="11"/>
                    </a:cubicBezTo>
                    <a:cubicBezTo>
                      <a:pt x="41" y="11"/>
                      <a:pt x="41" y="31"/>
                      <a:pt x="41" y="33"/>
                    </a:cubicBezTo>
                    <a:cubicBezTo>
                      <a:pt x="41" y="35"/>
                      <a:pt x="32" y="37"/>
                      <a:pt x="32" y="39"/>
                    </a:cubicBezTo>
                    <a:cubicBezTo>
                      <a:pt x="32" y="41"/>
                      <a:pt x="32" y="51"/>
                      <a:pt x="32" y="51"/>
                    </a:cubicBezTo>
                    <a:cubicBezTo>
                      <a:pt x="1" y="51"/>
                      <a:pt x="1" y="51"/>
                      <a:pt x="1" y="51"/>
                    </a:cubicBezTo>
                    <a:cubicBezTo>
                      <a:pt x="0" y="56"/>
                      <a:pt x="3" y="58"/>
                      <a:pt x="5" y="60"/>
                    </a:cubicBezTo>
                    <a:cubicBezTo>
                      <a:pt x="8" y="63"/>
                      <a:pt x="3" y="68"/>
                      <a:pt x="7" y="73"/>
                    </a:cubicBezTo>
                    <a:cubicBezTo>
                      <a:pt x="11" y="78"/>
                      <a:pt x="6" y="86"/>
                      <a:pt x="4" y="89"/>
                    </a:cubicBezTo>
                    <a:cubicBezTo>
                      <a:pt x="3" y="91"/>
                      <a:pt x="3" y="93"/>
                      <a:pt x="3" y="96"/>
                    </a:cubicBezTo>
                    <a:cubicBezTo>
                      <a:pt x="3" y="96"/>
                      <a:pt x="3" y="96"/>
                      <a:pt x="3" y="96"/>
                    </a:cubicBezTo>
                    <a:cubicBezTo>
                      <a:pt x="6" y="95"/>
                      <a:pt x="5" y="92"/>
                      <a:pt x="8" y="9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34">
                <a:extLst>
                  <a:ext uri="{FF2B5EF4-FFF2-40B4-BE49-F238E27FC236}">
                    <a16:creationId xmlns:a16="http://schemas.microsoft.com/office/drawing/2014/main" id="{7CCEC966-C8C6-4469-BA47-662FC47867C4}"/>
                  </a:ext>
                </a:extLst>
              </p:cNvPr>
              <p:cNvSpPr>
                <a:spLocks/>
              </p:cNvSpPr>
              <p:nvPr/>
            </p:nvSpPr>
            <p:spPr bwMode="auto">
              <a:xfrm>
                <a:off x="4692609" y="3611748"/>
                <a:ext cx="311172" cy="288587"/>
              </a:xfrm>
              <a:custGeom>
                <a:avLst/>
                <a:gdLst>
                  <a:gd name="T0" fmla="*/ 128 w 135"/>
                  <a:gd name="T1" fmla="*/ 52 h 125"/>
                  <a:gd name="T2" fmla="*/ 124 w 135"/>
                  <a:gd name="T3" fmla="*/ 43 h 125"/>
                  <a:gd name="T4" fmla="*/ 115 w 135"/>
                  <a:gd name="T5" fmla="*/ 40 h 125"/>
                  <a:gd name="T6" fmla="*/ 109 w 135"/>
                  <a:gd name="T7" fmla="*/ 33 h 125"/>
                  <a:gd name="T8" fmla="*/ 60 w 135"/>
                  <a:gd name="T9" fmla="*/ 0 h 125"/>
                  <a:gd name="T10" fmla="*/ 46 w 135"/>
                  <a:gd name="T11" fmla="*/ 0 h 125"/>
                  <a:gd name="T12" fmla="*/ 54 w 135"/>
                  <a:gd name="T13" fmla="*/ 71 h 125"/>
                  <a:gd name="T14" fmla="*/ 56 w 135"/>
                  <a:gd name="T15" fmla="*/ 73 h 125"/>
                  <a:gd name="T16" fmla="*/ 55 w 135"/>
                  <a:gd name="T17" fmla="*/ 80 h 125"/>
                  <a:gd name="T18" fmla="*/ 24 w 135"/>
                  <a:gd name="T19" fmla="*/ 80 h 125"/>
                  <a:gd name="T20" fmla="*/ 19 w 135"/>
                  <a:gd name="T21" fmla="*/ 82 h 125"/>
                  <a:gd name="T22" fmla="*/ 14 w 135"/>
                  <a:gd name="T23" fmla="*/ 81 h 125"/>
                  <a:gd name="T24" fmla="*/ 9 w 135"/>
                  <a:gd name="T25" fmla="*/ 82 h 125"/>
                  <a:gd name="T26" fmla="*/ 4 w 135"/>
                  <a:gd name="T27" fmla="*/ 84 h 125"/>
                  <a:gd name="T28" fmla="*/ 0 w 135"/>
                  <a:gd name="T29" fmla="*/ 87 h 125"/>
                  <a:gd name="T30" fmla="*/ 1 w 135"/>
                  <a:gd name="T31" fmla="*/ 88 h 125"/>
                  <a:gd name="T32" fmla="*/ 2 w 135"/>
                  <a:gd name="T33" fmla="*/ 91 h 125"/>
                  <a:gd name="T34" fmla="*/ 4 w 135"/>
                  <a:gd name="T35" fmla="*/ 96 h 125"/>
                  <a:gd name="T36" fmla="*/ 8 w 135"/>
                  <a:gd name="T37" fmla="*/ 101 h 125"/>
                  <a:gd name="T38" fmla="*/ 8 w 135"/>
                  <a:gd name="T39" fmla="*/ 107 h 125"/>
                  <a:gd name="T40" fmla="*/ 10 w 135"/>
                  <a:gd name="T41" fmla="*/ 109 h 125"/>
                  <a:gd name="T42" fmla="*/ 15 w 135"/>
                  <a:gd name="T43" fmla="*/ 109 h 125"/>
                  <a:gd name="T44" fmla="*/ 20 w 135"/>
                  <a:gd name="T45" fmla="*/ 109 h 125"/>
                  <a:gd name="T46" fmla="*/ 26 w 135"/>
                  <a:gd name="T47" fmla="*/ 105 h 125"/>
                  <a:gd name="T48" fmla="*/ 29 w 135"/>
                  <a:gd name="T49" fmla="*/ 111 h 125"/>
                  <a:gd name="T50" fmla="*/ 32 w 135"/>
                  <a:gd name="T51" fmla="*/ 115 h 125"/>
                  <a:gd name="T52" fmla="*/ 32 w 135"/>
                  <a:gd name="T53" fmla="*/ 118 h 125"/>
                  <a:gd name="T54" fmla="*/ 34 w 135"/>
                  <a:gd name="T55" fmla="*/ 122 h 125"/>
                  <a:gd name="T56" fmla="*/ 38 w 135"/>
                  <a:gd name="T57" fmla="*/ 123 h 125"/>
                  <a:gd name="T58" fmla="*/ 42 w 135"/>
                  <a:gd name="T59" fmla="*/ 124 h 125"/>
                  <a:gd name="T60" fmla="*/ 46 w 135"/>
                  <a:gd name="T61" fmla="*/ 122 h 125"/>
                  <a:gd name="T62" fmla="*/ 50 w 135"/>
                  <a:gd name="T63" fmla="*/ 121 h 125"/>
                  <a:gd name="T64" fmla="*/ 53 w 135"/>
                  <a:gd name="T65" fmla="*/ 122 h 125"/>
                  <a:gd name="T66" fmla="*/ 55 w 135"/>
                  <a:gd name="T67" fmla="*/ 122 h 125"/>
                  <a:gd name="T68" fmla="*/ 58 w 135"/>
                  <a:gd name="T69" fmla="*/ 116 h 125"/>
                  <a:gd name="T70" fmla="*/ 57 w 135"/>
                  <a:gd name="T71" fmla="*/ 110 h 125"/>
                  <a:gd name="T72" fmla="*/ 63 w 135"/>
                  <a:gd name="T73" fmla="*/ 108 h 125"/>
                  <a:gd name="T74" fmla="*/ 66 w 135"/>
                  <a:gd name="T75" fmla="*/ 103 h 125"/>
                  <a:gd name="T76" fmla="*/ 69 w 135"/>
                  <a:gd name="T77" fmla="*/ 97 h 125"/>
                  <a:gd name="T78" fmla="*/ 74 w 135"/>
                  <a:gd name="T79" fmla="*/ 97 h 125"/>
                  <a:gd name="T80" fmla="*/ 77 w 135"/>
                  <a:gd name="T81" fmla="*/ 93 h 125"/>
                  <a:gd name="T82" fmla="*/ 81 w 135"/>
                  <a:gd name="T83" fmla="*/ 91 h 125"/>
                  <a:gd name="T84" fmla="*/ 84 w 135"/>
                  <a:gd name="T85" fmla="*/ 89 h 125"/>
                  <a:gd name="T86" fmla="*/ 91 w 135"/>
                  <a:gd name="T87" fmla="*/ 87 h 125"/>
                  <a:gd name="T88" fmla="*/ 97 w 135"/>
                  <a:gd name="T89" fmla="*/ 84 h 125"/>
                  <a:gd name="T90" fmla="*/ 107 w 135"/>
                  <a:gd name="T91" fmla="*/ 84 h 125"/>
                  <a:gd name="T92" fmla="*/ 114 w 135"/>
                  <a:gd name="T93" fmla="*/ 82 h 125"/>
                  <a:gd name="T94" fmla="*/ 126 w 135"/>
                  <a:gd name="T95" fmla="*/ 81 h 125"/>
                  <a:gd name="T96" fmla="*/ 131 w 135"/>
                  <a:gd name="T97" fmla="*/ 78 h 125"/>
                  <a:gd name="T98" fmla="*/ 134 w 135"/>
                  <a:gd name="T99" fmla="*/ 72 h 125"/>
                  <a:gd name="T100" fmla="*/ 134 w 135"/>
                  <a:gd name="T101" fmla="*/ 50 h 125"/>
                  <a:gd name="T102" fmla="*/ 128 w 135"/>
                  <a:gd name="T103" fmla="*/ 5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5" h="125">
                    <a:moveTo>
                      <a:pt x="128" y="52"/>
                    </a:moveTo>
                    <a:cubicBezTo>
                      <a:pt x="128" y="52"/>
                      <a:pt x="128" y="46"/>
                      <a:pt x="124" y="43"/>
                    </a:cubicBezTo>
                    <a:cubicBezTo>
                      <a:pt x="120" y="41"/>
                      <a:pt x="115" y="40"/>
                      <a:pt x="115" y="40"/>
                    </a:cubicBezTo>
                    <a:cubicBezTo>
                      <a:pt x="115" y="40"/>
                      <a:pt x="112" y="35"/>
                      <a:pt x="109" y="33"/>
                    </a:cubicBezTo>
                    <a:cubicBezTo>
                      <a:pt x="108" y="32"/>
                      <a:pt x="82" y="14"/>
                      <a:pt x="60" y="0"/>
                    </a:cubicBezTo>
                    <a:cubicBezTo>
                      <a:pt x="46" y="0"/>
                      <a:pt x="46" y="0"/>
                      <a:pt x="46" y="0"/>
                    </a:cubicBezTo>
                    <a:cubicBezTo>
                      <a:pt x="54" y="71"/>
                      <a:pt x="54" y="71"/>
                      <a:pt x="54" y="71"/>
                    </a:cubicBezTo>
                    <a:cubicBezTo>
                      <a:pt x="56" y="73"/>
                      <a:pt x="56" y="73"/>
                      <a:pt x="56" y="73"/>
                    </a:cubicBezTo>
                    <a:cubicBezTo>
                      <a:pt x="56" y="73"/>
                      <a:pt x="57" y="79"/>
                      <a:pt x="55" y="80"/>
                    </a:cubicBezTo>
                    <a:cubicBezTo>
                      <a:pt x="54" y="81"/>
                      <a:pt x="24" y="80"/>
                      <a:pt x="24" y="80"/>
                    </a:cubicBezTo>
                    <a:cubicBezTo>
                      <a:pt x="24" y="80"/>
                      <a:pt x="21" y="82"/>
                      <a:pt x="19" y="82"/>
                    </a:cubicBezTo>
                    <a:cubicBezTo>
                      <a:pt x="17" y="82"/>
                      <a:pt x="14" y="80"/>
                      <a:pt x="14" y="81"/>
                    </a:cubicBezTo>
                    <a:cubicBezTo>
                      <a:pt x="13" y="83"/>
                      <a:pt x="13" y="85"/>
                      <a:pt x="9" y="82"/>
                    </a:cubicBezTo>
                    <a:cubicBezTo>
                      <a:pt x="6" y="79"/>
                      <a:pt x="4" y="82"/>
                      <a:pt x="4" y="84"/>
                    </a:cubicBezTo>
                    <a:cubicBezTo>
                      <a:pt x="4" y="86"/>
                      <a:pt x="3" y="87"/>
                      <a:pt x="0" y="87"/>
                    </a:cubicBezTo>
                    <a:cubicBezTo>
                      <a:pt x="1" y="88"/>
                      <a:pt x="1" y="88"/>
                      <a:pt x="1" y="88"/>
                    </a:cubicBezTo>
                    <a:cubicBezTo>
                      <a:pt x="2" y="91"/>
                      <a:pt x="2" y="91"/>
                      <a:pt x="2" y="91"/>
                    </a:cubicBezTo>
                    <a:cubicBezTo>
                      <a:pt x="2" y="91"/>
                      <a:pt x="2" y="94"/>
                      <a:pt x="4" y="96"/>
                    </a:cubicBezTo>
                    <a:cubicBezTo>
                      <a:pt x="5" y="97"/>
                      <a:pt x="8" y="100"/>
                      <a:pt x="8" y="101"/>
                    </a:cubicBezTo>
                    <a:cubicBezTo>
                      <a:pt x="8" y="102"/>
                      <a:pt x="8" y="107"/>
                      <a:pt x="8" y="107"/>
                    </a:cubicBezTo>
                    <a:cubicBezTo>
                      <a:pt x="8" y="107"/>
                      <a:pt x="9" y="111"/>
                      <a:pt x="10" y="109"/>
                    </a:cubicBezTo>
                    <a:cubicBezTo>
                      <a:pt x="12" y="108"/>
                      <a:pt x="14" y="111"/>
                      <a:pt x="15" y="109"/>
                    </a:cubicBezTo>
                    <a:cubicBezTo>
                      <a:pt x="16" y="106"/>
                      <a:pt x="19" y="109"/>
                      <a:pt x="20" y="109"/>
                    </a:cubicBezTo>
                    <a:cubicBezTo>
                      <a:pt x="22" y="109"/>
                      <a:pt x="25" y="105"/>
                      <a:pt x="26" y="105"/>
                    </a:cubicBezTo>
                    <a:cubicBezTo>
                      <a:pt x="27" y="105"/>
                      <a:pt x="29" y="109"/>
                      <a:pt x="29" y="111"/>
                    </a:cubicBezTo>
                    <a:cubicBezTo>
                      <a:pt x="29" y="113"/>
                      <a:pt x="33" y="114"/>
                      <a:pt x="32" y="115"/>
                    </a:cubicBezTo>
                    <a:cubicBezTo>
                      <a:pt x="30" y="115"/>
                      <a:pt x="30" y="118"/>
                      <a:pt x="32" y="118"/>
                    </a:cubicBezTo>
                    <a:cubicBezTo>
                      <a:pt x="34" y="118"/>
                      <a:pt x="33" y="121"/>
                      <a:pt x="34" y="122"/>
                    </a:cubicBezTo>
                    <a:cubicBezTo>
                      <a:pt x="35" y="124"/>
                      <a:pt x="37" y="125"/>
                      <a:pt x="38" y="123"/>
                    </a:cubicBezTo>
                    <a:cubicBezTo>
                      <a:pt x="39" y="121"/>
                      <a:pt x="41" y="123"/>
                      <a:pt x="42" y="124"/>
                    </a:cubicBezTo>
                    <a:cubicBezTo>
                      <a:pt x="43" y="125"/>
                      <a:pt x="46" y="124"/>
                      <a:pt x="46" y="122"/>
                    </a:cubicBezTo>
                    <a:cubicBezTo>
                      <a:pt x="47" y="120"/>
                      <a:pt x="50" y="119"/>
                      <a:pt x="50" y="121"/>
                    </a:cubicBezTo>
                    <a:cubicBezTo>
                      <a:pt x="50" y="123"/>
                      <a:pt x="51" y="124"/>
                      <a:pt x="53" y="122"/>
                    </a:cubicBezTo>
                    <a:cubicBezTo>
                      <a:pt x="54" y="122"/>
                      <a:pt x="55" y="122"/>
                      <a:pt x="55" y="122"/>
                    </a:cubicBezTo>
                    <a:cubicBezTo>
                      <a:pt x="56" y="119"/>
                      <a:pt x="57" y="117"/>
                      <a:pt x="58" y="116"/>
                    </a:cubicBezTo>
                    <a:cubicBezTo>
                      <a:pt x="58" y="114"/>
                      <a:pt x="56" y="111"/>
                      <a:pt x="57" y="110"/>
                    </a:cubicBezTo>
                    <a:cubicBezTo>
                      <a:pt x="58" y="110"/>
                      <a:pt x="62" y="111"/>
                      <a:pt x="63" y="108"/>
                    </a:cubicBezTo>
                    <a:cubicBezTo>
                      <a:pt x="65" y="104"/>
                      <a:pt x="66" y="103"/>
                      <a:pt x="66" y="103"/>
                    </a:cubicBezTo>
                    <a:cubicBezTo>
                      <a:pt x="66" y="103"/>
                      <a:pt x="67" y="95"/>
                      <a:pt x="69" y="97"/>
                    </a:cubicBezTo>
                    <a:cubicBezTo>
                      <a:pt x="71" y="98"/>
                      <a:pt x="73" y="100"/>
                      <a:pt x="74" y="97"/>
                    </a:cubicBezTo>
                    <a:cubicBezTo>
                      <a:pt x="74" y="94"/>
                      <a:pt x="77" y="96"/>
                      <a:pt x="77" y="93"/>
                    </a:cubicBezTo>
                    <a:cubicBezTo>
                      <a:pt x="78" y="90"/>
                      <a:pt x="79" y="91"/>
                      <a:pt x="81" y="91"/>
                    </a:cubicBezTo>
                    <a:cubicBezTo>
                      <a:pt x="83" y="92"/>
                      <a:pt x="84" y="91"/>
                      <a:pt x="84" y="89"/>
                    </a:cubicBezTo>
                    <a:cubicBezTo>
                      <a:pt x="84" y="88"/>
                      <a:pt x="88" y="89"/>
                      <a:pt x="91" y="87"/>
                    </a:cubicBezTo>
                    <a:cubicBezTo>
                      <a:pt x="94" y="84"/>
                      <a:pt x="96" y="83"/>
                      <a:pt x="97" y="84"/>
                    </a:cubicBezTo>
                    <a:cubicBezTo>
                      <a:pt x="98" y="85"/>
                      <a:pt x="106" y="85"/>
                      <a:pt x="107" y="84"/>
                    </a:cubicBezTo>
                    <a:cubicBezTo>
                      <a:pt x="108" y="84"/>
                      <a:pt x="111" y="82"/>
                      <a:pt x="114" y="82"/>
                    </a:cubicBezTo>
                    <a:cubicBezTo>
                      <a:pt x="117" y="83"/>
                      <a:pt x="123" y="81"/>
                      <a:pt x="126" y="81"/>
                    </a:cubicBezTo>
                    <a:cubicBezTo>
                      <a:pt x="129" y="81"/>
                      <a:pt x="130" y="79"/>
                      <a:pt x="131" y="78"/>
                    </a:cubicBezTo>
                    <a:cubicBezTo>
                      <a:pt x="132" y="77"/>
                      <a:pt x="133" y="72"/>
                      <a:pt x="134" y="72"/>
                    </a:cubicBezTo>
                    <a:cubicBezTo>
                      <a:pt x="135" y="71"/>
                      <a:pt x="134" y="56"/>
                      <a:pt x="134" y="50"/>
                    </a:cubicBezTo>
                    <a:cubicBezTo>
                      <a:pt x="132" y="51"/>
                      <a:pt x="128" y="52"/>
                      <a:pt x="128" y="5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35">
                <a:extLst>
                  <a:ext uri="{FF2B5EF4-FFF2-40B4-BE49-F238E27FC236}">
                    <a16:creationId xmlns:a16="http://schemas.microsoft.com/office/drawing/2014/main" id="{4779085A-F5F9-4EF5-87A3-DDB98712ADC6}"/>
                  </a:ext>
                </a:extLst>
              </p:cNvPr>
              <p:cNvSpPr>
                <a:spLocks/>
              </p:cNvSpPr>
              <p:nvPr/>
            </p:nvSpPr>
            <p:spPr bwMode="auto">
              <a:xfrm>
                <a:off x="4819336" y="3802466"/>
                <a:ext cx="154331" cy="109161"/>
              </a:xfrm>
              <a:custGeom>
                <a:avLst/>
                <a:gdLst>
                  <a:gd name="T0" fmla="*/ 66 w 67"/>
                  <a:gd name="T1" fmla="*/ 26 h 47"/>
                  <a:gd name="T2" fmla="*/ 63 w 67"/>
                  <a:gd name="T3" fmla="*/ 25 h 47"/>
                  <a:gd name="T4" fmla="*/ 62 w 67"/>
                  <a:gd name="T5" fmla="*/ 20 h 47"/>
                  <a:gd name="T6" fmla="*/ 58 w 67"/>
                  <a:gd name="T7" fmla="*/ 21 h 47"/>
                  <a:gd name="T8" fmla="*/ 55 w 67"/>
                  <a:gd name="T9" fmla="*/ 18 h 47"/>
                  <a:gd name="T10" fmla="*/ 54 w 67"/>
                  <a:gd name="T11" fmla="*/ 15 h 47"/>
                  <a:gd name="T12" fmla="*/ 50 w 67"/>
                  <a:gd name="T13" fmla="*/ 11 h 47"/>
                  <a:gd name="T14" fmla="*/ 47 w 67"/>
                  <a:gd name="T15" fmla="*/ 6 h 47"/>
                  <a:gd name="T16" fmla="*/ 47 w 67"/>
                  <a:gd name="T17" fmla="*/ 2 h 47"/>
                  <a:gd name="T18" fmla="*/ 42 w 67"/>
                  <a:gd name="T19" fmla="*/ 1 h 47"/>
                  <a:gd name="T20" fmla="*/ 36 w 67"/>
                  <a:gd name="T21" fmla="*/ 4 h 47"/>
                  <a:gd name="T22" fmla="*/ 29 w 67"/>
                  <a:gd name="T23" fmla="*/ 6 h 47"/>
                  <a:gd name="T24" fmla="*/ 26 w 67"/>
                  <a:gd name="T25" fmla="*/ 8 h 47"/>
                  <a:gd name="T26" fmla="*/ 22 w 67"/>
                  <a:gd name="T27" fmla="*/ 10 h 47"/>
                  <a:gd name="T28" fmla="*/ 19 w 67"/>
                  <a:gd name="T29" fmla="*/ 14 h 47"/>
                  <a:gd name="T30" fmla="*/ 14 w 67"/>
                  <a:gd name="T31" fmla="*/ 14 h 47"/>
                  <a:gd name="T32" fmla="*/ 11 w 67"/>
                  <a:gd name="T33" fmla="*/ 20 h 47"/>
                  <a:gd name="T34" fmla="*/ 8 w 67"/>
                  <a:gd name="T35" fmla="*/ 25 h 47"/>
                  <a:gd name="T36" fmla="*/ 2 w 67"/>
                  <a:gd name="T37" fmla="*/ 27 h 47"/>
                  <a:gd name="T38" fmla="*/ 3 w 67"/>
                  <a:gd name="T39" fmla="*/ 33 h 47"/>
                  <a:gd name="T40" fmla="*/ 0 w 67"/>
                  <a:gd name="T41" fmla="*/ 39 h 47"/>
                  <a:gd name="T42" fmla="*/ 4 w 67"/>
                  <a:gd name="T43" fmla="*/ 41 h 47"/>
                  <a:gd name="T44" fmla="*/ 11 w 67"/>
                  <a:gd name="T45" fmla="*/ 45 h 47"/>
                  <a:gd name="T46" fmla="*/ 21 w 67"/>
                  <a:gd name="T47" fmla="*/ 44 h 47"/>
                  <a:gd name="T48" fmla="*/ 23 w 67"/>
                  <a:gd name="T49" fmla="*/ 43 h 47"/>
                  <a:gd name="T50" fmla="*/ 22 w 67"/>
                  <a:gd name="T51" fmla="*/ 35 h 47"/>
                  <a:gd name="T52" fmla="*/ 42 w 67"/>
                  <a:gd name="T53" fmla="*/ 35 h 47"/>
                  <a:gd name="T54" fmla="*/ 45 w 67"/>
                  <a:gd name="T55" fmla="*/ 33 h 47"/>
                  <a:gd name="T56" fmla="*/ 53 w 67"/>
                  <a:gd name="T57" fmla="*/ 34 h 47"/>
                  <a:gd name="T58" fmla="*/ 57 w 67"/>
                  <a:gd name="T59" fmla="*/ 31 h 47"/>
                  <a:gd name="T60" fmla="*/ 64 w 67"/>
                  <a:gd name="T61" fmla="*/ 30 h 47"/>
                  <a:gd name="T62" fmla="*/ 66 w 67"/>
                  <a:gd name="T63" fmla="*/ 26 h 47"/>
                  <a:gd name="T64" fmla="*/ 66 w 67"/>
                  <a:gd name="T6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7">
                    <a:moveTo>
                      <a:pt x="66" y="26"/>
                    </a:moveTo>
                    <a:cubicBezTo>
                      <a:pt x="65" y="25"/>
                      <a:pt x="63" y="25"/>
                      <a:pt x="63" y="25"/>
                    </a:cubicBezTo>
                    <a:cubicBezTo>
                      <a:pt x="62" y="25"/>
                      <a:pt x="63" y="21"/>
                      <a:pt x="62" y="20"/>
                    </a:cubicBezTo>
                    <a:cubicBezTo>
                      <a:pt x="62" y="20"/>
                      <a:pt x="60" y="22"/>
                      <a:pt x="58" y="21"/>
                    </a:cubicBezTo>
                    <a:cubicBezTo>
                      <a:pt x="57" y="20"/>
                      <a:pt x="56" y="18"/>
                      <a:pt x="55" y="18"/>
                    </a:cubicBezTo>
                    <a:cubicBezTo>
                      <a:pt x="54" y="18"/>
                      <a:pt x="54" y="17"/>
                      <a:pt x="54" y="15"/>
                    </a:cubicBezTo>
                    <a:cubicBezTo>
                      <a:pt x="54" y="13"/>
                      <a:pt x="51" y="12"/>
                      <a:pt x="50" y="11"/>
                    </a:cubicBezTo>
                    <a:cubicBezTo>
                      <a:pt x="48" y="10"/>
                      <a:pt x="48" y="7"/>
                      <a:pt x="47" y="6"/>
                    </a:cubicBezTo>
                    <a:cubicBezTo>
                      <a:pt x="47" y="6"/>
                      <a:pt x="47" y="4"/>
                      <a:pt x="47" y="2"/>
                    </a:cubicBezTo>
                    <a:cubicBezTo>
                      <a:pt x="45" y="2"/>
                      <a:pt x="43" y="2"/>
                      <a:pt x="42" y="1"/>
                    </a:cubicBezTo>
                    <a:cubicBezTo>
                      <a:pt x="41" y="0"/>
                      <a:pt x="39" y="1"/>
                      <a:pt x="36" y="4"/>
                    </a:cubicBezTo>
                    <a:cubicBezTo>
                      <a:pt x="33" y="6"/>
                      <a:pt x="29" y="5"/>
                      <a:pt x="29" y="6"/>
                    </a:cubicBezTo>
                    <a:cubicBezTo>
                      <a:pt x="29" y="8"/>
                      <a:pt x="28" y="9"/>
                      <a:pt x="26" y="8"/>
                    </a:cubicBezTo>
                    <a:cubicBezTo>
                      <a:pt x="24" y="8"/>
                      <a:pt x="23" y="7"/>
                      <a:pt x="22" y="10"/>
                    </a:cubicBezTo>
                    <a:cubicBezTo>
                      <a:pt x="22" y="13"/>
                      <a:pt x="19" y="11"/>
                      <a:pt x="19" y="14"/>
                    </a:cubicBezTo>
                    <a:cubicBezTo>
                      <a:pt x="18" y="17"/>
                      <a:pt x="16" y="15"/>
                      <a:pt x="14" y="14"/>
                    </a:cubicBezTo>
                    <a:cubicBezTo>
                      <a:pt x="12" y="12"/>
                      <a:pt x="11" y="20"/>
                      <a:pt x="11" y="20"/>
                    </a:cubicBezTo>
                    <a:cubicBezTo>
                      <a:pt x="11" y="20"/>
                      <a:pt x="10" y="21"/>
                      <a:pt x="8" y="25"/>
                    </a:cubicBezTo>
                    <a:cubicBezTo>
                      <a:pt x="7" y="28"/>
                      <a:pt x="3" y="27"/>
                      <a:pt x="2" y="27"/>
                    </a:cubicBezTo>
                    <a:cubicBezTo>
                      <a:pt x="1" y="28"/>
                      <a:pt x="3" y="31"/>
                      <a:pt x="3" y="33"/>
                    </a:cubicBezTo>
                    <a:cubicBezTo>
                      <a:pt x="2" y="34"/>
                      <a:pt x="1" y="36"/>
                      <a:pt x="0" y="39"/>
                    </a:cubicBezTo>
                    <a:cubicBezTo>
                      <a:pt x="2" y="39"/>
                      <a:pt x="4" y="41"/>
                      <a:pt x="4" y="41"/>
                    </a:cubicBezTo>
                    <a:cubicBezTo>
                      <a:pt x="5" y="43"/>
                      <a:pt x="9" y="47"/>
                      <a:pt x="11" y="45"/>
                    </a:cubicBezTo>
                    <a:cubicBezTo>
                      <a:pt x="13" y="42"/>
                      <a:pt x="19" y="42"/>
                      <a:pt x="21" y="44"/>
                    </a:cubicBezTo>
                    <a:cubicBezTo>
                      <a:pt x="22" y="45"/>
                      <a:pt x="23" y="44"/>
                      <a:pt x="23" y="43"/>
                    </a:cubicBezTo>
                    <a:cubicBezTo>
                      <a:pt x="24" y="41"/>
                      <a:pt x="21" y="36"/>
                      <a:pt x="22" y="35"/>
                    </a:cubicBezTo>
                    <a:cubicBezTo>
                      <a:pt x="23" y="33"/>
                      <a:pt x="42" y="34"/>
                      <a:pt x="42" y="35"/>
                    </a:cubicBezTo>
                    <a:cubicBezTo>
                      <a:pt x="43" y="36"/>
                      <a:pt x="43" y="33"/>
                      <a:pt x="45" y="33"/>
                    </a:cubicBezTo>
                    <a:cubicBezTo>
                      <a:pt x="48" y="33"/>
                      <a:pt x="51" y="35"/>
                      <a:pt x="53" y="34"/>
                    </a:cubicBezTo>
                    <a:cubicBezTo>
                      <a:pt x="54" y="34"/>
                      <a:pt x="56" y="31"/>
                      <a:pt x="57" y="31"/>
                    </a:cubicBezTo>
                    <a:cubicBezTo>
                      <a:pt x="59" y="31"/>
                      <a:pt x="63" y="31"/>
                      <a:pt x="64" y="30"/>
                    </a:cubicBezTo>
                    <a:cubicBezTo>
                      <a:pt x="65" y="28"/>
                      <a:pt x="67" y="28"/>
                      <a:pt x="66" y="26"/>
                    </a:cubicBezTo>
                    <a:cubicBezTo>
                      <a:pt x="66" y="26"/>
                      <a:pt x="66" y="26"/>
                      <a:pt x="66"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36">
                <a:extLst>
                  <a:ext uri="{FF2B5EF4-FFF2-40B4-BE49-F238E27FC236}">
                    <a16:creationId xmlns:a16="http://schemas.microsoft.com/office/drawing/2014/main" id="{828F52D2-F599-4452-8D0F-1352385E92AA}"/>
                  </a:ext>
                </a:extLst>
              </p:cNvPr>
              <p:cNvSpPr>
                <a:spLocks/>
              </p:cNvSpPr>
              <p:nvPr/>
            </p:nvSpPr>
            <p:spPr bwMode="auto">
              <a:xfrm>
                <a:off x="4927243" y="3641861"/>
                <a:ext cx="288587" cy="223341"/>
              </a:xfrm>
              <a:custGeom>
                <a:avLst/>
                <a:gdLst>
                  <a:gd name="T0" fmla="*/ 119 w 125"/>
                  <a:gd name="T1" fmla="*/ 14 h 97"/>
                  <a:gd name="T2" fmla="*/ 118 w 125"/>
                  <a:gd name="T3" fmla="*/ 4 h 97"/>
                  <a:gd name="T4" fmla="*/ 112 w 125"/>
                  <a:gd name="T5" fmla="*/ 7 h 97"/>
                  <a:gd name="T6" fmla="*/ 107 w 125"/>
                  <a:gd name="T7" fmla="*/ 2 h 97"/>
                  <a:gd name="T8" fmla="*/ 95 w 125"/>
                  <a:gd name="T9" fmla="*/ 0 h 97"/>
                  <a:gd name="T10" fmla="*/ 61 w 125"/>
                  <a:gd name="T11" fmla="*/ 21 h 97"/>
                  <a:gd name="T12" fmla="*/ 46 w 125"/>
                  <a:gd name="T13" fmla="*/ 33 h 97"/>
                  <a:gd name="T14" fmla="*/ 33 w 125"/>
                  <a:gd name="T15" fmla="*/ 37 h 97"/>
                  <a:gd name="T16" fmla="*/ 32 w 125"/>
                  <a:gd name="T17" fmla="*/ 37 h 97"/>
                  <a:gd name="T18" fmla="*/ 32 w 125"/>
                  <a:gd name="T19" fmla="*/ 59 h 97"/>
                  <a:gd name="T20" fmla="*/ 29 w 125"/>
                  <a:gd name="T21" fmla="*/ 65 h 97"/>
                  <a:gd name="T22" fmla="*/ 24 w 125"/>
                  <a:gd name="T23" fmla="*/ 68 h 97"/>
                  <a:gd name="T24" fmla="*/ 12 w 125"/>
                  <a:gd name="T25" fmla="*/ 69 h 97"/>
                  <a:gd name="T26" fmla="*/ 5 w 125"/>
                  <a:gd name="T27" fmla="*/ 71 h 97"/>
                  <a:gd name="T28" fmla="*/ 0 w 125"/>
                  <a:gd name="T29" fmla="*/ 72 h 97"/>
                  <a:gd name="T30" fmla="*/ 0 w 125"/>
                  <a:gd name="T31" fmla="*/ 76 h 97"/>
                  <a:gd name="T32" fmla="*/ 3 w 125"/>
                  <a:gd name="T33" fmla="*/ 81 h 97"/>
                  <a:gd name="T34" fmla="*/ 7 w 125"/>
                  <a:gd name="T35" fmla="*/ 85 h 97"/>
                  <a:gd name="T36" fmla="*/ 8 w 125"/>
                  <a:gd name="T37" fmla="*/ 88 h 97"/>
                  <a:gd name="T38" fmla="*/ 11 w 125"/>
                  <a:gd name="T39" fmla="*/ 91 h 97"/>
                  <a:gd name="T40" fmla="*/ 15 w 125"/>
                  <a:gd name="T41" fmla="*/ 90 h 97"/>
                  <a:gd name="T42" fmla="*/ 16 w 125"/>
                  <a:gd name="T43" fmla="*/ 95 h 97"/>
                  <a:gd name="T44" fmla="*/ 19 w 125"/>
                  <a:gd name="T45" fmla="*/ 96 h 97"/>
                  <a:gd name="T46" fmla="*/ 22 w 125"/>
                  <a:gd name="T47" fmla="*/ 93 h 97"/>
                  <a:gd name="T48" fmla="*/ 25 w 125"/>
                  <a:gd name="T49" fmla="*/ 96 h 97"/>
                  <a:gd name="T50" fmla="*/ 28 w 125"/>
                  <a:gd name="T51" fmla="*/ 95 h 97"/>
                  <a:gd name="T52" fmla="*/ 31 w 125"/>
                  <a:gd name="T53" fmla="*/ 89 h 97"/>
                  <a:gd name="T54" fmla="*/ 33 w 125"/>
                  <a:gd name="T55" fmla="*/ 83 h 97"/>
                  <a:gd name="T56" fmla="*/ 41 w 125"/>
                  <a:gd name="T57" fmla="*/ 83 h 97"/>
                  <a:gd name="T58" fmla="*/ 45 w 125"/>
                  <a:gd name="T59" fmla="*/ 81 h 97"/>
                  <a:gd name="T60" fmla="*/ 52 w 125"/>
                  <a:gd name="T61" fmla="*/ 83 h 97"/>
                  <a:gd name="T62" fmla="*/ 56 w 125"/>
                  <a:gd name="T63" fmla="*/ 87 h 97"/>
                  <a:gd name="T64" fmla="*/ 63 w 125"/>
                  <a:gd name="T65" fmla="*/ 86 h 97"/>
                  <a:gd name="T66" fmla="*/ 69 w 125"/>
                  <a:gd name="T67" fmla="*/ 89 h 97"/>
                  <a:gd name="T68" fmla="*/ 77 w 125"/>
                  <a:gd name="T69" fmla="*/ 89 h 97"/>
                  <a:gd name="T70" fmla="*/ 83 w 125"/>
                  <a:gd name="T71" fmla="*/ 85 h 97"/>
                  <a:gd name="T72" fmla="*/ 93 w 125"/>
                  <a:gd name="T73" fmla="*/ 85 h 97"/>
                  <a:gd name="T74" fmla="*/ 100 w 125"/>
                  <a:gd name="T75" fmla="*/ 87 h 97"/>
                  <a:gd name="T76" fmla="*/ 106 w 125"/>
                  <a:gd name="T77" fmla="*/ 82 h 97"/>
                  <a:gd name="T78" fmla="*/ 107 w 125"/>
                  <a:gd name="T79" fmla="*/ 82 h 97"/>
                  <a:gd name="T80" fmla="*/ 107 w 125"/>
                  <a:gd name="T81" fmla="*/ 79 h 97"/>
                  <a:gd name="T82" fmla="*/ 108 w 125"/>
                  <a:gd name="T83" fmla="*/ 72 h 97"/>
                  <a:gd name="T84" fmla="*/ 121 w 125"/>
                  <a:gd name="T85" fmla="*/ 56 h 97"/>
                  <a:gd name="T86" fmla="*/ 122 w 125"/>
                  <a:gd name="T87" fmla="*/ 36 h 97"/>
                  <a:gd name="T88" fmla="*/ 124 w 125"/>
                  <a:gd name="T89" fmla="*/ 27 h 97"/>
                  <a:gd name="T90" fmla="*/ 122 w 125"/>
                  <a:gd name="T91" fmla="*/ 21 h 97"/>
                  <a:gd name="T92" fmla="*/ 119 w 125"/>
                  <a:gd name="T93" fmla="*/ 1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5" h="97">
                    <a:moveTo>
                      <a:pt x="119" y="14"/>
                    </a:moveTo>
                    <a:cubicBezTo>
                      <a:pt x="119" y="13"/>
                      <a:pt x="119" y="8"/>
                      <a:pt x="118" y="4"/>
                    </a:cubicBezTo>
                    <a:cubicBezTo>
                      <a:pt x="112" y="7"/>
                      <a:pt x="112" y="7"/>
                      <a:pt x="112" y="7"/>
                    </a:cubicBezTo>
                    <a:cubicBezTo>
                      <a:pt x="112" y="7"/>
                      <a:pt x="110" y="4"/>
                      <a:pt x="107" y="2"/>
                    </a:cubicBezTo>
                    <a:cubicBezTo>
                      <a:pt x="104" y="0"/>
                      <a:pt x="95" y="0"/>
                      <a:pt x="95" y="0"/>
                    </a:cubicBezTo>
                    <a:cubicBezTo>
                      <a:pt x="61" y="21"/>
                      <a:pt x="61" y="21"/>
                      <a:pt x="61" y="21"/>
                    </a:cubicBezTo>
                    <a:cubicBezTo>
                      <a:pt x="46" y="33"/>
                      <a:pt x="46" y="33"/>
                      <a:pt x="46" y="33"/>
                    </a:cubicBezTo>
                    <a:cubicBezTo>
                      <a:pt x="46" y="33"/>
                      <a:pt x="36" y="36"/>
                      <a:pt x="33" y="37"/>
                    </a:cubicBezTo>
                    <a:cubicBezTo>
                      <a:pt x="33" y="37"/>
                      <a:pt x="33" y="37"/>
                      <a:pt x="32" y="37"/>
                    </a:cubicBezTo>
                    <a:cubicBezTo>
                      <a:pt x="32" y="43"/>
                      <a:pt x="33" y="58"/>
                      <a:pt x="32" y="59"/>
                    </a:cubicBezTo>
                    <a:cubicBezTo>
                      <a:pt x="31" y="59"/>
                      <a:pt x="30" y="64"/>
                      <a:pt x="29" y="65"/>
                    </a:cubicBezTo>
                    <a:cubicBezTo>
                      <a:pt x="28" y="66"/>
                      <a:pt x="27" y="68"/>
                      <a:pt x="24" y="68"/>
                    </a:cubicBezTo>
                    <a:cubicBezTo>
                      <a:pt x="21" y="68"/>
                      <a:pt x="15" y="70"/>
                      <a:pt x="12" y="69"/>
                    </a:cubicBezTo>
                    <a:cubicBezTo>
                      <a:pt x="9" y="69"/>
                      <a:pt x="6" y="71"/>
                      <a:pt x="5" y="71"/>
                    </a:cubicBezTo>
                    <a:cubicBezTo>
                      <a:pt x="5" y="72"/>
                      <a:pt x="2" y="72"/>
                      <a:pt x="0" y="72"/>
                    </a:cubicBezTo>
                    <a:cubicBezTo>
                      <a:pt x="0" y="74"/>
                      <a:pt x="0" y="76"/>
                      <a:pt x="0" y="76"/>
                    </a:cubicBezTo>
                    <a:cubicBezTo>
                      <a:pt x="1" y="77"/>
                      <a:pt x="1" y="80"/>
                      <a:pt x="3" y="81"/>
                    </a:cubicBezTo>
                    <a:cubicBezTo>
                      <a:pt x="4" y="82"/>
                      <a:pt x="7" y="83"/>
                      <a:pt x="7" y="85"/>
                    </a:cubicBezTo>
                    <a:cubicBezTo>
                      <a:pt x="7" y="87"/>
                      <a:pt x="7" y="88"/>
                      <a:pt x="8" y="88"/>
                    </a:cubicBezTo>
                    <a:cubicBezTo>
                      <a:pt x="9" y="88"/>
                      <a:pt x="10" y="90"/>
                      <a:pt x="11" y="91"/>
                    </a:cubicBezTo>
                    <a:cubicBezTo>
                      <a:pt x="13" y="92"/>
                      <a:pt x="15" y="90"/>
                      <a:pt x="15" y="90"/>
                    </a:cubicBezTo>
                    <a:cubicBezTo>
                      <a:pt x="16" y="91"/>
                      <a:pt x="15" y="95"/>
                      <a:pt x="16" y="95"/>
                    </a:cubicBezTo>
                    <a:cubicBezTo>
                      <a:pt x="16" y="95"/>
                      <a:pt x="18" y="95"/>
                      <a:pt x="19" y="96"/>
                    </a:cubicBezTo>
                    <a:cubicBezTo>
                      <a:pt x="19" y="94"/>
                      <a:pt x="20" y="92"/>
                      <a:pt x="22" y="93"/>
                    </a:cubicBezTo>
                    <a:cubicBezTo>
                      <a:pt x="24" y="93"/>
                      <a:pt x="22" y="96"/>
                      <a:pt x="25" y="96"/>
                    </a:cubicBezTo>
                    <a:cubicBezTo>
                      <a:pt x="27" y="97"/>
                      <a:pt x="28" y="97"/>
                      <a:pt x="28" y="95"/>
                    </a:cubicBezTo>
                    <a:cubicBezTo>
                      <a:pt x="28" y="93"/>
                      <a:pt x="31" y="90"/>
                      <a:pt x="31" y="89"/>
                    </a:cubicBezTo>
                    <a:cubicBezTo>
                      <a:pt x="32" y="89"/>
                      <a:pt x="32" y="84"/>
                      <a:pt x="33" y="83"/>
                    </a:cubicBezTo>
                    <a:cubicBezTo>
                      <a:pt x="35" y="82"/>
                      <a:pt x="39" y="83"/>
                      <a:pt x="41" y="83"/>
                    </a:cubicBezTo>
                    <a:cubicBezTo>
                      <a:pt x="42" y="83"/>
                      <a:pt x="44" y="80"/>
                      <a:pt x="45" y="81"/>
                    </a:cubicBezTo>
                    <a:cubicBezTo>
                      <a:pt x="47" y="83"/>
                      <a:pt x="50" y="81"/>
                      <a:pt x="52" y="83"/>
                    </a:cubicBezTo>
                    <a:cubicBezTo>
                      <a:pt x="53" y="85"/>
                      <a:pt x="54" y="89"/>
                      <a:pt x="56" y="87"/>
                    </a:cubicBezTo>
                    <a:cubicBezTo>
                      <a:pt x="59" y="86"/>
                      <a:pt x="62" y="86"/>
                      <a:pt x="63" y="86"/>
                    </a:cubicBezTo>
                    <a:cubicBezTo>
                      <a:pt x="64" y="86"/>
                      <a:pt x="68" y="88"/>
                      <a:pt x="69" y="89"/>
                    </a:cubicBezTo>
                    <a:cubicBezTo>
                      <a:pt x="71" y="89"/>
                      <a:pt x="75" y="90"/>
                      <a:pt x="77" y="89"/>
                    </a:cubicBezTo>
                    <a:cubicBezTo>
                      <a:pt x="79" y="88"/>
                      <a:pt x="81" y="85"/>
                      <a:pt x="83" y="85"/>
                    </a:cubicBezTo>
                    <a:cubicBezTo>
                      <a:pt x="85" y="85"/>
                      <a:pt x="92" y="85"/>
                      <a:pt x="93" y="85"/>
                    </a:cubicBezTo>
                    <a:cubicBezTo>
                      <a:pt x="95" y="86"/>
                      <a:pt x="98" y="88"/>
                      <a:pt x="100" y="87"/>
                    </a:cubicBezTo>
                    <a:cubicBezTo>
                      <a:pt x="102" y="86"/>
                      <a:pt x="104" y="82"/>
                      <a:pt x="106" y="82"/>
                    </a:cubicBezTo>
                    <a:cubicBezTo>
                      <a:pt x="106" y="82"/>
                      <a:pt x="106" y="82"/>
                      <a:pt x="107" y="82"/>
                    </a:cubicBezTo>
                    <a:cubicBezTo>
                      <a:pt x="107" y="81"/>
                      <a:pt x="107" y="80"/>
                      <a:pt x="107" y="79"/>
                    </a:cubicBezTo>
                    <a:cubicBezTo>
                      <a:pt x="107" y="75"/>
                      <a:pt x="108" y="76"/>
                      <a:pt x="108" y="72"/>
                    </a:cubicBezTo>
                    <a:cubicBezTo>
                      <a:pt x="109" y="68"/>
                      <a:pt x="120" y="57"/>
                      <a:pt x="121" y="56"/>
                    </a:cubicBezTo>
                    <a:cubicBezTo>
                      <a:pt x="122" y="55"/>
                      <a:pt x="122" y="38"/>
                      <a:pt x="122" y="36"/>
                    </a:cubicBezTo>
                    <a:cubicBezTo>
                      <a:pt x="122" y="34"/>
                      <a:pt x="123" y="31"/>
                      <a:pt x="124" y="27"/>
                    </a:cubicBezTo>
                    <a:cubicBezTo>
                      <a:pt x="125" y="24"/>
                      <a:pt x="122" y="24"/>
                      <a:pt x="122" y="21"/>
                    </a:cubicBezTo>
                    <a:cubicBezTo>
                      <a:pt x="122" y="18"/>
                      <a:pt x="119" y="16"/>
                      <a:pt x="119"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37">
                <a:extLst>
                  <a:ext uri="{FF2B5EF4-FFF2-40B4-BE49-F238E27FC236}">
                    <a16:creationId xmlns:a16="http://schemas.microsoft.com/office/drawing/2014/main" id="{A3EACAFC-2BB1-4FAB-BA1D-D307DBEE4FD6}"/>
                  </a:ext>
                </a:extLst>
              </p:cNvPr>
              <p:cNvSpPr>
                <a:spLocks/>
              </p:cNvSpPr>
              <p:nvPr/>
            </p:nvSpPr>
            <p:spPr bwMode="auto">
              <a:xfrm>
                <a:off x="5174424" y="3641861"/>
                <a:ext cx="186954" cy="308662"/>
              </a:xfrm>
              <a:custGeom>
                <a:avLst/>
                <a:gdLst>
                  <a:gd name="T0" fmla="*/ 80 w 81"/>
                  <a:gd name="T1" fmla="*/ 33 h 134"/>
                  <a:gd name="T2" fmla="*/ 19 w 81"/>
                  <a:gd name="T3" fmla="*/ 0 h 134"/>
                  <a:gd name="T4" fmla="*/ 11 w 81"/>
                  <a:gd name="T5" fmla="*/ 4 h 134"/>
                  <a:gd name="T6" fmla="*/ 12 w 81"/>
                  <a:gd name="T7" fmla="*/ 14 h 134"/>
                  <a:gd name="T8" fmla="*/ 15 w 81"/>
                  <a:gd name="T9" fmla="*/ 21 h 134"/>
                  <a:gd name="T10" fmla="*/ 17 w 81"/>
                  <a:gd name="T11" fmla="*/ 27 h 134"/>
                  <a:gd name="T12" fmla="*/ 15 w 81"/>
                  <a:gd name="T13" fmla="*/ 36 h 134"/>
                  <a:gd name="T14" fmla="*/ 14 w 81"/>
                  <a:gd name="T15" fmla="*/ 56 h 134"/>
                  <a:gd name="T16" fmla="*/ 1 w 81"/>
                  <a:gd name="T17" fmla="*/ 72 h 134"/>
                  <a:gd name="T18" fmla="*/ 0 w 81"/>
                  <a:gd name="T19" fmla="*/ 79 h 134"/>
                  <a:gd name="T20" fmla="*/ 0 w 81"/>
                  <a:gd name="T21" fmla="*/ 82 h 134"/>
                  <a:gd name="T22" fmla="*/ 1 w 81"/>
                  <a:gd name="T23" fmla="*/ 83 h 134"/>
                  <a:gd name="T24" fmla="*/ 5 w 81"/>
                  <a:gd name="T25" fmla="*/ 87 h 134"/>
                  <a:gd name="T26" fmla="*/ 10 w 81"/>
                  <a:gd name="T27" fmla="*/ 94 h 134"/>
                  <a:gd name="T28" fmla="*/ 11 w 81"/>
                  <a:gd name="T29" fmla="*/ 101 h 134"/>
                  <a:gd name="T30" fmla="*/ 14 w 81"/>
                  <a:gd name="T31" fmla="*/ 111 h 134"/>
                  <a:gd name="T32" fmla="*/ 11 w 81"/>
                  <a:gd name="T33" fmla="*/ 113 h 134"/>
                  <a:gd name="T34" fmla="*/ 4 w 81"/>
                  <a:gd name="T35" fmla="*/ 114 h 134"/>
                  <a:gd name="T36" fmla="*/ 6 w 81"/>
                  <a:gd name="T37" fmla="*/ 119 h 134"/>
                  <a:gd name="T38" fmla="*/ 13 w 81"/>
                  <a:gd name="T39" fmla="*/ 126 h 134"/>
                  <a:gd name="T40" fmla="*/ 16 w 81"/>
                  <a:gd name="T41" fmla="*/ 133 h 134"/>
                  <a:gd name="T42" fmla="*/ 20 w 81"/>
                  <a:gd name="T43" fmla="*/ 131 h 134"/>
                  <a:gd name="T44" fmla="*/ 25 w 81"/>
                  <a:gd name="T45" fmla="*/ 131 h 134"/>
                  <a:gd name="T46" fmla="*/ 34 w 81"/>
                  <a:gd name="T47" fmla="*/ 128 h 134"/>
                  <a:gd name="T48" fmla="*/ 41 w 81"/>
                  <a:gd name="T49" fmla="*/ 125 h 134"/>
                  <a:gd name="T50" fmla="*/ 42 w 81"/>
                  <a:gd name="T51" fmla="*/ 120 h 134"/>
                  <a:gd name="T52" fmla="*/ 53 w 81"/>
                  <a:gd name="T53" fmla="*/ 118 h 134"/>
                  <a:gd name="T54" fmla="*/ 61 w 81"/>
                  <a:gd name="T55" fmla="*/ 110 h 134"/>
                  <a:gd name="T56" fmla="*/ 63 w 81"/>
                  <a:gd name="T57" fmla="*/ 106 h 134"/>
                  <a:gd name="T58" fmla="*/ 69 w 81"/>
                  <a:gd name="T59" fmla="*/ 103 h 134"/>
                  <a:gd name="T60" fmla="*/ 71 w 81"/>
                  <a:gd name="T61" fmla="*/ 104 h 134"/>
                  <a:gd name="T62" fmla="*/ 71 w 81"/>
                  <a:gd name="T63" fmla="*/ 103 h 134"/>
                  <a:gd name="T64" fmla="*/ 72 w 81"/>
                  <a:gd name="T65" fmla="*/ 100 h 134"/>
                  <a:gd name="T66" fmla="*/ 68 w 81"/>
                  <a:gd name="T67" fmla="*/ 95 h 134"/>
                  <a:gd name="T68" fmla="*/ 66 w 81"/>
                  <a:gd name="T69" fmla="*/ 89 h 134"/>
                  <a:gd name="T70" fmla="*/ 65 w 81"/>
                  <a:gd name="T71" fmla="*/ 85 h 134"/>
                  <a:gd name="T72" fmla="*/ 66 w 81"/>
                  <a:gd name="T73" fmla="*/ 79 h 134"/>
                  <a:gd name="T74" fmla="*/ 69 w 81"/>
                  <a:gd name="T75" fmla="*/ 73 h 134"/>
                  <a:gd name="T76" fmla="*/ 72 w 81"/>
                  <a:gd name="T77" fmla="*/ 68 h 134"/>
                  <a:gd name="T78" fmla="*/ 79 w 81"/>
                  <a:gd name="T79" fmla="*/ 63 h 134"/>
                  <a:gd name="T80" fmla="*/ 80 w 81"/>
                  <a:gd name="T81" fmla="*/ 55 h 134"/>
                  <a:gd name="T82" fmla="*/ 80 w 81"/>
                  <a:gd name="T83" fmla="*/ 3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 h="134">
                    <a:moveTo>
                      <a:pt x="80" y="33"/>
                    </a:moveTo>
                    <a:cubicBezTo>
                      <a:pt x="19" y="0"/>
                      <a:pt x="19" y="0"/>
                      <a:pt x="19" y="0"/>
                    </a:cubicBezTo>
                    <a:cubicBezTo>
                      <a:pt x="11" y="4"/>
                      <a:pt x="11" y="4"/>
                      <a:pt x="11" y="4"/>
                    </a:cubicBezTo>
                    <a:cubicBezTo>
                      <a:pt x="12" y="8"/>
                      <a:pt x="12" y="13"/>
                      <a:pt x="12" y="14"/>
                    </a:cubicBezTo>
                    <a:cubicBezTo>
                      <a:pt x="12" y="16"/>
                      <a:pt x="15" y="18"/>
                      <a:pt x="15" y="21"/>
                    </a:cubicBezTo>
                    <a:cubicBezTo>
                      <a:pt x="15" y="24"/>
                      <a:pt x="18" y="24"/>
                      <a:pt x="17" y="27"/>
                    </a:cubicBezTo>
                    <a:cubicBezTo>
                      <a:pt x="16" y="31"/>
                      <a:pt x="15" y="34"/>
                      <a:pt x="15" y="36"/>
                    </a:cubicBezTo>
                    <a:cubicBezTo>
                      <a:pt x="15" y="38"/>
                      <a:pt x="15" y="55"/>
                      <a:pt x="14" y="56"/>
                    </a:cubicBezTo>
                    <a:cubicBezTo>
                      <a:pt x="13" y="57"/>
                      <a:pt x="2" y="68"/>
                      <a:pt x="1" y="72"/>
                    </a:cubicBezTo>
                    <a:cubicBezTo>
                      <a:pt x="1" y="76"/>
                      <a:pt x="0" y="75"/>
                      <a:pt x="0" y="79"/>
                    </a:cubicBezTo>
                    <a:cubicBezTo>
                      <a:pt x="0" y="80"/>
                      <a:pt x="0" y="81"/>
                      <a:pt x="0" y="82"/>
                    </a:cubicBezTo>
                    <a:cubicBezTo>
                      <a:pt x="0" y="82"/>
                      <a:pt x="1" y="83"/>
                      <a:pt x="1" y="83"/>
                    </a:cubicBezTo>
                    <a:cubicBezTo>
                      <a:pt x="3" y="85"/>
                      <a:pt x="3" y="87"/>
                      <a:pt x="5" y="87"/>
                    </a:cubicBezTo>
                    <a:cubicBezTo>
                      <a:pt x="7" y="87"/>
                      <a:pt x="10" y="92"/>
                      <a:pt x="10" y="94"/>
                    </a:cubicBezTo>
                    <a:cubicBezTo>
                      <a:pt x="10" y="96"/>
                      <a:pt x="11" y="98"/>
                      <a:pt x="11" y="101"/>
                    </a:cubicBezTo>
                    <a:cubicBezTo>
                      <a:pt x="11" y="105"/>
                      <a:pt x="13" y="111"/>
                      <a:pt x="14" y="111"/>
                    </a:cubicBezTo>
                    <a:cubicBezTo>
                      <a:pt x="15" y="112"/>
                      <a:pt x="14" y="113"/>
                      <a:pt x="11" y="113"/>
                    </a:cubicBezTo>
                    <a:cubicBezTo>
                      <a:pt x="8" y="112"/>
                      <a:pt x="4" y="112"/>
                      <a:pt x="4" y="114"/>
                    </a:cubicBezTo>
                    <a:cubicBezTo>
                      <a:pt x="4" y="115"/>
                      <a:pt x="3" y="116"/>
                      <a:pt x="6" y="119"/>
                    </a:cubicBezTo>
                    <a:cubicBezTo>
                      <a:pt x="9" y="122"/>
                      <a:pt x="12" y="123"/>
                      <a:pt x="13" y="126"/>
                    </a:cubicBezTo>
                    <a:cubicBezTo>
                      <a:pt x="14" y="129"/>
                      <a:pt x="15" y="132"/>
                      <a:pt x="16" y="133"/>
                    </a:cubicBezTo>
                    <a:cubicBezTo>
                      <a:pt x="17" y="134"/>
                      <a:pt x="19" y="133"/>
                      <a:pt x="20" y="131"/>
                    </a:cubicBezTo>
                    <a:cubicBezTo>
                      <a:pt x="22" y="129"/>
                      <a:pt x="24" y="133"/>
                      <a:pt x="25" y="131"/>
                    </a:cubicBezTo>
                    <a:cubicBezTo>
                      <a:pt x="27" y="129"/>
                      <a:pt x="33" y="129"/>
                      <a:pt x="34" y="128"/>
                    </a:cubicBezTo>
                    <a:cubicBezTo>
                      <a:pt x="36" y="128"/>
                      <a:pt x="40" y="126"/>
                      <a:pt x="41" y="125"/>
                    </a:cubicBezTo>
                    <a:cubicBezTo>
                      <a:pt x="43" y="123"/>
                      <a:pt x="40" y="121"/>
                      <a:pt x="42" y="120"/>
                    </a:cubicBezTo>
                    <a:cubicBezTo>
                      <a:pt x="44" y="119"/>
                      <a:pt x="51" y="121"/>
                      <a:pt x="53" y="118"/>
                    </a:cubicBezTo>
                    <a:cubicBezTo>
                      <a:pt x="56" y="115"/>
                      <a:pt x="60" y="111"/>
                      <a:pt x="61" y="110"/>
                    </a:cubicBezTo>
                    <a:cubicBezTo>
                      <a:pt x="62" y="109"/>
                      <a:pt x="61" y="108"/>
                      <a:pt x="63" y="106"/>
                    </a:cubicBezTo>
                    <a:cubicBezTo>
                      <a:pt x="64" y="104"/>
                      <a:pt x="68" y="102"/>
                      <a:pt x="69" y="103"/>
                    </a:cubicBezTo>
                    <a:cubicBezTo>
                      <a:pt x="70" y="104"/>
                      <a:pt x="70" y="104"/>
                      <a:pt x="71" y="104"/>
                    </a:cubicBezTo>
                    <a:cubicBezTo>
                      <a:pt x="71" y="103"/>
                      <a:pt x="71" y="103"/>
                      <a:pt x="71" y="103"/>
                    </a:cubicBezTo>
                    <a:cubicBezTo>
                      <a:pt x="72" y="100"/>
                      <a:pt x="72" y="100"/>
                      <a:pt x="72" y="100"/>
                    </a:cubicBezTo>
                    <a:cubicBezTo>
                      <a:pt x="72" y="100"/>
                      <a:pt x="68" y="98"/>
                      <a:pt x="68" y="95"/>
                    </a:cubicBezTo>
                    <a:cubicBezTo>
                      <a:pt x="68" y="92"/>
                      <a:pt x="69" y="89"/>
                      <a:pt x="66" y="89"/>
                    </a:cubicBezTo>
                    <a:cubicBezTo>
                      <a:pt x="64" y="89"/>
                      <a:pt x="63" y="86"/>
                      <a:pt x="65" y="85"/>
                    </a:cubicBezTo>
                    <a:cubicBezTo>
                      <a:pt x="67" y="83"/>
                      <a:pt x="62" y="79"/>
                      <a:pt x="66" y="79"/>
                    </a:cubicBezTo>
                    <a:cubicBezTo>
                      <a:pt x="69" y="79"/>
                      <a:pt x="67" y="73"/>
                      <a:pt x="69" y="73"/>
                    </a:cubicBezTo>
                    <a:cubicBezTo>
                      <a:pt x="72" y="72"/>
                      <a:pt x="72" y="70"/>
                      <a:pt x="72" y="68"/>
                    </a:cubicBezTo>
                    <a:cubicBezTo>
                      <a:pt x="72" y="65"/>
                      <a:pt x="78" y="64"/>
                      <a:pt x="79" y="63"/>
                    </a:cubicBezTo>
                    <a:cubicBezTo>
                      <a:pt x="81" y="63"/>
                      <a:pt x="80" y="55"/>
                      <a:pt x="80" y="55"/>
                    </a:cubicBezTo>
                    <a:lnTo>
                      <a:pt x="80" y="33"/>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38">
                <a:extLst>
                  <a:ext uri="{FF2B5EF4-FFF2-40B4-BE49-F238E27FC236}">
                    <a16:creationId xmlns:a16="http://schemas.microsoft.com/office/drawing/2014/main" id="{2F1B6B63-AB0F-4CAF-B189-2A9A31010505}"/>
                  </a:ext>
                </a:extLst>
              </p:cNvPr>
              <p:cNvSpPr>
                <a:spLocks/>
              </p:cNvSpPr>
              <p:nvPr/>
            </p:nvSpPr>
            <p:spPr bwMode="auto">
              <a:xfrm>
                <a:off x="5370161" y="3471218"/>
                <a:ext cx="203266" cy="200756"/>
              </a:xfrm>
              <a:custGeom>
                <a:avLst/>
                <a:gdLst>
                  <a:gd name="T0" fmla="*/ 82 w 88"/>
                  <a:gd name="T1" fmla="*/ 19 h 87"/>
                  <a:gd name="T2" fmla="*/ 76 w 88"/>
                  <a:gd name="T3" fmla="*/ 5 h 87"/>
                  <a:gd name="T4" fmla="*/ 76 w 88"/>
                  <a:gd name="T5" fmla="*/ 6 h 87"/>
                  <a:gd name="T6" fmla="*/ 67 w 88"/>
                  <a:gd name="T7" fmla="*/ 5 h 87"/>
                  <a:gd name="T8" fmla="*/ 57 w 88"/>
                  <a:gd name="T9" fmla="*/ 3 h 87"/>
                  <a:gd name="T10" fmla="*/ 40 w 88"/>
                  <a:gd name="T11" fmla="*/ 6 h 87"/>
                  <a:gd name="T12" fmla="*/ 31 w 88"/>
                  <a:gd name="T13" fmla="*/ 7 h 87"/>
                  <a:gd name="T14" fmla="*/ 16 w 88"/>
                  <a:gd name="T15" fmla="*/ 3 h 87"/>
                  <a:gd name="T16" fmla="*/ 4 w 88"/>
                  <a:gd name="T17" fmla="*/ 0 h 87"/>
                  <a:gd name="T18" fmla="*/ 3 w 88"/>
                  <a:gd name="T19" fmla="*/ 2 h 87"/>
                  <a:gd name="T20" fmla="*/ 2 w 88"/>
                  <a:gd name="T21" fmla="*/ 12 h 87"/>
                  <a:gd name="T22" fmla="*/ 2 w 88"/>
                  <a:gd name="T23" fmla="*/ 24 h 87"/>
                  <a:gd name="T24" fmla="*/ 2 w 88"/>
                  <a:gd name="T25" fmla="*/ 86 h 87"/>
                  <a:gd name="T26" fmla="*/ 52 w 88"/>
                  <a:gd name="T27" fmla="*/ 86 h 87"/>
                  <a:gd name="T28" fmla="*/ 54 w 88"/>
                  <a:gd name="T29" fmla="*/ 84 h 87"/>
                  <a:gd name="T30" fmla="*/ 58 w 88"/>
                  <a:gd name="T31" fmla="*/ 85 h 87"/>
                  <a:gd name="T32" fmla="*/ 69 w 88"/>
                  <a:gd name="T33" fmla="*/ 85 h 87"/>
                  <a:gd name="T34" fmla="*/ 73 w 88"/>
                  <a:gd name="T35" fmla="*/ 87 h 87"/>
                  <a:gd name="T36" fmla="*/ 78 w 88"/>
                  <a:gd name="T37" fmla="*/ 84 h 87"/>
                  <a:gd name="T38" fmla="*/ 83 w 88"/>
                  <a:gd name="T39" fmla="*/ 78 h 87"/>
                  <a:gd name="T40" fmla="*/ 87 w 88"/>
                  <a:gd name="T41" fmla="*/ 75 h 87"/>
                  <a:gd name="T42" fmla="*/ 87 w 88"/>
                  <a:gd name="T43" fmla="*/ 75 h 87"/>
                  <a:gd name="T44" fmla="*/ 87 w 88"/>
                  <a:gd name="T45" fmla="*/ 72 h 87"/>
                  <a:gd name="T46" fmla="*/ 84 w 88"/>
                  <a:gd name="T47" fmla="*/ 63 h 87"/>
                  <a:gd name="T48" fmla="*/ 75 w 88"/>
                  <a:gd name="T49" fmla="*/ 46 h 87"/>
                  <a:gd name="T50" fmla="*/ 71 w 88"/>
                  <a:gd name="T51" fmla="*/ 38 h 87"/>
                  <a:gd name="T52" fmla="*/ 66 w 88"/>
                  <a:gd name="T53" fmla="*/ 29 h 87"/>
                  <a:gd name="T54" fmla="*/ 62 w 88"/>
                  <a:gd name="T55" fmla="*/ 14 h 87"/>
                  <a:gd name="T56" fmla="*/ 68 w 88"/>
                  <a:gd name="T57" fmla="*/ 25 h 87"/>
                  <a:gd name="T58" fmla="*/ 76 w 88"/>
                  <a:gd name="T59" fmla="*/ 35 h 87"/>
                  <a:gd name="T60" fmla="*/ 81 w 88"/>
                  <a:gd name="T61" fmla="*/ 24 h 87"/>
                  <a:gd name="T62" fmla="*/ 81 w 88"/>
                  <a:gd name="T63" fmla="*/ 24 h 87"/>
                  <a:gd name="T64" fmla="*/ 81 w 88"/>
                  <a:gd name="T65" fmla="*/ 22 h 87"/>
                  <a:gd name="T66" fmla="*/ 82 w 88"/>
                  <a:gd name="T67" fmla="*/ 1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7">
                    <a:moveTo>
                      <a:pt x="82" y="19"/>
                    </a:moveTo>
                    <a:cubicBezTo>
                      <a:pt x="76" y="5"/>
                      <a:pt x="76" y="5"/>
                      <a:pt x="76" y="5"/>
                    </a:cubicBezTo>
                    <a:cubicBezTo>
                      <a:pt x="76" y="5"/>
                      <a:pt x="76" y="6"/>
                      <a:pt x="76" y="6"/>
                    </a:cubicBezTo>
                    <a:cubicBezTo>
                      <a:pt x="75" y="7"/>
                      <a:pt x="71" y="4"/>
                      <a:pt x="67" y="5"/>
                    </a:cubicBezTo>
                    <a:cubicBezTo>
                      <a:pt x="63" y="6"/>
                      <a:pt x="60" y="5"/>
                      <a:pt x="57" y="3"/>
                    </a:cubicBezTo>
                    <a:cubicBezTo>
                      <a:pt x="53" y="2"/>
                      <a:pt x="42" y="4"/>
                      <a:pt x="40" y="6"/>
                    </a:cubicBezTo>
                    <a:cubicBezTo>
                      <a:pt x="39" y="8"/>
                      <a:pt x="35" y="8"/>
                      <a:pt x="31" y="7"/>
                    </a:cubicBezTo>
                    <a:cubicBezTo>
                      <a:pt x="28" y="5"/>
                      <a:pt x="23" y="3"/>
                      <a:pt x="16" y="3"/>
                    </a:cubicBezTo>
                    <a:cubicBezTo>
                      <a:pt x="10" y="2"/>
                      <a:pt x="5" y="1"/>
                      <a:pt x="4" y="0"/>
                    </a:cubicBezTo>
                    <a:cubicBezTo>
                      <a:pt x="4" y="0"/>
                      <a:pt x="4" y="1"/>
                      <a:pt x="3" y="2"/>
                    </a:cubicBezTo>
                    <a:cubicBezTo>
                      <a:pt x="1" y="7"/>
                      <a:pt x="5" y="9"/>
                      <a:pt x="2" y="12"/>
                    </a:cubicBezTo>
                    <a:cubicBezTo>
                      <a:pt x="0" y="15"/>
                      <a:pt x="2" y="18"/>
                      <a:pt x="2" y="24"/>
                    </a:cubicBezTo>
                    <a:cubicBezTo>
                      <a:pt x="2" y="27"/>
                      <a:pt x="2" y="64"/>
                      <a:pt x="2" y="86"/>
                    </a:cubicBezTo>
                    <a:cubicBezTo>
                      <a:pt x="52" y="86"/>
                      <a:pt x="52" y="86"/>
                      <a:pt x="52" y="86"/>
                    </a:cubicBezTo>
                    <a:cubicBezTo>
                      <a:pt x="52" y="86"/>
                      <a:pt x="53" y="85"/>
                      <a:pt x="54" y="84"/>
                    </a:cubicBezTo>
                    <a:cubicBezTo>
                      <a:pt x="56" y="83"/>
                      <a:pt x="58" y="85"/>
                      <a:pt x="58" y="85"/>
                    </a:cubicBezTo>
                    <a:cubicBezTo>
                      <a:pt x="69" y="85"/>
                      <a:pt x="69" y="85"/>
                      <a:pt x="69" y="85"/>
                    </a:cubicBezTo>
                    <a:cubicBezTo>
                      <a:pt x="69" y="85"/>
                      <a:pt x="71" y="87"/>
                      <a:pt x="73" y="87"/>
                    </a:cubicBezTo>
                    <a:cubicBezTo>
                      <a:pt x="75" y="87"/>
                      <a:pt x="74" y="84"/>
                      <a:pt x="78" y="84"/>
                    </a:cubicBezTo>
                    <a:cubicBezTo>
                      <a:pt x="81" y="84"/>
                      <a:pt x="81" y="78"/>
                      <a:pt x="83" y="78"/>
                    </a:cubicBezTo>
                    <a:cubicBezTo>
                      <a:pt x="85" y="78"/>
                      <a:pt x="85" y="78"/>
                      <a:pt x="87" y="75"/>
                    </a:cubicBezTo>
                    <a:cubicBezTo>
                      <a:pt x="87" y="75"/>
                      <a:pt x="87" y="75"/>
                      <a:pt x="87" y="75"/>
                    </a:cubicBezTo>
                    <a:cubicBezTo>
                      <a:pt x="87" y="74"/>
                      <a:pt x="87" y="73"/>
                      <a:pt x="87" y="72"/>
                    </a:cubicBezTo>
                    <a:cubicBezTo>
                      <a:pt x="88" y="68"/>
                      <a:pt x="85" y="68"/>
                      <a:pt x="84" y="63"/>
                    </a:cubicBezTo>
                    <a:cubicBezTo>
                      <a:pt x="82" y="57"/>
                      <a:pt x="75" y="49"/>
                      <a:pt x="75" y="46"/>
                    </a:cubicBezTo>
                    <a:cubicBezTo>
                      <a:pt x="75" y="43"/>
                      <a:pt x="71" y="41"/>
                      <a:pt x="71" y="38"/>
                    </a:cubicBezTo>
                    <a:cubicBezTo>
                      <a:pt x="71" y="35"/>
                      <a:pt x="70" y="34"/>
                      <a:pt x="66" y="29"/>
                    </a:cubicBezTo>
                    <a:cubicBezTo>
                      <a:pt x="62" y="24"/>
                      <a:pt x="61" y="15"/>
                      <a:pt x="62" y="14"/>
                    </a:cubicBezTo>
                    <a:cubicBezTo>
                      <a:pt x="63" y="14"/>
                      <a:pt x="66" y="22"/>
                      <a:pt x="68" y="25"/>
                    </a:cubicBezTo>
                    <a:cubicBezTo>
                      <a:pt x="69" y="27"/>
                      <a:pt x="73" y="35"/>
                      <a:pt x="76" y="35"/>
                    </a:cubicBezTo>
                    <a:cubicBezTo>
                      <a:pt x="79" y="35"/>
                      <a:pt x="80" y="23"/>
                      <a:pt x="81" y="24"/>
                    </a:cubicBezTo>
                    <a:cubicBezTo>
                      <a:pt x="81" y="24"/>
                      <a:pt x="81" y="24"/>
                      <a:pt x="81" y="24"/>
                    </a:cubicBezTo>
                    <a:cubicBezTo>
                      <a:pt x="81" y="22"/>
                      <a:pt x="81" y="22"/>
                      <a:pt x="81" y="22"/>
                    </a:cubicBezTo>
                    <a:lnTo>
                      <a:pt x="82" y="19"/>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39">
                <a:extLst>
                  <a:ext uri="{FF2B5EF4-FFF2-40B4-BE49-F238E27FC236}">
                    <a16:creationId xmlns:a16="http://schemas.microsoft.com/office/drawing/2014/main" id="{A80F478D-59A4-4753-A337-467FF719E4E1}"/>
                  </a:ext>
                </a:extLst>
              </p:cNvPr>
              <p:cNvSpPr>
                <a:spLocks/>
              </p:cNvSpPr>
              <p:nvPr/>
            </p:nvSpPr>
            <p:spPr bwMode="auto">
              <a:xfrm>
                <a:off x="5086593" y="4044628"/>
                <a:ext cx="104142" cy="115435"/>
              </a:xfrm>
              <a:custGeom>
                <a:avLst/>
                <a:gdLst>
                  <a:gd name="T0" fmla="*/ 22 w 45"/>
                  <a:gd name="T1" fmla="*/ 48 h 50"/>
                  <a:gd name="T2" fmla="*/ 23 w 45"/>
                  <a:gd name="T3" fmla="*/ 41 h 50"/>
                  <a:gd name="T4" fmla="*/ 28 w 45"/>
                  <a:gd name="T5" fmla="*/ 38 h 50"/>
                  <a:gd name="T6" fmla="*/ 32 w 45"/>
                  <a:gd name="T7" fmla="*/ 33 h 50"/>
                  <a:gd name="T8" fmla="*/ 36 w 45"/>
                  <a:gd name="T9" fmla="*/ 38 h 50"/>
                  <a:gd name="T10" fmla="*/ 42 w 45"/>
                  <a:gd name="T11" fmla="*/ 39 h 50"/>
                  <a:gd name="T12" fmla="*/ 45 w 45"/>
                  <a:gd name="T13" fmla="*/ 30 h 50"/>
                  <a:gd name="T14" fmla="*/ 43 w 45"/>
                  <a:gd name="T15" fmla="*/ 21 h 50"/>
                  <a:gd name="T16" fmla="*/ 41 w 45"/>
                  <a:gd name="T17" fmla="*/ 15 h 50"/>
                  <a:gd name="T18" fmla="*/ 42 w 45"/>
                  <a:gd name="T19" fmla="*/ 9 h 50"/>
                  <a:gd name="T20" fmla="*/ 34 w 45"/>
                  <a:gd name="T21" fmla="*/ 9 h 50"/>
                  <a:gd name="T22" fmla="*/ 35 w 45"/>
                  <a:gd name="T23" fmla="*/ 0 h 50"/>
                  <a:gd name="T24" fmla="*/ 23 w 45"/>
                  <a:gd name="T25" fmla="*/ 0 h 50"/>
                  <a:gd name="T26" fmla="*/ 22 w 45"/>
                  <a:gd name="T27" fmla="*/ 0 h 50"/>
                  <a:gd name="T28" fmla="*/ 21 w 45"/>
                  <a:gd name="T29" fmla="*/ 11 h 50"/>
                  <a:gd name="T30" fmla="*/ 11 w 45"/>
                  <a:gd name="T31" fmla="*/ 11 h 50"/>
                  <a:gd name="T32" fmla="*/ 7 w 45"/>
                  <a:gd name="T33" fmla="*/ 12 h 50"/>
                  <a:gd name="T34" fmla="*/ 5 w 45"/>
                  <a:gd name="T35" fmla="*/ 13 h 50"/>
                  <a:gd name="T36" fmla="*/ 9 w 45"/>
                  <a:gd name="T37" fmla="*/ 17 h 50"/>
                  <a:gd name="T38" fmla="*/ 4 w 45"/>
                  <a:gd name="T39" fmla="*/ 21 h 50"/>
                  <a:gd name="T40" fmla="*/ 1 w 45"/>
                  <a:gd name="T41" fmla="*/ 26 h 50"/>
                  <a:gd name="T42" fmla="*/ 5 w 45"/>
                  <a:gd name="T43" fmla="*/ 33 h 50"/>
                  <a:gd name="T44" fmla="*/ 11 w 45"/>
                  <a:gd name="T45" fmla="*/ 40 h 50"/>
                  <a:gd name="T46" fmla="*/ 19 w 45"/>
                  <a:gd name="T47" fmla="*/ 50 h 50"/>
                  <a:gd name="T48" fmla="*/ 22 w 45"/>
                  <a:gd name="T49"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 h="50">
                    <a:moveTo>
                      <a:pt x="22" y="48"/>
                    </a:moveTo>
                    <a:cubicBezTo>
                      <a:pt x="26" y="48"/>
                      <a:pt x="25" y="45"/>
                      <a:pt x="23" y="41"/>
                    </a:cubicBezTo>
                    <a:cubicBezTo>
                      <a:pt x="22" y="37"/>
                      <a:pt x="26" y="38"/>
                      <a:pt x="28" y="38"/>
                    </a:cubicBezTo>
                    <a:cubicBezTo>
                      <a:pt x="31" y="38"/>
                      <a:pt x="30" y="33"/>
                      <a:pt x="32" y="33"/>
                    </a:cubicBezTo>
                    <a:cubicBezTo>
                      <a:pt x="34" y="33"/>
                      <a:pt x="34" y="39"/>
                      <a:pt x="36" y="38"/>
                    </a:cubicBezTo>
                    <a:cubicBezTo>
                      <a:pt x="38" y="38"/>
                      <a:pt x="40" y="40"/>
                      <a:pt x="42" y="39"/>
                    </a:cubicBezTo>
                    <a:cubicBezTo>
                      <a:pt x="45" y="39"/>
                      <a:pt x="45" y="34"/>
                      <a:pt x="45" y="30"/>
                    </a:cubicBezTo>
                    <a:cubicBezTo>
                      <a:pt x="45" y="26"/>
                      <a:pt x="45" y="23"/>
                      <a:pt x="43" y="21"/>
                    </a:cubicBezTo>
                    <a:cubicBezTo>
                      <a:pt x="40" y="20"/>
                      <a:pt x="38" y="17"/>
                      <a:pt x="41" y="15"/>
                    </a:cubicBezTo>
                    <a:cubicBezTo>
                      <a:pt x="44" y="14"/>
                      <a:pt x="45" y="11"/>
                      <a:pt x="42" y="9"/>
                    </a:cubicBezTo>
                    <a:cubicBezTo>
                      <a:pt x="40" y="7"/>
                      <a:pt x="34" y="11"/>
                      <a:pt x="34" y="9"/>
                    </a:cubicBezTo>
                    <a:cubicBezTo>
                      <a:pt x="34" y="7"/>
                      <a:pt x="35" y="4"/>
                      <a:pt x="35" y="0"/>
                    </a:cubicBezTo>
                    <a:cubicBezTo>
                      <a:pt x="29" y="0"/>
                      <a:pt x="23" y="0"/>
                      <a:pt x="23" y="0"/>
                    </a:cubicBezTo>
                    <a:cubicBezTo>
                      <a:pt x="22" y="0"/>
                      <a:pt x="22" y="0"/>
                      <a:pt x="22" y="0"/>
                    </a:cubicBezTo>
                    <a:cubicBezTo>
                      <a:pt x="22" y="6"/>
                      <a:pt x="21" y="11"/>
                      <a:pt x="21" y="11"/>
                    </a:cubicBezTo>
                    <a:cubicBezTo>
                      <a:pt x="21" y="11"/>
                      <a:pt x="13" y="11"/>
                      <a:pt x="11" y="11"/>
                    </a:cubicBezTo>
                    <a:cubicBezTo>
                      <a:pt x="10" y="11"/>
                      <a:pt x="9" y="11"/>
                      <a:pt x="7" y="12"/>
                    </a:cubicBezTo>
                    <a:cubicBezTo>
                      <a:pt x="6" y="12"/>
                      <a:pt x="6" y="13"/>
                      <a:pt x="5" y="13"/>
                    </a:cubicBezTo>
                    <a:cubicBezTo>
                      <a:pt x="4" y="14"/>
                      <a:pt x="8" y="16"/>
                      <a:pt x="9" y="17"/>
                    </a:cubicBezTo>
                    <a:cubicBezTo>
                      <a:pt x="9" y="19"/>
                      <a:pt x="4" y="18"/>
                      <a:pt x="4" y="21"/>
                    </a:cubicBezTo>
                    <a:cubicBezTo>
                      <a:pt x="4" y="23"/>
                      <a:pt x="2" y="25"/>
                      <a:pt x="1" y="26"/>
                    </a:cubicBezTo>
                    <a:cubicBezTo>
                      <a:pt x="0" y="27"/>
                      <a:pt x="5" y="31"/>
                      <a:pt x="5" y="33"/>
                    </a:cubicBezTo>
                    <a:cubicBezTo>
                      <a:pt x="5" y="34"/>
                      <a:pt x="6" y="36"/>
                      <a:pt x="11" y="40"/>
                    </a:cubicBezTo>
                    <a:cubicBezTo>
                      <a:pt x="15" y="44"/>
                      <a:pt x="13" y="46"/>
                      <a:pt x="19" y="50"/>
                    </a:cubicBezTo>
                    <a:cubicBezTo>
                      <a:pt x="19" y="49"/>
                      <a:pt x="21" y="48"/>
                      <a:pt x="22" y="4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40">
                <a:extLst>
                  <a:ext uri="{FF2B5EF4-FFF2-40B4-BE49-F238E27FC236}">
                    <a16:creationId xmlns:a16="http://schemas.microsoft.com/office/drawing/2014/main" id="{D5010F8C-02F1-4F49-84B6-4CC769FC453C}"/>
                  </a:ext>
                </a:extLst>
              </p:cNvPr>
              <p:cNvSpPr>
                <a:spLocks/>
              </p:cNvSpPr>
              <p:nvPr/>
            </p:nvSpPr>
            <p:spPr bwMode="auto">
              <a:xfrm>
                <a:off x="5095376" y="4044628"/>
                <a:ext cx="41406" cy="27604"/>
              </a:xfrm>
              <a:custGeom>
                <a:avLst/>
                <a:gdLst>
                  <a:gd name="T0" fmla="*/ 17 w 18"/>
                  <a:gd name="T1" fmla="*/ 11 h 12"/>
                  <a:gd name="T2" fmla="*/ 18 w 18"/>
                  <a:gd name="T3" fmla="*/ 0 h 12"/>
                  <a:gd name="T4" fmla="*/ 16 w 18"/>
                  <a:gd name="T5" fmla="*/ 1 h 12"/>
                  <a:gd name="T6" fmla="*/ 5 w 18"/>
                  <a:gd name="T7" fmla="*/ 1 h 12"/>
                  <a:gd name="T8" fmla="*/ 5 w 18"/>
                  <a:gd name="T9" fmla="*/ 1 h 12"/>
                  <a:gd name="T10" fmla="*/ 3 w 18"/>
                  <a:gd name="T11" fmla="*/ 6 h 12"/>
                  <a:gd name="T12" fmla="*/ 3 w 18"/>
                  <a:gd name="T13" fmla="*/ 9 h 12"/>
                  <a:gd name="T14" fmla="*/ 3 w 18"/>
                  <a:gd name="T15" fmla="*/ 12 h 12"/>
                  <a:gd name="T16" fmla="*/ 7 w 18"/>
                  <a:gd name="T17" fmla="*/ 11 h 12"/>
                  <a:gd name="T18" fmla="*/ 17 w 18"/>
                  <a:gd name="T19"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2">
                    <a:moveTo>
                      <a:pt x="17" y="11"/>
                    </a:moveTo>
                    <a:cubicBezTo>
                      <a:pt x="17" y="11"/>
                      <a:pt x="18" y="6"/>
                      <a:pt x="18" y="0"/>
                    </a:cubicBezTo>
                    <a:cubicBezTo>
                      <a:pt x="16" y="1"/>
                      <a:pt x="16" y="1"/>
                      <a:pt x="16" y="1"/>
                    </a:cubicBezTo>
                    <a:cubicBezTo>
                      <a:pt x="5" y="1"/>
                      <a:pt x="5" y="1"/>
                      <a:pt x="5" y="1"/>
                    </a:cubicBezTo>
                    <a:cubicBezTo>
                      <a:pt x="5" y="1"/>
                      <a:pt x="5" y="1"/>
                      <a:pt x="5" y="1"/>
                    </a:cubicBezTo>
                    <a:cubicBezTo>
                      <a:pt x="6" y="3"/>
                      <a:pt x="5" y="5"/>
                      <a:pt x="3" y="6"/>
                    </a:cubicBezTo>
                    <a:cubicBezTo>
                      <a:pt x="0" y="7"/>
                      <a:pt x="1" y="9"/>
                      <a:pt x="3" y="9"/>
                    </a:cubicBezTo>
                    <a:cubicBezTo>
                      <a:pt x="4" y="10"/>
                      <a:pt x="3" y="11"/>
                      <a:pt x="3" y="12"/>
                    </a:cubicBezTo>
                    <a:cubicBezTo>
                      <a:pt x="5" y="11"/>
                      <a:pt x="6" y="11"/>
                      <a:pt x="7" y="11"/>
                    </a:cubicBezTo>
                    <a:cubicBezTo>
                      <a:pt x="9" y="11"/>
                      <a:pt x="17" y="11"/>
                      <a:pt x="17"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41">
                <a:extLst>
                  <a:ext uri="{FF2B5EF4-FFF2-40B4-BE49-F238E27FC236}">
                    <a16:creationId xmlns:a16="http://schemas.microsoft.com/office/drawing/2014/main" id="{3B206DDF-3670-4A02-98B3-F5FEF4325085}"/>
                  </a:ext>
                </a:extLst>
              </p:cNvPr>
              <p:cNvSpPr>
                <a:spLocks/>
              </p:cNvSpPr>
              <p:nvPr/>
            </p:nvSpPr>
            <p:spPr bwMode="auto">
              <a:xfrm>
                <a:off x="5130508" y="4017024"/>
                <a:ext cx="129237" cy="164369"/>
              </a:xfrm>
              <a:custGeom>
                <a:avLst/>
                <a:gdLst>
                  <a:gd name="T0" fmla="*/ 15 w 56"/>
                  <a:gd name="T1" fmla="*/ 67 h 71"/>
                  <a:gd name="T2" fmla="*/ 20 w 56"/>
                  <a:gd name="T3" fmla="*/ 68 h 71"/>
                  <a:gd name="T4" fmla="*/ 27 w 56"/>
                  <a:gd name="T5" fmla="*/ 68 h 71"/>
                  <a:gd name="T6" fmla="*/ 30 w 56"/>
                  <a:gd name="T7" fmla="*/ 68 h 71"/>
                  <a:gd name="T8" fmla="*/ 35 w 56"/>
                  <a:gd name="T9" fmla="*/ 63 h 71"/>
                  <a:gd name="T10" fmla="*/ 38 w 56"/>
                  <a:gd name="T11" fmla="*/ 57 h 71"/>
                  <a:gd name="T12" fmla="*/ 39 w 56"/>
                  <a:gd name="T13" fmla="*/ 44 h 71"/>
                  <a:gd name="T14" fmla="*/ 46 w 56"/>
                  <a:gd name="T15" fmla="*/ 35 h 71"/>
                  <a:gd name="T16" fmla="*/ 52 w 56"/>
                  <a:gd name="T17" fmla="*/ 18 h 71"/>
                  <a:gd name="T18" fmla="*/ 55 w 56"/>
                  <a:gd name="T19" fmla="*/ 10 h 71"/>
                  <a:gd name="T20" fmla="*/ 56 w 56"/>
                  <a:gd name="T21" fmla="*/ 1 h 71"/>
                  <a:gd name="T22" fmla="*/ 56 w 56"/>
                  <a:gd name="T23" fmla="*/ 1 h 71"/>
                  <a:gd name="T24" fmla="*/ 49 w 56"/>
                  <a:gd name="T25" fmla="*/ 0 h 71"/>
                  <a:gd name="T26" fmla="*/ 45 w 56"/>
                  <a:gd name="T27" fmla="*/ 1 h 71"/>
                  <a:gd name="T28" fmla="*/ 41 w 56"/>
                  <a:gd name="T29" fmla="*/ 2 h 71"/>
                  <a:gd name="T30" fmla="*/ 40 w 56"/>
                  <a:gd name="T31" fmla="*/ 8 h 71"/>
                  <a:gd name="T32" fmla="*/ 37 w 56"/>
                  <a:gd name="T33" fmla="*/ 16 h 71"/>
                  <a:gd name="T34" fmla="*/ 26 w 56"/>
                  <a:gd name="T35" fmla="*/ 12 h 71"/>
                  <a:gd name="T36" fmla="*/ 16 w 56"/>
                  <a:gd name="T37" fmla="*/ 12 h 71"/>
                  <a:gd name="T38" fmla="*/ 15 w 56"/>
                  <a:gd name="T39" fmla="*/ 21 h 71"/>
                  <a:gd name="T40" fmla="*/ 23 w 56"/>
                  <a:gd name="T41" fmla="*/ 21 h 71"/>
                  <a:gd name="T42" fmla="*/ 22 w 56"/>
                  <a:gd name="T43" fmla="*/ 27 h 71"/>
                  <a:gd name="T44" fmla="*/ 24 w 56"/>
                  <a:gd name="T45" fmla="*/ 33 h 71"/>
                  <a:gd name="T46" fmla="*/ 26 w 56"/>
                  <a:gd name="T47" fmla="*/ 42 h 71"/>
                  <a:gd name="T48" fmla="*/ 23 w 56"/>
                  <a:gd name="T49" fmla="*/ 51 h 71"/>
                  <a:gd name="T50" fmla="*/ 17 w 56"/>
                  <a:gd name="T51" fmla="*/ 50 h 71"/>
                  <a:gd name="T52" fmla="*/ 13 w 56"/>
                  <a:gd name="T53" fmla="*/ 45 h 71"/>
                  <a:gd name="T54" fmla="*/ 9 w 56"/>
                  <a:gd name="T55" fmla="*/ 50 h 71"/>
                  <a:gd name="T56" fmla="*/ 4 w 56"/>
                  <a:gd name="T57" fmla="*/ 53 h 71"/>
                  <a:gd name="T58" fmla="*/ 3 w 56"/>
                  <a:gd name="T59" fmla="*/ 60 h 71"/>
                  <a:gd name="T60" fmla="*/ 0 w 56"/>
                  <a:gd name="T61" fmla="*/ 62 h 71"/>
                  <a:gd name="T62" fmla="*/ 0 w 56"/>
                  <a:gd name="T63" fmla="*/ 63 h 71"/>
                  <a:gd name="T64" fmla="*/ 7 w 56"/>
                  <a:gd name="T65" fmla="*/ 71 h 71"/>
                  <a:gd name="T66" fmla="*/ 15 w 56"/>
                  <a:gd name="T67" fmla="*/ 6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 h="71">
                    <a:moveTo>
                      <a:pt x="15" y="67"/>
                    </a:moveTo>
                    <a:cubicBezTo>
                      <a:pt x="16" y="68"/>
                      <a:pt x="17" y="70"/>
                      <a:pt x="20" y="68"/>
                    </a:cubicBezTo>
                    <a:cubicBezTo>
                      <a:pt x="23" y="65"/>
                      <a:pt x="27" y="66"/>
                      <a:pt x="27" y="68"/>
                    </a:cubicBezTo>
                    <a:cubicBezTo>
                      <a:pt x="27" y="71"/>
                      <a:pt x="28" y="70"/>
                      <a:pt x="30" y="68"/>
                    </a:cubicBezTo>
                    <a:cubicBezTo>
                      <a:pt x="33" y="65"/>
                      <a:pt x="35" y="68"/>
                      <a:pt x="35" y="63"/>
                    </a:cubicBezTo>
                    <a:cubicBezTo>
                      <a:pt x="35" y="58"/>
                      <a:pt x="38" y="63"/>
                      <a:pt x="38" y="57"/>
                    </a:cubicBezTo>
                    <a:cubicBezTo>
                      <a:pt x="38" y="52"/>
                      <a:pt x="39" y="46"/>
                      <a:pt x="39" y="44"/>
                    </a:cubicBezTo>
                    <a:cubicBezTo>
                      <a:pt x="39" y="41"/>
                      <a:pt x="46" y="39"/>
                      <a:pt x="46" y="35"/>
                    </a:cubicBezTo>
                    <a:cubicBezTo>
                      <a:pt x="46" y="31"/>
                      <a:pt x="52" y="23"/>
                      <a:pt x="52" y="18"/>
                    </a:cubicBezTo>
                    <a:cubicBezTo>
                      <a:pt x="52" y="13"/>
                      <a:pt x="53" y="12"/>
                      <a:pt x="55" y="10"/>
                    </a:cubicBezTo>
                    <a:cubicBezTo>
                      <a:pt x="56" y="8"/>
                      <a:pt x="56" y="5"/>
                      <a:pt x="56" y="1"/>
                    </a:cubicBezTo>
                    <a:cubicBezTo>
                      <a:pt x="56" y="1"/>
                      <a:pt x="56" y="1"/>
                      <a:pt x="56" y="1"/>
                    </a:cubicBezTo>
                    <a:cubicBezTo>
                      <a:pt x="49" y="0"/>
                      <a:pt x="49" y="0"/>
                      <a:pt x="49" y="0"/>
                    </a:cubicBezTo>
                    <a:cubicBezTo>
                      <a:pt x="45" y="1"/>
                      <a:pt x="45" y="1"/>
                      <a:pt x="45" y="1"/>
                    </a:cubicBezTo>
                    <a:cubicBezTo>
                      <a:pt x="41" y="2"/>
                      <a:pt x="41" y="2"/>
                      <a:pt x="41" y="2"/>
                    </a:cubicBezTo>
                    <a:cubicBezTo>
                      <a:pt x="41" y="2"/>
                      <a:pt x="41" y="6"/>
                      <a:pt x="40" y="8"/>
                    </a:cubicBezTo>
                    <a:cubicBezTo>
                      <a:pt x="38" y="11"/>
                      <a:pt x="37" y="16"/>
                      <a:pt x="37" y="16"/>
                    </a:cubicBezTo>
                    <a:cubicBezTo>
                      <a:pt x="37" y="16"/>
                      <a:pt x="28" y="12"/>
                      <a:pt x="26" y="12"/>
                    </a:cubicBezTo>
                    <a:cubicBezTo>
                      <a:pt x="25" y="12"/>
                      <a:pt x="21" y="12"/>
                      <a:pt x="16" y="12"/>
                    </a:cubicBezTo>
                    <a:cubicBezTo>
                      <a:pt x="16" y="16"/>
                      <a:pt x="15" y="19"/>
                      <a:pt x="15" y="21"/>
                    </a:cubicBezTo>
                    <a:cubicBezTo>
                      <a:pt x="15" y="23"/>
                      <a:pt x="21" y="19"/>
                      <a:pt x="23" y="21"/>
                    </a:cubicBezTo>
                    <a:cubicBezTo>
                      <a:pt x="26" y="23"/>
                      <a:pt x="25" y="26"/>
                      <a:pt x="22" y="27"/>
                    </a:cubicBezTo>
                    <a:cubicBezTo>
                      <a:pt x="19" y="29"/>
                      <a:pt x="21" y="32"/>
                      <a:pt x="24" y="33"/>
                    </a:cubicBezTo>
                    <a:cubicBezTo>
                      <a:pt x="26" y="35"/>
                      <a:pt x="26" y="38"/>
                      <a:pt x="26" y="42"/>
                    </a:cubicBezTo>
                    <a:cubicBezTo>
                      <a:pt x="26" y="46"/>
                      <a:pt x="26" y="51"/>
                      <a:pt x="23" y="51"/>
                    </a:cubicBezTo>
                    <a:cubicBezTo>
                      <a:pt x="21" y="52"/>
                      <a:pt x="19" y="50"/>
                      <a:pt x="17" y="50"/>
                    </a:cubicBezTo>
                    <a:cubicBezTo>
                      <a:pt x="15" y="51"/>
                      <a:pt x="15" y="45"/>
                      <a:pt x="13" y="45"/>
                    </a:cubicBezTo>
                    <a:cubicBezTo>
                      <a:pt x="11" y="45"/>
                      <a:pt x="12" y="50"/>
                      <a:pt x="9" y="50"/>
                    </a:cubicBezTo>
                    <a:cubicBezTo>
                      <a:pt x="7" y="50"/>
                      <a:pt x="3" y="49"/>
                      <a:pt x="4" y="53"/>
                    </a:cubicBezTo>
                    <a:cubicBezTo>
                      <a:pt x="6" y="57"/>
                      <a:pt x="7" y="60"/>
                      <a:pt x="3" y="60"/>
                    </a:cubicBezTo>
                    <a:cubicBezTo>
                      <a:pt x="2" y="60"/>
                      <a:pt x="0" y="61"/>
                      <a:pt x="0" y="62"/>
                    </a:cubicBezTo>
                    <a:cubicBezTo>
                      <a:pt x="0" y="62"/>
                      <a:pt x="0" y="63"/>
                      <a:pt x="0" y="63"/>
                    </a:cubicBezTo>
                    <a:cubicBezTo>
                      <a:pt x="4" y="65"/>
                      <a:pt x="6" y="68"/>
                      <a:pt x="7" y="71"/>
                    </a:cubicBezTo>
                    <a:cubicBezTo>
                      <a:pt x="11" y="69"/>
                      <a:pt x="14" y="67"/>
                      <a:pt x="15" y="6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42">
                <a:extLst>
                  <a:ext uri="{FF2B5EF4-FFF2-40B4-BE49-F238E27FC236}">
                    <a16:creationId xmlns:a16="http://schemas.microsoft.com/office/drawing/2014/main" id="{39A9E284-A783-4F82-B2E5-9EF38B62302B}"/>
                  </a:ext>
                </a:extLst>
              </p:cNvPr>
              <p:cNvSpPr>
                <a:spLocks/>
              </p:cNvSpPr>
              <p:nvPr/>
            </p:nvSpPr>
            <p:spPr bwMode="auto">
              <a:xfrm>
                <a:off x="5317463" y="3644371"/>
                <a:ext cx="308663" cy="377672"/>
              </a:xfrm>
              <a:custGeom>
                <a:avLst/>
                <a:gdLst>
                  <a:gd name="T0" fmla="*/ 101 w 134"/>
                  <a:gd name="T1" fmla="*/ 9 h 164"/>
                  <a:gd name="T2" fmla="*/ 92 w 134"/>
                  <a:gd name="T3" fmla="*/ 10 h 164"/>
                  <a:gd name="T4" fmla="*/ 77 w 134"/>
                  <a:gd name="T5" fmla="*/ 9 h 164"/>
                  <a:gd name="T6" fmla="*/ 25 w 134"/>
                  <a:gd name="T7" fmla="*/ 11 h 164"/>
                  <a:gd name="T8" fmla="*/ 18 w 134"/>
                  <a:gd name="T9" fmla="*/ 27 h 164"/>
                  <a:gd name="T10" fmla="*/ 17 w 134"/>
                  <a:gd name="T11" fmla="*/ 62 h 164"/>
                  <a:gd name="T12" fmla="*/ 7 w 134"/>
                  <a:gd name="T13" fmla="*/ 72 h 164"/>
                  <a:gd name="T14" fmla="*/ 3 w 134"/>
                  <a:gd name="T15" fmla="*/ 84 h 164"/>
                  <a:gd name="T16" fmla="*/ 6 w 134"/>
                  <a:gd name="T17" fmla="*/ 94 h 164"/>
                  <a:gd name="T18" fmla="*/ 9 w 134"/>
                  <a:gd name="T19" fmla="*/ 102 h 164"/>
                  <a:gd name="T20" fmla="*/ 15 w 134"/>
                  <a:gd name="T21" fmla="*/ 117 h 164"/>
                  <a:gd name="T22" fmla="*/ 18 w 134"/>
                  <a:gd name="T23" fmla="*/ 121 h 164"/>
                  <a:gd name="T24" fmla="*/ 25 w 134"/>
                  <a:gd name="T25" fmla="*/ 126 h 164"/>
                  <a:gd name="T26" fmla="*/ 33 w 134"/>
                  <a:gd name="T27" fmla="*/ 136 h 164"/>
                  <a:gd name="T28" fmla="*/ 42 w 134"/>
                  <a:gd name="T29" fmla="*/ 145 h 164"/>
                  <a:gd name="T30" fmla="*/ 46 w 134"/>
                  <a:gd name="T31" fmla="*/ 152 h 164"/>
                  <a:gd name="T32" fmla="*/ 54 w 134"/>
                  <a:gd name="T33" fmla="*/ 156 h 164"/>
                  <a:gd name="T34" fmla="*/ 63 w 134"/>
                  <a:gd name="T35" fmla="*/ 155 h 164"/>
                  <a:gd name="T36" fmla="*/ 78 w 134"/>
                  <a:gd name="T37" fmla="*/ 161 h 164"/>
                  <a:gd name="T38" fmla="*/ 89 w 134"/>
                  <a:gd name="T39" fmla="*/ 161 h 164"/>
                  <a:gd name="T40" fmla="*/ 97 w 134"/>
                  <a:gd name="T41" fmla="*/ 158 h 164"/>
                  <a:gd name="T42" fmla="*/ 104 w 134"/>
                  <a:gd name="T43" fmla="*/ 153 h 164"/>
                  <a:gd name="T44" fmla="*/ 111 w 134"/>
                  <a:gd name="T45" fmla="*/ 154 h 164"/>
                  <a:gd name="T46" fmla="*/ 103 w 134"/>
                  <a:gd name="T47" fmla="*/ 141 h 164"/>
                  <a:gd name="T48" fmla="*/ 89 w 134"/>
                  <a:gd name="T49" fmla="*/ 128 h 164"/>
                  <a:gd name="T50" fmla="*/ 97 w 134"/>
                  <a:gd name="T51" fmla="*/ 122 h 164"/>
                  <a:gd name="T52" fmla="*/ 100 w 134"/>
                  <a:gd name="T53" fmla="*/ 106 h 164"/>
                  <a:gd name="T54" fmla="*/ 106 w 134"/>
                  <a:gd name="T55" fmla="*/ 95 h 164"/>
                  <a:gd name="T56" fmla="*/ 115 w 134"/>
                  <a:gd name="T57" fmla="*/ 85 h 164"/>
                  <a:gd name="T58" fmla="*/ 118 w 134"/>
                  <a:gd name="T59" fmla="*/ 64 h 164"/>
                  <a:gd name="T60" fmla="*/ 126 w 134"/>
                  <a:gd name="T61" fmla="*/ 52 h 164"/>
                  <a:gd name="T62" fmla="*/ 129 w 134"/>
                  <a:gd name="T63" fmla="*/ 40 h 164"/>
                  <a:gd name="T64" fmla="*/ 122 w 134"/>
                  <a:gd name="T65" fmla="*/ 14 h 164"/>
                  <a:gd name="T66" fmla="*/ 110 w 134"/>
                  <a:gd name="T67" fmla="*/ 0 h 164"/>
                  <a:gd name="T68" fmla="*/ 106 w 134"/>
                  <a:gd name="T69" fmla="*/ 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4" h="164">
                    <a:moveTo>
                      <a:pt x="106" y="3"/>
                    </a:moveTo>
                    <a:cubicBezTo>
                      <a:pt x="104" y="3"/>
                      <a:pt x="104" y="9"/>
                      <a:pt x="101" y="9"/>
                    </a:cubicBezTo>
                    <a:cubicBezTo>
                      <a:pt x="97" y="9"/>
                      <a:pt x="98" y="12"/>
                      <a:pt x="96" y="12"/>
                    </a:cubicBezTo>
                    <a:cubicBezTo>
                      <a:pt x="94" y="12"/>
                      <a:pt x="92" y="10"/>
                      <a:pt x="92" y="10"/>
                    </a:cubicBezTo>
                    <a:cubicBezTo>
                      <a:pt x="81" y="10"/>
                      <a:pt x="81" y="10"/>
                      <a:pt x="81" y="10"/>
                    </a:cubicBezTo>
                    <a:cubicBezTo>
                      <a:pt x="81" y="10"/>
                      <a:pt x="79" y="8"/>
                      <a:pt x="77" y="9"/>
                    </a:cubicBezTo>
                    <a:cubicBezTo>
                      <a:pt x="76" y="10"/>
                      <a:pt x="75" y="11"/>
                      <a:pt x="75" y="11"/>
                    </a:cubicBezTo>
                    <a:cubicBezTo>
                      <a:pt x="25" y="11"/>
                      <a:pt x="25" y="11"/>
                      <a:pt x="25" y="11"/>
                    </a:cubicBezTo>
                    <a:cubicBezTo>
                      <a:pt x="25" y="20"/>
                      <a:pt x="25" y="27"/>
                      <a:pt x="25" y="27"/>
                    </a:cubicBezTo>
                    <a:cubicBezTo>
                      <a:pt x="18" y="27"/>
                      <a:pt x="18" y="27"/>
                      <a:pt x="18" y="27"/>
                    </a:cubicBezTo>
                    <a:cubicBezTo>
                      <a:pt x="18" y="54"/>
                      <a:pt x="18" y="54"/>
                      <a:pt x="18" y="54"/>
                    </a:cubicBezTo>
                    <a:cubicBezTo>
                      <a:pt x="18" y="54"/>
                      <a:pt x="19" y="62"/>
                      <a:pt x="17" y="62"/>
                    </a:cubicBezTo>
                    <a:cubicBezTo>
                      <a:pt x="16" y="63"/>
                      <a:pt x="10" y="64"/>
                      <a:pt x="10" y="67"/>
                    </a:cubicBezTo>
                    <a:cubicBezTo>
                      <a:pt x="10" y="69"/>
                      <a:pt x="10" y="71"/>
                      <a:pt x="7" y="72"/>
                    </a:cubicBezTo>
                    <a:cubicBezTo>
                      <a:pt x="5" y="72"/>
                      <a:pt x="7" y="78"/>
                      <a:pt x="4" y="78"/>
                    </a:cubicBezTo>
                    <a:cubicBezTo>
                      <a:pt x="0" y="78"/>
                      <a:pt x="5" y="82"/>
                      <a:pt x="3" y="84"/>
                    </a:cubicBezTo>
                    <a:cubicBezTo>
                      <a:pt x="1" y="85"/>
                      <a:pt x="2" y="88"/>
                      <a:pt x="4" y="88"/>
                    </a:cubicBezTo>
                    <a:cubicBezTo>
                      <a:pt x="7" y="88"/>
                      <a:pt x="6" y="91"/>
                      <a:pt x="6" y="94"/>
                    </a:cubicBezTo>
                    <a:cubicBezTo>
                      <a:pt x="6" y="97"/>
                      <a:pt x="10" y="99"/>
                      <a:pt x="10" y="99"/>
                    </a:cubicBezTo>
                    <a:cubicBezTo>
                      <a:pt x="9" y="102"/>
                      <a:pt x="9" y="102"/>
                      <a:pt x="9" y="102"/>
                    </a:cubicBezTo>
                    <a:cubicBezTo>
                      <a:pt x="9" y="102"/>
                      <a:pt x="14" y="109"/>
                      <a:pt x="15" y="110"/>
                    </a:cubicBezTo>
                    <a:cubicBezTo>
                      <a:pt x="15" y="112"/>
                      <a:pt x="18" y="116"/>
                      <a:pt x="15" y="117"/>
                    </a:cubicBezTo>
                    <a:cubicBezTo>
                      <a:pt x="12" y="119"/>
                      <a:pt x="14" y="120"/>
                      <a:pt x="14" y="120"/>
                    </a:cubicBezTo>
                    <a:cubicBezTo>
                      <a:pt x="18" y="121"/>
                      <a:pt x="18" y="121"/>
                      <a:pt x="18" y="121"/>
                    </a:cubicBezTo>
                    <a:cubicBezTo>
                      <a:pt x="19" y="123"/>
                      <a:pt x="19" y="123"/>
                      <a:pt x="19" y="123"/>
                    </a:cubicBezTo>
                    <a:cubicBezTo>
                      <a:pt x="19" y="123"/>
                      <a:pt x="22" y="123"/>
                      <a:pt x="25" y="126"/>
                    </a:cubicBezTo>
                    <a:cubicBezTo>
                      <a:pt x="27" y="129"/>
                      <a:pt x="28" y="130"/>
                      <a:pt x="28" y="131"/>
                    </a:cubicBezTo>
                    <a:cubicBezTo>
                      <a:pt x="28" y="133"/>
                      <a:pt x="30" y="133"/>
                      <a:pt x="33" y="136"/>
                    </a:cubicBezTo>
                    <a:cubicBezTo>
                      <a:pt x="36" y="138"/>
                      <a:pt x="36" y="140"/>
                      <a:pt x="36" y="141"/>
                    </a:cubicBezTo>
                    <a:cubicBezTo>
                      <a:pt x="36" y="143"/>
                      <a:pt x="42" y="145"/>
                      <a:pt x="42" y="145"/>
                    </a:cubicBezTo>
                    <a:cubicBezTo>
                      <a:pt x="44" y="150"/>
                      <a:pt x="44" y="150"/>
                      <a:pt x="44" y="150"/>
                    </a:cubicBezTo>
                    <a:cubicBezTo>
                      <a:pt x="45" y="150"/>
                      <a:pt x="45" y="151"/>
                      <a:pt x="46" y="152"/>
                    </a:cubicBezTo>
                    <a:cubicBezTo>
                      <a:pt x="47" y="154"/>
                      <a:pt x="49" y="156"/>
                      <a:pt x="49" y="156"/>
                    </a:cubicBezTo>
                    <a:cubicBezTo>
                      <a:pt x="49" y="156"/>
                      <a:pt x="52" y="158"/>
                      <a:pt x="54" y="156"/>
                    </a:cubicBezTo>
                    <a:cubicBezTo>
                      <a:pt x="56" y="154"/>
                      <a:pt x="59" y="156"/>
                      <a:pt x="59" y="156"/>
                    </a:cubicBezTo>
                    <a:cubicBezTo>
                      <a:pt x="59" y="156"/>
                      <a:pt x="61" y="154"/>
                      <a:pt x="63" y="155"/>
                    </a:cubicBezTo>
                    <a:cubicBezTo>
                      <a:pt x="64" y="156"/>
                      <a:pt x="68" y="160"/>
                      <a:pt x="72" y="163"/>
                    </a:cubicBezTo>
                    <a:cubicBezTo>
                      <a:pt x="73" y="163"/>
                      <a:pt x="76" y="161"/>
                      <a:pt x="78" y="161"/>
                    </a:cubicBezTo>
                    <a:cubicBezTo>
                      <a:pt x="80" y="161"/>
                      <a:pt x="82" y="164"/>
                      <a:pt x="83" y="163"/>
                    </a:cubicBezTo>
                    <a:cubicBezTo>
                      <a:pt x="84" y="162"/>
                      <a:pt x="87" y="160"/>
                      <a:pt x="89" y="161"/>
                    </a:cubicBezTo>
                    <a:cubicBezTo>
                      <a:pt x="90" y="162"/>
                      <a:pt x="94" y="162"/>
                      <a:pt x="94" y="161"/>
                    </a:cubicBezTo>
                    <a:cubicBezTo>
                      <a:pt x="94" y="160"/>
                      <a:pt x="95" y="159"/>
                      <a:pt x="97" y="158"/>
                    </a:cubicBezTo>
                    <a:cubicBezTo>
                      <a:pt x="97" y="158"/>
                      <a:pt x="97" y="157"/>
                      <a:pt x="98" y="157"/>
                    </a:cubicBezTo>
                    <a:cubicBezTo>
                      <a:pt x="98" y="155"/>
                      <a:pt x="102" y="153"/>
                      <a:pt x="104" y="153"/>
                    </a:cubicBezTo>
                    <a:cubicBezTo>
                      <a:pt x="106" y="152"/>
                      <a:pt x="108" y="152"/>
                      <a:pt x="109" y="153"/>
                    </a:cubicBezTo>
                    <a:cubicBezTo>
                      <a:pt x="109" y="154"/>
                      <a:pt x="110" y="154"/>
                      <a:pt x="111" y="154"/>
                    </a:cubicBezTo>
                    <a:cubicBezTo>
                      <a:pt x="111" y="150"/>
                      <a:pt x="112" y="147"/>
                      <a:pt x="111" y="147"/>
                    </a:cubicBezTo>
                    <a:cubicBezTo>
                      <a:pt x="109" y="147"/>
                      <a:pt x="105" y="145"/>
                      <a:pt x="103" y="141"/>
                    </a:cubicBezTo>
                    <a:cubicBezTo>
                      <a:pt x="102" y="137"/>
                      <a:pt x="97" y="135"/>
                      <a:pt x="96" y="132"/>
                    </a:cubicBezTo>
                    <a:cubicBezTo>
                      <a:pt x="95" y="130"/>
                      <a:pt x="90" y="130"/>
                      <a:pt x="89" y="128"/>
                    </a:cubicBezTo>
                    <a:cubicBezTo>
                      <a:pt x="88" y="126"/>
                      <a:pt x="91" y="126"/>
                      <a:pt x="91" y="124"/>
                    </a:cubicBezTo>
                    <a:cubicBezTo>
                      <a:pt x="91" y="121"/>
                      <a:pt x="96" y="123"/>
                      <a:pt x="97" y="122"/>
                    </a:cubicBezTo>
                    <a:cubicBezTo>
                      <a:pt x="97" y="122"/>
                      <a:pt x="98" y="116"/>
                      <a:pt x="98" y="113"/>
                    </a:cubicBezTo>
                    <a:cubicBezTo>
                      <a:pt x="98" y="110"/>
                      <a:pt x="102" y="108"/>
                      <a:pt x="100" y="106"/>
                    </a:cubicBezTo>
                    <a:cubicBezTo>
                      <a:pt x="99" y="105"/>
                      <a:pt x="102" y="104"/>
                      <a:pt x="104" y="103"/>
                    </a:cubicBezTo>
                    <a:cubicBezTo>
                      <a:pt x="106" y="101"/>
                      <a:pt x="104" y="97"/>
                      <a:pt x="106" y="95"/>
                    </a:cubicBezTo>
                    <a:cubicBezTo>
                      <a:pt x="108" y="93"/>
                      <a:pt x="110" y="89"/>
                      <a:pt x="111" y="89"/>
                    </a:cubicBezTo>
                    <a:cubicBezTo>
                      <a:pt x="113" y="89"/>
                      <a:pt x="115" y="87"/>
                      <a:pt x="115" y="85"/>
                    </a:cubicBezTo>
                    <a:cubicBezTo>
                      <a:pt x="115" y="83"/>
                      <a:pt x="118" y="79"/>
                      <a:pt x="118" y="75"/>
                    </a:cubicBezTo>
                    <a:cubicBezTo>
                      <a:pt x="117" y="72"/>
                      <a:pt x="116" y="67"/>
                      <a:pt x="118" y="64"/>
                    </a:cubicBezTo>
                    <a:cubicBezTo>
                      <a:pt x="121" y="61"/>
                      <a:pt x="122" y="59"/>
                      <a:pt x="121" y="56"/>
                    </a:cubicBezTo>
                    <a:cubicBezTo>
                      <a:pt x="121" y="54"/>
                      <a:pt x="124" y="53"/>
                      <a:pt x="126" y="52"/>
                    </a:cubicBezTo>
                    <a:cubicBezTo>
                      <a:pt x="127" y="51"/>
                      <a:pt x="131" y="49"/>
                      <a:pt x="134" y="45"/>
                    </a:cubicBezTo>
                    <a:cubicBezTo>
                      <a:pt x="132" y="42"/>
                      <a:pt x="130" y="41"/>
                      <a:pt x="129" y="40"/>
                    </a:cubicBezTo>
                    <a:cubicBezTo>
                      <a:pt x="126" y="39"/>
                      <a:pt x="124" y="34"/>
                      <a:pt x="124" y="27"/>
                    </a:cubicBezTo>
                    <a:cubicBezTo>
                      <a:pt x="124" y="21"/>
                      <a:pt x="122" y="16"/>
                      <a:pt x="122" y="14"/>
                    </a:cubicBezTo>
                    <a:cubicBezTo>
                      <a:pt x="122" y="12"/>
                      <a:pt x="119" y="8"/>
                      <a:pt x="115" y="6"/>
                    </a:cubicBezTo>
                    <a:cubicBezTo>
                      <a:pt x="112" y="4"/>
                      <a:pt x="111" y="2"/>
                      <a:pt x="110" y="0"/>
                    </a:cubicBezTo>
                    <a:cubicBezTo>
                      <a:pt x="110" y="0"/>
                      <a:pt x="110" y="0"/>
                      <a:pt x="110" y="0"/>
                    </a:cubicBezTo>
                    <a:cubicBezTo>
                      <a:pt x="108" y="3"/>
                      <a:pt x="108" y="3"/>
                      <a:pt x="106"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43">
                <a:extLst>
                  <a:ext uri="{FF2B5EF4-FFF2-40B4-BE49-F238E27FC236}">
                    <a16:creationId xmlns:a16="http://schemas.microsoft.com/office/drawing/2014/main" id="{F4D7AA82-BE90-40D2-BDA6-42017DACCE06}"/>
                  </a:ext>
                </a:extLst>
              </p:cNvPr>
              <p:cNvSpPr>
                <a:spLocks/>
              </p:cNvSpPr>
              <p:nvPr/>
            </p:nvSpPr>
            <p:spPr bwMode="auto">
              <a:xfrm>
                <a:off x="5683843" y="3848891"/>
                <a:ext cx="33878" cy="35132"/>
              </a:xfrm>
              <a:custGeom>
                <a:avLst/>
                <a:gdLst>
                  <a:gd name="T0" fmla="*/ 5 w 15"/>
                  <a:gd name="T1" fmla="*/ 2 h 15"/>
                  <a:gd name="T2" fmla="*/ 1 w 15"/>
                  <a:gd name="T3" fmla="*/ 7 h 15"/>
                  <a:gd name="T4" fmla="*/ 1 w 15"/>
                  <a:gd name="T5" fmla="*/ 14 h 15"/>
                  <a:gd name="T6" fmla="*/ 6 w 15"/>
                  <a:gd name="T7" fmla="*/ 14 h 15"/>
                  <a:gd name="T8" fmla="*/ 9 w 15"/>
                  <a:gd name="T9" fmla="*/ 15 h 15"/>
                  <a:gd name="T10" fmla="*/ 13 w 15"/>
                  <a:gd name="T11" fmla="*/ 11 h 15"/>
                  <a:gd name="T12" fmla="*/ 9 w 15"/>
                  <a:gd name="T13" fmla="*/ 9 h 15"/>
                  <a:gd name="T14" fmla="*/ 13 w 15"/>
                  <a:gd name="T15" fmla="*/ 6 h 15"/>
                  <a:gd name="T16" fmla="*/ 12 w 15"/>
                  <a:gd name="T17" fmla="*/ 1 h 15"/>
                  <a:gd name="T18" fmla="*/ 11 w 15"/>
                  <a:gd name="T19" fmla="*/ 0 h 15"/>
                  <a:gd name="T20" fmla="*/ 9 w 15"/>
                  <a:gd name="T21" fmla="*/ 1 h 15"/>
                  <a:gd name="T22" fmla="*/ 5 w 15"/>
                  <a:gd name="T23"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5">
                    <a:moveTo>
                      <a:pt x="5" y="2"/>
                    </a:moveTo>
                    <a:cubicBezTo>
                      <a:pt x="5" y="2"/>
                      <a:pt x="3" y="6"/>
                      <a:pt x="1" y="7"/>
                    </a:cubicBezTo>
                    <a:cubicBezTo>
                      <a:pt x="0" y="9"/>
                      <a:pt x="1" y="13"/>
                      <a:pt x="1" y="14"/>
                    </a:cubicBezTo>
                    <a:cubicBezTo>
                      <a:pt x="2" y="15"/>
                      <a:pt x="4" y="15"/>
                      <a:pt x="6" y="14"/>
                    </a:cubicBezTo>
                    <a:cubicBezTo>
                      <a:pt x="7" y="13"/>
                      <a:pt x="8" y="13"/>
                      <a:pt x="9" y="15"/>
                    </a:cubicBezTo>
                    <a:cubicBezTo>
                      <a:pt x="10" y="14"/>
                      <a:pt x="12" y="12"/>
                      <a:pt x="13" y="11"/>
                    </a:cubicBezTo>
                    <a:cubicBezTo>
                      <a:pt x="11" y="10"/>
                      <a:pt x="9" y="10"/>
                      <a:pt x="9" y="9"/>
                    </a:cubicBezTo>
                    <a:cubicBezTo>
                      <a:pt x="8" y="8"/>
                      <a:pt x="11" y="6"/>
                      <a:pt x="13" y="6"/>
                    </a:cubicBezTo>
                    <a:cubicBezTo>
                      <a:pt x="15" y="5"/>
                      <a:pt x="14" y="3"/>
                      <a:pt x="12" y="1"/>
                    </a:cubicBezTo>
                    <a:cubicBezTo>
                      <a:pt x="12" y="1"/>
                      <a:pt x="12" y="0"/>
                      <a:pt x="11" y="0"/>
                    </a:cubicBezTo>
                    <a:cubicBezTo>
                      <a:pt x="10" y="1"/>
                      <a:pt x="9" y="1"/>
                      <a:pt x="9" y="1"/>
                    </a:cubicBezTo>
                    <a:cubicBezTo>
                      <a:pt x="9" y="2"/>
                      <a:pt x="7" y="2"/>
                      <a:pt x="5"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44">
                <a:extLst>
                  <a:ext uri="{FF2B5EF4-FFF2-40B4-BE49-F238E27FC236}">
                    <a16:creationId xmlns:a16="http://schemas.microsoft.com/office/drawing/2014/main" id="{AAD8FB33-12BF-4E0A-8311-5D3421690AFC}"/>
                  </a:ext>
                </a:extLst>
              </p:cNvPr>
              <p:cNvSpPr>
                <a:spLocks/>
              </p:cNvSpPr>
              <p:nvPr/>
            </p:nvSpPr>
            <p:spPr bwMode="auto">
              <a:xfrm>
                <a:off x="5584719" y="3747258"/>
                <a:ext cx="124218" cy="106652"/>
              </a:xfrm>
              <a:custGeom>
                <a:avLst/>
                <a:gdLst>
                  <a:gd name="T0" fmla="*/ 10 w 54"/>
                  <a:gd name="T1" fmla="*/ 7 h 46"/>
                  <a:gd name="T2" fmla="*/ 5 w 54"/>
                  <a:gd name="T3" fmla="*/ 11 h 46"/>
                  <a:gd name="T4" fmla="*/ 2 w 54"/>
                  <a:gd name="T5" fmla="*/ 19 h 46"/>
                  <a:gd name="T6" fmla="*/ 2 w 54"/>
                  <a:gd name="T7" fmla="*/ 30 h 46"/>
                  <a:gd name="T8" fmla="*/ 9 w 54"/>
                  <a:gd name="T9" fmla="*/ 30 h 46"/>
                  <a:gd name="T10" fmla="*/ 11 w 54"/>
                  <a:gd name="T11" fmla="*/ 28 h 46"/>
                  <a:gd name="T12" fmla="*/ 15 w 54"/>
                  <a:gd name="T13" fmla="*/ 27 h 46"/>
                  <a:gd name="T14" fmla="*/ 20 w 54"/>
                  <a:gd name="T15" fmla="*/ 29 h 46"/>
                  <a:gd name="T16" fmla="*/ 23 w 54"/>
                  <a:gd name="T17" fmla="*/ 29 h 46"/>
                  <a:gd name="T18" fmla="*/ 31 w 54"/>
                  <a:gd name="T19" fmla="*/ 29 h 46"/>
                  <a:gd name="T20" fmla="*/ 48 w 54"/>
                  <a:gd name="T21" fmla="*/ 46 h 46"/>
                  <a:gd name="T22" fmla="*/ 48 w 54"/>
                  <a:gd name="T23" fmla="*/ 46 h 46"/>
                  <a:gd name="T24" fmla="*/ 52 w 54"/>
                  <a:gd name="T25" fmla="*/ 45 h 46"/>
                  <a:gd name="T26" fmla="*/ 54 w 54"/>
                  <a:gd name="T27" fmla="*/ 44 h 46"/>
                  <a:gd name="T28" fmla="*/ 46 w 54"/>
                  <a:gd name="T29" fmla="*/ 34 h 46"/>
                  <a:gd name="T30" fmla="*/ 33 w 54"/>
                  <a:gd name="T31" fmla="*/ 25 h 46"/>
                  <a:gd name="T32" fmla="*/ 28 w 54"/>
                  <a:gd name="T33" fmla="*/ 20 h 46"/>
                  <a:gd name="T34" fmla="*/ 22 w 54"/>
                  <a:gd name="T35" fmla="*/ 9 h 46"/>
                  <a:gd name="T36" fmla="*/ 18 w 54"/>
                  <a:gd name="T37" fmla="*/ 0 h 46"/>
                  <a:gd name="T38" fmla="*/ 10 w 54"/>
                  <a:gd name="T39" fmla="*/ 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46">
                    <a:moveTo>
                      <a:pt x="10" y="7"/>
                    </a:moveTo>
                    <a:cubicBezTo>
                      <a:pt x="8" y="8"/>
                      <a:pt x="5" y="9"/>
                      <a:pt x="5" y="11"/>
                    </a:cubicBezTo>
                    <a:cubicBezTo>
                      <a:pt x="6" y="14"/>
                      <a:pt x="5" y="16"/>
                      <a:pt x="2" y="19"/>
                    </a:cubicBezTo>
                    <a:cubicBezTo>
                      <a:pt x="0" y="22"/>
                      <a:pt x="1" y="27"/>
                      <a:pt x="2" y="30"/>
                    </a:cubicBezTo>
                    <a:cubicBezTo>
                      <a:pt x="5" y="30"/>
                      <a:pt x="8" y="30"/>
                      <a:pt x="9" y="30"/>
                    </a:cubicBezTo>
                    <a:cubicBezTo>
                      <a:pt x="10" y="32"/>
                      <a:pt x="10" y="30"/>
                      <a:pt x="11" y="28"/>
                    </a:cubicBezTo>
                    <a:cubicBezTo>
                      <a:pt x="12" y="25"/>
                      <a:pt x="13" y="26"/>
                      <a:pt x="15" y="27"/>
                    </a:cubicBezTo>
                    <a:cubicBezTo>
                      <a:pt x="16" y="28"/>
                      <a:pt x="17" y="30"/>
                      <a:pt x="20" y="29"/>
                    </a:cubicBezTo>
                    <a:cubicBezTo>
                      <a:pt x="22" y="28"/>
                      <a:pt x="22" y="28"/>
                      <a:pt x="23" y="29"/>
                    </a:cubicBezTo>
                    <a:cubicBezTo>
                      <a:pt x="25" y="29"/>
                      <a:pt x="30" y="29"/>
                      <a:pt x="31" y="29"/>
                    </a:cubicBezTo>
                    <a:cubicBezTo>
                      <a:pt x="33" y="29"/>
                      <a:pt x="48" y="46"/>
                      <a:pt x="48" y="46"/>
                    </a:cubicBezTo>
                    <a:cubicBezTo>
                      <a:pt x="48" y="46"/>
                      <a:pt x="48" y="46"/>
                      <a:pt x="48" y="46"/>
                    </a:cubicBezTo>
                    <a:cubicBezTo>
                      <a:pt x="50" y="46"/>
                      <a:pt x="52" y="46"/>
                      <a:pt x="52" y="45"/>
                    </a:cubicBezTo>
                    <a:cubicBezTo>
                      <a:pt x="52" y="45"/>
                      <a:pt x="53" y="45"/>
                      <a:pt x="54" y="44"/>
                    </a:cubicBezTo>
                    <a:cubicBezTo>
                      <a:pt x="52" y="42"/>
                      <a:pt x="50" y="39"/>
                      <a:pt x="46" y="34"/>
                    </a:cubicBezTo>
                    <a:cubicBezTo>
                      <a:pt x="41" y="29"/>
                      <a:pt x="36" y="25"/>
                      <a:pt x="33" y="25"/>
                    </a:cubicBezTo>
                    <a:cubicBezTo>
                      <a:pt x="30" y="25"/>
                      <a:pt x="30" y="21"/>
                      <a:pt x="28" y="20"/>
                    </a:cubicBezTo>
                    <a:cubicBezTo>
                      <a:pt x="26" y="20"/>
                      <a:pt x="22" y="13"/>
                      <a:pt x="22" y="9"/>
                    </a:cubicBezTo>
                    <a:cubicBezTo>
                      <a:pt x="22" y="6"/>
                      <a:pt x="20" y="3"/>
                      <a:pt x="18" y="0"/>
                    </a:cubicBezTo>
                    <a:cubicBezTo>
                      <a:pt x="15" y="4"/>
                      <a:pt x="11" y="6"/>
                      <a:pt x="10"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45">
                <a:extLst>
                  <a:ext uri="{FF2B5EF4-FFF2-40B4-BE49-F238E27FC236}">
                    <a16:creationId xmlns:a16="http://schemas.microsoft.com/office/drawing/2014/main" id="{98B96C6B-A698-4715-8B4F-5F313F2DA07E}"/>
                  </a:ext>
                </a:extLst>
              </p:cNvPr>
              <p:cNvSpPr>
                <a:spLocks/>
              </p:cNvSpPr>
              <p:nvPr/>
            </p:nvSpPr>
            <p:spPr bwMode="auto">
              <a:xfrm>
                <a:off x="5519473" y="3804975"/>
                <a:ext cx="279804" cy="219577"/>
              </a:xfrm>
              <a:custGeom>
                <a:avLst/>
                <a:gdLst>
                  <a:gd name="T0" fmla="*/ 8 w 121"/>
                  <a:gd name="T1" fmla="*/ 62 h 95"/>
                  <a:gd name="T2" fmla="*/ 15 w 121"/>
                  <a:gd name="T3" fmla="*/ 71 h 95"/>
                  <a:gd name="T4" fmla="*/ 23 w 121"/>
                  <a:gd name="T5" fmla="*/ 77 h 95"/>
                  <a:gd name="T6" fmla="*/ 23 w 121"/>
                  <a:gd name="T7" fmla="*/ 84 h 95"/>
                  <a:gd name="T8" fmla="*/ 25 w 121"/>
                  <a:gd name="T9" fmla="*/ 85 h 95"/>
                  <a:gd name="T10" fmla="*/ 34 w 121"/>
                  <a:gd name="T11" fmla="*/ 87 h 95"/>
                  <a:gd name="T12" fmla="*/ 43 w 121"/>
                  <a:gd name="T13" fmla="*/ 92 h 95"/>
                  <a:gd name="T14" fmla="*/ 52 w 121"/>
                  <a:gd name="T15" fmla="*/ 94 h 95"/>
                  <a:gd name="T16" fmla="*/ 58 w 121"/>
                  <a:gd name="T17" fmla="*/ 90 h 95"/>
                  <a:gd name="T18" fmla="*/ 64 w 121"/>
                  <a:gd name="T19" fmla="*/ 88 h 95"/>
                  <a:gd name="T20" fmla="*/ 68 w 121"/>
                  <a:gd name="T21" fmla="*/ 90 h 95"/>
                  <a:gd name="T22" fmla="*/ 72 w 121"/>
                  <a:gd name="T23" fmla="*/ 89 h 95"/>
                  <a:gd name="T24" fmla="*/ 79 w 121"/>
                  <a:gd name="T25" fmla="*/ 88 h 95"/>
                  <a:gd name="T26" fmla="*/ 89 w 121"/>
                  <a:gd name="T27" fmla="*/ 82 h 95"/>
                  <a:gd name="T28" fmla="*/ 98 w 121"/>
                  <a:gd name="T29" fmla="*/ 81 h 95"/>
                  <a:gd name="T30" fmla="*/ 120 w 121"/>
                  <a:gd name="T31" fmla="*/ 59 h 95"/>
                  <a:gd name="T32" fmla="*/ 117 w 121"/>
                  <a:gd name="T33" fmla="*/ 57 h 95"/>
                  <a:gd name="T34" fmla="*/ 106 w 121"/>
                  <a:gd name="T35" fmla="*/ 55 h 95"/>
                  <a:gd name="T36" fmla="*/ 90 w 121"/>
                  <a:gd name="T37" fmla="*/ 49 h 95"/>
                  <a:gd name="T38" fmla="*/ 84 w 121"/>
                  <a:gd name="T39" fmla="*/ 44 h 95"/>
                  <a:gd name="T40" fmla="*/ 79 w 121"/>
                  <a:gd name="T41" fmla="*/ 37 h 95"/>
                  <a:gd name="T42" fmla="*/ 80 w 121"/>
                  <a:gd name="T43" fmla="*/ 34 h 95"/>
                  <a:gd name="T44" fmla="*/ 77 w 121"/>
                  <a:gd name="T45" fmla="*/ 33 h 95"/>
                  <a:gd name="T46" fmla="*/ 72 w 121"/>
                  <a:gd name="T47" fmla="*/ 33 h 95"/>
                  <a:gd name="T48" fmla="*/ 72 w 121"/>
                  <a:gd name="T49" fmla="*/ 26 h 95"/>
                  <a:gd name="T50" fmla="*/ 76 w 121"/>
                  <a:gd name="T51" fmla="*/ 21 h 95"/>
                  <a:gd name="T52" fmla="*/ 59 w 121"/>
                  <a:gd name="T53" fmla="*/ 4 h 95"/>
                  <a:gd name="T54" fmla="*/ 51 w 121"/>
                  <a:gd name="T55" fmla="*/ 4 h 95"/>
                  <a:gd name="T56" fmla="*/ 48 w 121"/>
                  <a:gd name="T57" fmla="*/ 4 h 95"/>
                  <a:gd name="T58" fmla="*/ 43 w 121"/>
                  <a:gd name="T59" fmla="*/ 2 h 95"/>
                  <a:gd name="T60" fmla="*/ 39 w 121"/>
                  <a:gd name="T61" fmla="*/ 3 h 95"/>
                  <a:gd name="T62" fmla="*/ 37 w 121"/>
                  <a:gd name="T63" fmla="*/ 5 h 95"/>
                  <a:gd name="T64" fmla="*/ 30 w 121"/>
                  <a:gd name="T65" fmla="*/ 5 h 95"/>
                  <a:gd name="T66" fmla="*/ 30 w 121"/>
                  <a:gd name="T67" fmla="*/ 5 h 95"/>
                  <a:gd name="T68" fmla="*/ 27 w 121"/>
                  <a:gd name="T69" fmla="*/ 15 h 95"/>
                  <a:gd name="T70" fmla="*/ 23 w 121"/>
                  <a:gd name="T71" fmla="*/ 19 h 95"/>
                  <a:gd name="T72" fmla="*/ 18 w 121"/>
                  <a:gd name="T73" fmla="*/ 25 h 95"/>
                  <a:gd name="T74" fmla="*/ 16 w 121"/>
                  <a:gd name="T75" fmla="*/ 33 h 95"/>
                  <a:gd name="T76" fmla="*/ 12 w 121"/>
                  <a:gd name="T77" fmla="*/ 36 h 95"/>
                  <a:gd name="T78" fmla="*/ 10 w 121"/>
                  <a:gd name="T79" fmla="*/ 43 h 95"/>
                  <a:gd name="T80" fmla="*/ 9 w 121"/>
                  <a:gd name="T81" fmla="*/ 52 h 95"/>
                  <a:gd name="T82" fmla="*/ 3 w 121"/>
                  <a:gd name="T83" fmla="*/ 54 h 95"/>
                  <a:gd name="T84" fmla="*/ 1 w 121"/>
                  <a:gd name="T85" fmla="*/ 58 h 95"/>
                  <a:gd name="T86" fmla="*/ 8 w 121"/>
                  <a:gd name="T87" fmla="*/ 6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1" h="95">
                    <a:moveTo>
                      <a:pt x="8" y="62"/>
                    </a:moveTo>
                    <a:cubicBezTo>
                      <a:pt x="9" y="65"/>
                      <a:pt x="14" y="67"/>
                      <a:pt x="15" y="71"/>
                    </a:cubicBezTo>
                    <a:cubicBezTo>
                      <a:pt x="17" y="75"/>
                      <a:pt x="21" y="77"/>
                      <a:pt x="23" y="77"/>
                    </a:cubicBezTo>
                    <a:cubicBezTo>
                      <a:pt x="24" y="77"/>
                      <a:pt x="23" y="80"/>
                      <a:pt x="23" y="84"/>
                    </a:cubicBezTo>
                    <a:cubicBezTo>
                      <a:pt x="24" y="85"/>
                      <a:pt x="25" y="85"/>
                      <a:pt x="25" y="85"/>
                    </a:cubicBezTo>
                    <a:cubicBezTo>
                      <a:pt x="27" y="86"/>
                      <a:pt x="32" y="85"/>
                      <a:pt x="34" y="87"/>
                    </a:cubicBezTo>
                    <a:cubicBezTo>
                      <a:pt x="35" y="89"/>
                      <a:pt x="41" y="92"/>
                      <a:pt x="43" y="92"/>
                    </a:cubicBezTo>
                    <a:cubicBezTo>
                      <a:pt x="45" y="92"/>
                      <a:pt x="51" y="93"/>
                      <a:pt x="52" y="94"/>
                    </a:cubicBezTo>
                    <a:cubicBezTo>
                      <a:pt x="53" y="95"/>
                      <a:pt x="55" y="91"/>
                      <a:pt x="58" y="90"/>
                    </a:cubicBezTo>
                    <a:cubicBezTo>
                      <a:pt x="60" y="88"/>
                      <a:pt x="64" y="87"/>
                      <a:pt x="64" y="88"/>
                    </a:cubicBezTo>
                    <a:cubicBezTo>
                      <a:pt x="65" y="90"/>
                      <a:pt x="67" y="91"/>
                      <a:pt x="68" y="90"/>
                    </a:cubicBezTo>
                    <a:cubicBezTo>
                      <a:pt x="69" y="90"/>
                      <a:pt x="71" y="89"/>
                      <a:pt x="72" y="89"/>
                    </a:cubicBezTo>
                    <a:cubicBezTo>
                      <a:pt x="75" y="88"/>
                      <a:pt x="78" y="88"/>
                      <a:pt x="79" y="88"/>
                    </a:cubicBezTo>
                    <a:cubicBezTo>
                      <a:pt x="80" y="88"/>
                      <a:pt x="84" y="82"/>
                      <a:pt x="89" y="82"/>
                    </a:cubicBezTo>
                    <a:cubicBezTo>
                      <a:pt x="95" y="82"/>
                      <a:pt x="96" y="83"/>
                      <a:pt x="98" y="81"/>
                    </a:cubicBezTo>
                    <a:cubicBezTo>
                      <a:pt x="101" y="78"/>
                      <a:pt x="118" y="60"/>
                      <a:pt x="120" y="59"/>
                    </a:cubicBezTo>
                    <a:cubicBezTo>
                      <a:pt x="121" y="58"/>
                      <a:pt x="119" y="57"/>
                      <a:pt x="117" y="57"/>
                    </a:cubicBezTo>
                    <a:cubicBezTo>
                      <a:pt x="115" y="57"/>
                      <a:pt x="112" y="57"/>
                      <a:pt x="106" y="55"/>
                    </a:cubicBezTo>
                    <a:cubicBezTo>
                      <a:pt x="100" y="53"/>
                      <a:pt x="91" y="50"/>
                      <a:pt x="90" y="49"/>
                    </a:cubicBezTo>
                    <a:cubicBezTo>
                      <a:pt x="88" y="49"/>
                      <a:pt x="86" y="45"/>
                      <a:pt x="84" y="44"/>
                    </a:cubicBezTo>
                    <a:cubicBezTo>
                      <a:pt x="83" y="44"/>
                      <a:pt x="80" y="39"/>
                      <a:pt x="79" y="37"/>
                    </a:cubicBezTo>
                    <a:cubicBezTo>
                      <a:pt x="79" y="37"/>
                      <a:pt x="80" y="35"/>
                      <a:pt x="80" y="34"/>
                    </a:cubicBezTo>
                    <a:cubicBezTo>
                      <a:pt x="79" y="32"/>
                      <a:pt x="78" y="32"/>
                      <a:pt x="77" y="33"/>
                    </a:cubicBezTo>
                    <a:cubicBezTo>
                      <a:pt x="75" y="34"/>
                      <a:pt x="73" y="34"/>
                      <a:pt x="72" y="33"/>
                    </a:cubicBezTo>
                    <a:cubicBezTo>
                      <a:pt x="72" y="32"/>
                      <a:pt x="71" y="28"/>
                      <a:pt x="72" y="26"/>
                    </a:cubicBezTo>
                    <a:cubicBezTo>
                      <a:pt x="74" y="24"/>
                      <a:pt x="76" y="21"/>
                      <a:pt x="76" y="21"/>
                    </a:cubicBezTo>
                    <a:cubicBezTo>
                      <a:pt x="76" y="21"/>
                      <a:pt x="61" y="4"/>
                      <a:pt x="59" y="4"/>
                    </a:cubicBezTo>
                    <a:cubicBezTo>
                      <a:pt x="58" y="4"/>
                      <a:pt x="53" y="4"/>
                      <a:pt x="51" y="4"/>
                    </a:cubicBezTo>
                    <a:cubicBezTo>
                      <a:pt x="50" y="3"/>
                      <a:pt x="50" y="3"/>
                      <a:pt x="48" y="4"/>
                    </a:cubicBezTo>
                    <a:cubicBezTo>
                      <a:pt x="45" y="5"/>
                      <a:pt x="44" y="3"/>
                      <a:pt x="43" y="2"/>
                    </a:cubicBezTo>
                    <a:cubicBezTo>
                      <a:pt x="41" y="1"/>
                      <a:pt x="40" y="0"/>
                      <a:pt x="39" y="3"/>
                    </a:cubicBezTo>
                    <a:cubicBezTo>
                      <a:pt x="38" y="5"/>
                      <a:pt x="38" y="7"/>
                      <a:pt x="37" y="5"/>
                    </a:cubicBezTo>
                    <a:cubicBezTo>
                      <a:pt x="36" y="5"/>
                      <a:pt x="33" y="5"/>
                      <a:pt x="30" y="5"/>
                    </a:cubicBezTo>
                    <a:cubicBezTo>
                      <a:pt x="30" y="5"/>
                      <a:pt x="30" y="5"/>
                      <a:pt x="30" y="5"/>
                    </a:cubicBezTo>
                    <a:cubicBezTo>
                      <a:pt x="30" y="9"/>
                      <a:pt x="27" y="13"/>
                      <a:pt x="27" y="15"/>
                    </a:cubicBezTo>
                    <a:cubicBezTo>
                      <a:pt x="27" y="17"/>
                      <a:pt x="25" y="19"/>
                      <a:pt x="23" y="19"/>
                    </a:cubicBezTo>
                    <a:cubicBezTo>
                      <a:pt x="22" y="19"/>
                      <a:pt x="20" y="23"/>
                      <a:pt x="18" y="25"/>
                    </a:cubicBezTo>
                    <a:cubicBezTo>
                      <a:pt x="16" y="27"/>
                      <a:pt x="18" y="31"/>
                      <a:pt x="16" y="33"/>
                    </a:cubicBezTo>
                    <a:cubicBezTo>
                      <a:pt x="14" y="34"/>
                      <a:pt x="11" y="35"/>
                      <a:pt x="12" y="36"/>
                    </a:cubicBezTo>
                    <a:cubicBezTo>
                      <a:pt x="14" y="38"/>
                      <a:pt x="10" y="40"/>
                      <a:pt x="10" y="43"/>
                    </a:cubicBezTo>
                    <a:cubicBezTo>
                      <a:pt x="10" y="46"/>
                      <a:pt x="9" y="52"/>
                      <a:pt x="9" y="52"/>
                    </a:cubicBezTo>
                    <a:cubicBezTo>
                      <a:pt x="8" y="53"/>
                      <a:pt x="3" y="51"/>
                      <a:pt x="3" y="54"/>
                    </a:cubicBezTo>
                    <a:cubicBezTo>
                      <a:pt x="3" y="56"/>
                      <a:pt x="0" y="56"/>
                      <a:pt x="1" y="58"/>
                    </a:cubicBezTo>
                    <a:cubicBezTo>
                      <a:pt x="2" y="60"/>
                      <a:pt x="7" y="60"/>
                      <a:pt x="8" y="6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46">
                <a:extLst>
                  <a:ext uri="{FF2B5EF4-FFF2-40B4-BE49-F238E27FC236}">
                    <a16:creationId xmlns:a16="http://schemas.microsoft.com/office/drawing/2014/main" id="{A6090E3A-43AE-4E03-9FB2-A622A4E5726E}"/>
                  </a:ext>
                </a:extLst>
              </p:cNvPr>
              <p:cNvSpPr>
                <a:spLocks/>
              </p:cNvSpPr>
              <p:nvPr/>
            </p:nvSpPr>
            <p:spPr bwMode="auto">
              <a:xfrm>
                <a:off x="5563389" y="3408482"/>
                <a:ext cx="27604" cy="35132"/>
              </a:xfrm>
              <a:custGeom>
                <a:avLst/>
                <a:gdLst>
                  <a:gd name="T0" fmla="*/ 10 w 12"/>
                  <a:gd name="T1" fmla="*/ 7 h 15"/>
                  <a:gd name="T2" fmla="*/ 6 w 12"/>
                  <a:gd name="T3" fmla="*/ 0 h 15"/>
                  <a:gd name="T4" fmla="*/ 6 w 12"/>
                  <a:gd name="T5" fmla="*/ 2 h 15"/>
                  <a:gd name="T6" fmla="*/ 0 w 12"/>
                  <a:gd name="T7" fmla="*/ 14 h 15"/>
                  <a:gd name="T8" fmla="*/ 4 w 12"/>
                  <a:gd name="T9" fmla="*/ 15 h 15"/>
                  <a:gd name="T10" fmla="*/ 10 w 12"/>
                  <a:gd name="T11" fmla="*/ 7 h 15"/>
                </a:gdLst>
                <a:ahLst/>
                <a:cxnLst>
                  <a:cxn ang="0">
                    <a:pos x="T0" y="T1"/>
                  </a:cxn>
                  <a:cxn ang="0">
                    <a:pos x="T2" y="T3"/>
                  </a:cxn>
                  <a:cxn ang="0">
                    <a:pos x="T4" y="T5"/>
                  </a:cxn>
                  <a:cxn ang="0">
                    <a:pos x="T6" y="T7"/>
                  </a:cxn>
                  <a:cxn ang="0">
                    <a:pos x="T8" y="T9"/>
                  </a:cxn>
                  <a:cxn ang="0">
                    <a:pos x="T10" y="T11"/>
                  </a:cxn>
                </a:cxnLst>
                <a:rect l="0" t="0" r="r" b="b"/>
                <a:pathLst>
                  <a:path w="12" h="15">
                    <a:moveTo>
                      <a:pt x="10" y="7"/>
                    </a:moveTo>
                    <a:cubicBezTo>
                      <a:pt x="12" y="5"/>
                      <a:pt x="12" y="0"/>
                      <a:pt x="6" y="0"/>
                    </a:cubicBezTo>
                    <a:cubicBezTo>
                      <a:pt x="6" y="1"/>
                      <a:pt x="6" y="1"/>
                      <a:pt x="6" y="2"/>
                    </a:cubicBezTo>
                    <a:cubicBezTo>
                      <a:pt x="6" y="4"/>
                      <a:pt x="2" y="9"/>
                      <a:pt x="0" y="14"/>
                    </a:cubicBezTo>
                    <a:cubicBezTo>
                      <a:pt x="4" y="15"/>
                      <a:pt x="4" y="15"/>
                      <a:pt x="4" y="15"/>
                    </a:cubicBezTo>
                    <a:cubicBezTo>
                      <a:pt x="6" y="12"/>
                      <a:pt x="9" y="8"/>
                      <a:pt x="10"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1" name="Freeform 47">
                <a:extLst>
                  <a:ext uri="{FF2B5EF4-FFF2-40B4-BE49-F238E27FC236}">
                    <a16:creationId xmlns:a16="http://schemas.microsoft.com/office/drawing/2014/main" id="{7C81DFD2-D99E-4375-944B-7DB815B46D6E}"/>
                  </a:ext>
                </a:extLst>
              </p:cNvPr>
              <p:cNvSpPr>
                <a:spLocks/>
              </p:cNvSpPr>
              <p:nvPr/>
            </p:nvSpPr>
            <p:spPr bwMode="auto">
              <a:xfrm>
                <a:off x="5573427" y="3358293"/>
                <a:ext cx="126727" cy="101633"/>
              </a:xfrm>
              <a:custGeom>
                <a:avLst/>
                <a:gdLst>
                  <a:gd name="T0" fmla="*/ 6 w 55"/>
                  <a:gd name="T1" fmla="*/ 29 h 44"/>
                  <a:gd name="T2" fmla="*/ 0 w 55"/>
                  <a:gd name="T3" fmla="*/ 37 h 44"/>
                  <a:gd name="T4" fmla="*/ 0 w 55"/>
                  <a:gd name="T5" fmla="*/ 37 h 44"/>
                  <a:gd name="T6" fmla="*/ 1 w 55"/>
                  <a:gd name="T7" fmla="*/ 40 h 44"/>
                  <a:gd name="T8" fmla="*/ 8 w 55"/>
                  <a:gd name="T9" fmla="*/ 44 h 44"/>
                  <a:gd name="T10" fmla="*/ 16 w 55"/>
                  <a:gd name="T11" fmla="*/ 40 h 44"/>
                  <a:gd name="T12" fmla="*/ 43 w 55"/>
                  <a:gd name="T13" fmla="*/ 26 h 44"/>
                  <a:gd name="T14" fmla="*/ 45 w 55"/>
                  <a:gd name="T15" fmla="*/ 21 h 44"/>
                  <a:gd name="T16" fmla="*/ 46 w 55"/>
                  <a:gd name="T17" fmla="*/ 15 h 44"/>
                  <a:gd name="T18" fmla="*/ 45 w 55"/>
                  <a:gd name="T19" fmla="*/ 8 h 44"/>
                  <a:gd name="T20" fmla="*/ 50 w 55"/>
                  <a:gd name="T21" fmla="*/ 4 h 44"/>
                  <a:gd name="T22" fmla="*/ 55 w 55"/>
                  <a:gd name="T23" fmla="*/ 1 h 44"/>
                  <a:gd name="T24" fmla="*/ 52 w 55"/>
                  <a:gd name="T25" fmla="*/ 0 h 44"/>
                  <a:gd name="T26" fmla="*/ 43 w 55"/>
                  <a:gd name="T27" fmla="*/ 1 h 44"/>
                  <a:gd name="T28" fmla="*/ 32 w 55"/>
                  <a:gd name="T29" fmla="*/ 4 h 44"/>
                  <a:gd name="T30" fmla="*/ 23 w 55"/>
                  <a:gd name="T31" fmla="*/ 4 h 44"/>
                  <a:gd name="T32" fmla="*/ 18 w 55"/>
                  <a:gd name="T33" fmla="*/ 5 h 44"/>
                  <a:gd name="T34" fmla="*/ 11 w 55"/>
                  <a:gd name="T35" fmla="*/ 5 h 44"/>
                  <a:gd name="T36" fmla="*/ 8 w 55"/>
                  <a:gd name="T37" fmla="*/ 7 h 44"/>
                  <a:gd name="T38" fmla="*/ 3 w 55"/>
                  <a:gd name="T39" fmla="*/ 12 h 44"/>
                  <a:gd name="T40" fmla="*/ 3 w 55"/>
                  <a:gd name="T41" fmla="*/ 16 h 44"/>
                  <a:gd name="T42" fmla="*/ 2 w 55"/>
                  <a:gd name="T43" fmla="*/ 22 h 44"/>
                  <a:gd name="T44" fmla="*/ 6 w 55"/>
                  <a:gd name="T45" fmla="*/ 2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44">
                    <a:moveTo>
                      <a:pt x="6" y="29"/>
                    </a:moveTo>
                    <a:cubicBezTo>
                      <a:pt x="5" y="30"/>
                      <a:pt x="2" y="34"/>
                      <a:pt x="0" y="37"/>
                    </a:cubicBezTo>
                    <a:cubicBezTo>
                      <a:pt x="0" y="37"/>
                      <a:pt x="0" y="37"/>
                      <a:pt x="0" y="37"/>
                    </a:cubicBezTo>
                    <a:cubicBezTo>
                      <a:pt x="1" y="40"/>
                      <a:pt x="1" y="40"/>
                      <a:pt x="1" y="40"/>
                    </a:cubicBezTo>
                    <a:cubicBezTo>
                      <a:pt x="8" y="44"/>
                      <a:pt x="8" y="44"/>
                      <a:pt x="8" y="44"/>
                    </a:cubicBezTo>
                    <a:cubicBezTo>
                      <a:pt x="8" y="44"/>
                      <a:pt x="14" y="40"/>
                      <a:pt x="16" y="40"/>
                    </a:cubicBezTo>
                    <a:cubicBezTo>
                      <a:pt x="18" y="40"/>
                      <a:pt x="43" y="26"/>
                      <a:pt x="43" y="26"/>
                    </a:cubicBezTo>
                    <a:cubicBezTo>
                      <a:pt x="43" y="26"/>
                      <a:pt x="46" y="22"/>
                      <a:pt x="45" y="21"/>
                    </a:cubicBezTo>
                    <a:cubicBezTo>
                      <a:pt x="45" y="20"/>
                      <a:pt x="45" y="16"/>
                      <a:pt x="46" y="15"/>
                    </a:cubicBezTo>
                    <a:cubicBezTo>
                      <a:pt x="47" y="13"/>
                      <a:pt x="44" y="11"/>
                      <a:pt x="45" y="8"/>
                    </a:cubicBezTo>
                    <a:cubicBezTo>
                      <a:pt x="46" y="6"/>
                      <a:pt x="50" y="4"/>
                      <a:pt x="50" y="4"/>
                    </a:cubicBezTo>
                    <a:cubicBezTo>
                      <a:pt x="55" y="1"/>
                      <a:pt x="55" y="1"/>
                      <a:pt x="55" y="1"/>
                    </a:cubicBezTo>
                    <a:cubicBezTo>
                      <a:pt x="52" y="0"/>
                      <a:pt x="52" y="0"/>
                      <a:pt x="52" y="0"/>
                    </a:cubicBezTo>
                    <a:cubicBezTo>
                      <a:pt x="52" y="0"/>
                      <a:pt x="48" y="1"/>
                      <a:pt x="43" y="1"/>
                    </a:cubicBezTo>
                    <a:cubicBezTo>
                      <a:pt x="38" y="1"/>
                      <a:pt x="37" y="4"/>
                      <a:pt x="32" y="4"/>
                    </a:cubicBezTo>
                    <a:cubicBezTo>
                      <a:pt x="27" y="4"/>
                      <a:pt x="24" y="6"/>
                      <a:pt x="23" y="4"/>
                    </a:cubicBezTo>
                    <a:cubicBezTo>
                      <a:pt x="22" y="2"/>
                      <a:pt x="22" y="3"/>
                      <a:pt x="18" y="5"/>
                    </a:cubicBezTo>
                    <a:cubicBezTo>
                      <a:pt x="15" y="7"/>
                      <a:pt x="12" y="6"/>
                      <a:pt x="11" y="5"/>
                    </a:cubicBezTo>
                    <a:cubicBezTo>
                      <a:pt x="9" y="4"/>
                      <a:pt x="8" y="5"/>
                      <a:pt x="8" y="7"/>
                    </a:cubicBezTo>
                    <a:cubicBezTo>
                      <a:pt x="7" y="8"/>
                      <a:pt x="8" y="12"/>
                      <a:pt x="3" y="12"/>
                    </a:cubicBezTo>
                    <a:cubicBezTo>
                      <a:pt x="2" y="14"/>
                      <a:pt x="2" y="15"/>
                      <a:pt x="3" y="16"/>
                    </a:cubicBezTo>
                    <a:cubicBezTo>
                      <a:pt x="4" y="18"/>
                      <a:pt x="3" y="20"/>
                      <a:pt x="2" y="22"/>
                    </a:cubicBezTo>
                    <a:cubicBezTo>
                      <a:pt x="8" y="22"/>
                      <a:pt x="8" y="27"/>
                      <a:pt x="6"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2" name="Freeform 48">
                <a:extLst>
                  <a:ext uri="{FF2B5EF4-FFF2-40B4-BE49-F238E27FC236}">
                    <a16:creationId xmlns:a16="http://schemas.microsoft.com/office/drawing/2014/main" id="{55C546C5-5962-4B14-BDB2-44F92F7B4E68}"/>
                  </a:ext>
                </a:extLst>
              </p:cNvPr>
              <p:cNvSpPr>
                <a:spLocks/>
              </p:cNvSpPr>
              <p:nvPr/>
            </p:nvSpPr>
            <p:spPr bwMode="auto">
              <a:xfrm>
                <a:off x="7242212" y="3334453"/>
                <a:ext cx="69010" cy="87831"/>
              </a:xfrm>
              <a:custGeom>
                <a:avLst/>
                <a:gdLst>
                  <a:gd name="T0" fmla="*/ 7 w 30"/>
                  <a:gd name="T1" fmla="*/ 3 h 38"/>
                  <a:gd name="T2" fmla="*/ 2 w 30"/>
                  <a:gd name="T3" fmla="*/ 7 h 38"/>
                  <a:gd name="T4" fmla="*/ 5 w 30"/>
                  <a:gd name="T5" fmla="*/ 11 h 38"/>
                  <a:gd name="T6" fmla="*/ 5 w 30"/>
                  <a:gd name="T7" fmla="*/ 14 h 38"/>
                  <a:gd name="T8" fmla="*/ 4 w 30"/>
                  <a:gd name="T9" fmla="*/ 22 h 38"/>
                  <a:gd name="T10" fmla="*/ 2 w 30"/>
                  <a:gd name="T11" fmla="*/ 32 h 38"/>
                  <a:gd name="T12" fmla="*/ 3 w 30"/>
                  <a:gd name="T13" fmla="*/ 37 h 38"/>
                  <a:gd name="T14" fmla="*/ 18 w 30"/>
                  <a:gd name="T15" fmla="*/ 32 h 38"/>
                  <a:gd name="T16" fmla="*/ 26 w 30"/>
                  <a:gd name="T17" fmla="*/ 29 h 38"/>
                  <a:gd name="T18" fmla="*/ 29 w 30"/>
                  <a:gd name="T19" fmla="*/ 25 h 38"/>
                  <a:gd name="T20" fmla="*/ 27 w 30"/>
                  <a:gd name="T21" fmla="*/ 14 h 38"/>
                  <a:gd name="T22" fmla="*/ 19 w 30"/>
                  <a:gd name="T23" fmla="*/ 0 h 38"/>
                  <a:gd name="T24" fmla="*/ 15 w 30"/>
                  <a:gd name="T25" fmla="*/ 2 h 38"/>
                  <a:gd name="T26" fmla="*/ 7 w 30"/>
                  <a:gd name="T27"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7" y="3"/>
                    </a:moveTo>
                    <a:cubicBezTo>
                      <a:pt x="6" y="4"/>
                      <a:pt x="4" y="5"/>
                      <a:pt x="2" y="7"/>
                    </a:cubicBezTo>
                    <a:cubicBezTo>
                      <a:pt x="3" y="8"/>
                      <a:pt x="3" y="11"/>
                      <a:pt x="5" y="11"/>
                    </a:cubicBezTo>
                    <a:cubicBezTo>
                      <a:pt x="7" y="11"/>
                      <a:pt x="7" y="15"/>
                      <a:pt x="5" y="14"/>
                    </a:cubicBezTo>
                    <a:cubicBezTo>
                      <a:pt x="2" y="14"/>
                      <a:pt x="2" y="18"/>
                      <a:pt x="4" y="22"/>
                    </a:cubicBezTo>
                    <a:cubicBezTo>
                      <a:pt x="7" y="26"/>
                      <a:pt x="0" y="30"/>
                      <a:pt x="2" y="32"/>
                    </a:cubicBezTo>
                    <a:cubicBezTo>
                      <a:pt x="3" y="34"/>
                      <a:pt x="2" y="36"/>
                      <a:pt x="3" y="37"/>
                    </a:cubicBezTo>
                    <a:cubicBezTo>
                      <a:pt x="4" y="38"/>
                      <a:pt x="14" y="36"/>
                      <a:pt x="18" y="32"/>
                    </a:cubicBezTo>
                    <a:cubicBezTo>
                      <a:pt x="22" y="27"/>
                      <a:pt x="24" y="28"/>
                      <a:pt x="26" y="29"/>
                    </a:cubicBezTo>
                    <a:cubicBezTo>
                      <a:pt x="28" y="29"/>
                      <a:pt x="30" y="27"/>
                      <a:pt x="29" y="25"/>
                    </a:cubicBezTo>
                    <a:cubicBezTo>
                      <a:pt x="28" y="23"/>
                      <a:pt x="27" y="19"/>
                      <a:pt x="27" y="14"/>
                    </a:cubicBezTo>
                    <a:cubicBezTo>
                      <a:pt x="27" y="10"/>
                      <a:pt x="23" y="5"/>
                      <a:pt x="19" y="0"/>
                    </a:cubicBezTo>
                    <a:cubicBezTo>
                      <a:pt x="17" y="1"/>
                      <a:pt x="16" y="2"/>
                      <a:pt x="15" y="2"/>
                    </a:cubicBezTo>
                    <a:cubicBezTo>
                      <a:pt x="12" y="2"/>
                      <a:pt x="8" y="2"/>
                      <a:pt x="7"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3" name="Freeform 49">
                <a:extLst>
                  <a:ext uri="{FF2B5EF4-FFF2-40B4-BE49-F238E27FC236}">
                    <a16:creationId xmlns:a16="http://schemas.microsoft.com/office/drawing/2014/main" id="{13D6A0AA-CB35-43E0-8E21-0BCD4100360E}"/>
                  </a:ext>
                </a:extLst>
              </p:cNvPr>
              <p:cNvSpPr>
                <a:spLocks/>
              </p:cNvSpPr>
              <p:nvPr/>
            </p:nvSpPr>
            <p:spPr bwMode="auto">
              <a:xfrm>
                <a:off x="6543330" y="3584144"/>
                <a:ext cx="82812" cy="107906"/>
              </a:xfrm>
              <a:custGeom>
                <a:avLst/>
                <a:gdLst>
                  <a:gd name="T0" fmla="*/ 36 w 36"/>
                  <a:gd name="T1" fmla="*/ 39 h 47"/>
                  <a:gd name="T2" fmla="*/ 33 w 36"/>
                  <a:gd name="T3" fmla="*/ 24 h 47"/>
                  <a:gd name="T4" fmla="*/ 27 w 36"/>
                  <a:gd name="T5" fmla="*/ 30 h 47"/>
                  <a:gd name="T6" fmla="*/ 27 w 36"/>
                  <a:gd name="T7" fmla="*/ 21 h 47"/>
                  <a:gd name="T8" fmla="*/ 34 w 36"/>
                  <a:gd name="T9" fmla="*/ 13 h 47"/>
                  <a:gd name="T10" fmla="*/ 28 w 36"/>
                  <a:gd name="T11" fmla="*/ 11 h 47"/>
                  <a:gd name="T12" fmla="*/ 19 w 36"/>
                  <a:gd name="T13" fmla="*/ 12 h 47"/>
                  <a:gd name="T14" fmla="*/ 15 w 36"/>
                  <a:gd name="T15" fmla="*/ 8 h 47"/>
                  <a:gd name="T16" fmla="*/ 10 w 36"/>
                  <a:gd name="T17" fmla="*/ 3 h 47"/>
                  <a:gd name="T18" fmla="*/ 3 w 36"/>
                  <a:gd name="T19" fmla="*/ 3 h 47"/>
                  <a:gd name="T20" fmla="*/ 8 w 36"/>
                  <a:gd name="T21" fmla="*/ 10 h 47"/>
                  <a:gd name="T22" fmla="*/ 4 w 36"/>
                  <a:gd name="T23" fmla="*/ 14 h 47"/>
                  <a:gd name="T24" fmla="*/ 6 w 36"/>
                  <a:gd name="T25" fmla="*/ 26 h 47"/>
                  <a:gd name="T26" fmla="*/ 9 w 36"/>
                  <a:gd name="T27" fmla="*/ 40 h 47"/>
                  <a:gd name="T28" fmla="*/ 14 w 36"/>
                  <a:gd name="T29" fmla="*/ 39 h 47"/>
                  <a:gd name="T30" fmla="*/ 20 w 36"/>
                  <a:gd name="T31" fmla="*/ 36 h 47"/>
                  <a:gd name="T32" fmla="*/ 25 w 36"/>
                  <a:gd name="T33" fmla="*/ 32 h 47"/>
                  <a:gd name="T34" fmla="*/ 30 w 36"/>
                  <a:gd name="T35" fmla="*/ 43 h 47"/>
                  <a:gd name="T36" fmla="*/ 31 w 36"/>
                  <a:gd name="T37" fmla="*/ 47 h 47"/>
                  <a:gd name="T38" fmla="*/ 34 w 36"/>
                  <a:gd name="T39" fmla="*/ 44 h 47"/>
                  <a:gd name="T40" fmla="*/ 36 w 36"/>
                  <a:gd name="T41" fmla="*/ 3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47">
                    <a:moveTo>
                      <a:pt x="36" y="39"/>
                    </a:moveTo>
                    <a:cubicBezTo>
                      <a:pt x="35" y="31"/>
                      <a:pt x="34" y="24"/>
                      <a:pt x="33" y="24"/>
                    </a:cubicBezTo>
                    <a:cubicBezTo>
                      <a:pt x="31" y="24"/>
                      <a:pt x="29" y="30"/>
                      <a:pt x="27" y="30"/>
                    </a:cubicBezTo>
                    <a:cubicBezTo>
                      <a:pt x="25" y="29"/>
                      <a:pt x="25" y="21"/>
                      <a:pt x="27" y="21"/>
                    </a:cubicBezTo>
                    <a:cubicBezTo>
                      <a:pt x="30" y="21"/>
                      <a:pt x="34" y="15"/>
                      <a:pt x="34" y="13"/>
                    </a:cubicBezTo>
                    <a:cubicBezTo>
                      <a:pt x="34" y="11"/>
                      <a:pt x="31" y="11"/>
                      <a:pt x="28" y="11"/>
                    </a:cubicBezTo>
                    <a:cubicBezTo>
                      <a:pt x="25" y="11"/>
                      <a:pt x="19" y="12"/>
                      <a:pt x="19" y="12"/>
                    </a:cubicBezTo>
                    <a:cubicBezTo>
                      <a:pt x="19" y="12"/>
                      <a:pt x="15" y="10"/>
                      <a:pt x="15" y="8"/>
                    </a:cubicBezTo>
                    <a:cubicBezTo>
                      <a:pt x="15" y="5"/>
                      <a:pt x="13" y="3"/>
                      <a:pt x="10" y="3"/>
                    </a:cubicBezTo>
                    <a:cubicBezTo>
                      <a:pt x="6" y="3"/>
                      <a:pt x="6" y="0"/>
                      <a:pt x="3" y="3"/>
                    </a:cubicBezTo>
                    <a:cubicBezTo>
                      <a:pt x="0" y="7"/>
                      <a:pt x="9" y="7"/>
                      <a:pt x="8" y="10"/>
                    </a:cubicBezTo>
                    <a:cubicBezTo>
                      <a:pt x="7" y="13"/>
                      <a:pt x="4" y="11"/>
                      <a:pt x="4" y="14"/>
                    </a:cubicBezTo>
                    <a:cubicBezTo>
                      <a:pt x="3" y="16"/>
                      <a:pt x="4" y="22"/>
                      <a:pt x="6" y="26"/>
                    </a:cubicBezTo>
                    <a:cubicBezTo>
                      <a:pt x="7" y="28"/>
                      <a:pt x="9" y="35"/>
                      <a:pt x="9" y="40"/>
                    </a:cubicBezTo>
                    <a:cubicBezTo>
                      <a:pt x="11" y="40"/>
                      <a:pt x="12" y="39"/>
                      <a:pt x="14" y="39"/>
                    </a:cubicBezTo>
                    <a:cubicBezTo>
                      <a:pt x="17" y="39"/>
                      <a:pt x="20" y="38"/>
                      <a:pt x="20" y="36"/>
                    </a:cubicBezTo>
                    <a:cubicBezTo>
                      <a:pt x="21" y="33"/>
                      <a:pt x="24" y="31"/>
                      <a:pt x="25" y="32"/>
                    </a:cubicBezTo>
                    <a:cubicBezTo>
                      <a:pt x="27" y="33"/>
                      <a:pt x="29" y="39"/>
                      <a:pt x="30" y="43"/>
                    </a:cubicBezTo>
                    <a:cubicBezTo>
                      <a:pt x="30" y="44"/>
                      <a:pt x="30" y="45"/>
                      <a:pt x="31" y="47"/>
                    </a:cubicBezTo>
                    <a:cubicBezTo>
                      <a:pt x="32" y="45"/>
                      <a:pt x="34" y="44"/>
                      <a:pt x="34" y="44"/>
                    </a:cubicBezTo>
                    <a:cubicBezTo>
                      <a:pt x="34" y="44"/>
                      <a:pt x="35" y="41"/>
                      <a:pt x="36"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4" name="Freeform 50">
                <a:extLst>
                  <a:ext uri="{FF2B5EF4-FFF2-40B4-BE49-F238E27FC236}">
                    <a16:creationId xmlns:a16="http://schemas.microsoft.com/office/drawing/2014/main" id="{0B98670D-9916-499F-92AD-70CBDFD68E4A}"/>
                  </a:ext>
                </a:extLst>
              </p:cNvPr>
              <p:cNvSpPr>
                <a:spLocks/>
              </p:cNvSpPr>
              <p:nvPr/>
            </p:nvSpPr>
            <p:spPr bwMode="auto">
              <a:xfrm>
                <a:off x="6188242" y="3397190"/>
                <a:ext cx="516947" cy="545806"/>
              </a:xfrm>
              <a:custGeom>
                <a:avLst/>
                <a:gdLst>
                  <a:gd name="T0" fmla="*/ 158 w 224"/>
                  <a:gd name="T1" fmla="*/ 95 h 237"/>
                  <a:gd name="T2" fmla="*/ 157 w 224"/>
                  <a:gd name="T3" fmla="*/ 84 h 237"/>
                  <a:gd name="T4" fmla="*/ 169 w 224"/>
                  <a:gd name="T5" fmla="*/ 89 h 237"/>
                  <a:gd name="T6" fmla="*/ 182 w 224"/>
                  <a:gd name="T7" fmla="*/ 92 h 237"/>
                  <a:gd name="T8" fmla="*/ 181 w 224"/>
                  <a:gd name="T9" fmla="*/ 102 h 237"/>
                  <a:gd name="T10" fmla="*/ 187 w 224"/>
                  <a:gd name="T11" fmla="*/ 105 h 237"/>
                  <a:gd name="T12" fmla="*/ 191 w 224"/>
                  <a:gd name="T13" fmla="*/ 119 h 237"/>
                  <a:gd name="T14" fmla="*/ 195 w 224"/>
                  <a:gd name="T15" fmla="*/ 103 h 237"/>
                  <a:gd name="T16" fmla="*/ 204 w 224"/>
                  <a:gd name="T17" fmla="*/ 93 h 237"/>
                  <a:gd name="T18" fmla="*/ 212 w 224"/>
                  <a:gd name="T19" fmla="*/ 77 h 237"/>
                  <a:gd name="T20" fmla="*/ 222 w 224"/>
                  <a:gd name="T21" fmla="*/ 74 h 237"/>
                  <a:gd name="T22" fmla="*/ 223 w 224"/>
                  <a:gd name="T23" fmla="*/ 65 h 237"/>
                  <a:gd name="T24" fmla="*/ 215 w 224"/>
                  <a:gd name="T25" fmla="*/ 57 h 237"/>
                  <a:gd name="T26" fmla="*/ 202 w 224"/>
                  <a:gd name="T27" fmla="*/ 58 h 237"/>
                  <a:gd name="T28" fmla="*/ 191 w 224"/>
                  <a:gd name="T29" fmla="*/ 66 h 237"/>
                  <a:gd name="T30" fmla="*/ 184 w 224"/>
                  <a:gd name="T31" fmla="*/ 71 h 237"/>
                  <a:gd name="T32" fmla="*/ 177 w 224"/>
                  <a:gd name="T33" fmla="*/ 79 h 237"/>
                  <a:gd name="T34" fmla="*/ 164 w 224"/>
                  <a:gd name="T35" fmla="*/ 77 h 237"/>
                  <a:gd name="T36" fmla="*/ 158 w 224"/>
                  <a:gd name="T37" fmla="*/ 67 h 237"/>
                  <a:gd name="T38" fmla="*/ 155 w 224"/>
                  <a:gd name="T39" fmla="*/ 79 h 237"/>
                  <a:gd name="T40" fmla="*/ 131 w 224"/>
                  <a:gd name="T41" fmla="*/ 77 h 237"/>
                  <a:gd name="T42" fmla="*/ 118 w 224"/>
                  <a:gd name="T43" fmla="*/ 73 h 237"/>
                  <a:gd name="T44" fmla="*/ 106 w 224"/>
                  <a:gd name="T45" fmla="*/ 66 h 237"/>
                  <a:gd name="T46" fmla="*/ 95 w 224"/>
                  <a:gd name="T47" fmla="*/ 60 h 237"/>
                  <a:gd name="T48" fmla="*/ 100 w 224"/>
                  <a:gd name="T49" fmla="*/ 49 h 237"/>
                  <a:gd name="T50" fmla="*/ 92 w 224"/>
                  <a:gd name="T51" fmla="*/ 41 h 237"/>
                  <a:gd name="T52" fmla="*/ 83 w 224"/>
                  <a:gd name="T53" fmla="*/ 30 h 237"/>
                  <a:gd name="T54" fmla="*/ 89 w 224"/>
                  <a:gd name="T55" fmla="*/ 24 h 237"/>
                  <a:gd name="T56" fmla="*/ 84 w 224"/>
                  <a:gd name="T57" fmla="*/ 9 h 237"/>
                  <a:gd name="T58" fmla="*/ 77 w 224"/>
                  <a:gd name="T59" fmla="*/ 0 h 237"/>
                  <a:gd name="T60" fmla="*/ 70 w 224"/>
                  <a:gd name="T61" fmla="*/ 6 h 237"/>
                  <a:gd name="T62" fmla="*/ 50 w 224"/>
                  <a:gd name="T63" fmla="*/ 7 h 237"/>
                  <a:gd name="T64" fmla="*/ 47 w 224"/>
                  <a:gd name="T65" fmla="*/ 19 h 237"/>
                  <a:gd name="T66" fmla="*/ 56 w 224"/>
                  <a:gd name="T67" fmla="*/ 30 h 237"/>
                  <a:gd name="T68" fmla="*/ 50 w 224"/>
                  <a:gd name="T69" fmla="*/ 42 h 237"/>
                  <a:gd name="T70" fmla="*/ 42 w 224"/>
                  <a:gd name="T71" fmla="*/ 51 h 237"/>
                  <a:gd name="T72" fmla="*/ 32 w 224"/>
                  <a:gd name="T73" fmla="*/ 63 h 237"/>
                  <a:gd name="T74" fmla="*/ 22 w 224"/>
                  <a:gd name="T75" fmla="*/ 70 h 237"/>
                  <a:gd name="T76" fmla="*/ 10 w 224"/>
                  <a:gd name="T77" fmla="*/ 77 h 237"/>
                  <a:gd name="T78" fmla="*/ 18 w 224"/>
                  <a:gd name="T79" fmla="*/ 91 h 237"/>
                  <a:gd name="T80" fmla="*/ 15 w 224"/>
                  <a:gd name="T81" fmla="*/ 99 h 237"/>
                  <a:gd name="T82" fmla="*/ 0 w 224"/>
                  <a:gd name="T83" fmla="*/ 105 h 237"/>
                  <a:gd name="T84" fmla="*/ 7 w 224"/>
                  <a:gd name="T85" fmla="*/ 112 h 237"/>
                  <a:gd name="T86" fmla="*/ 5 w 224"/>
                  <a:gd name="T87" fmla="*/ 116 h 237"/>
                  <a:gd name="T88" fmla="*/ 30 w 224"/>
                  <a:gd name="T89" fmla="*/ 122 h 237"/>
                  <a:gd name="T90" fmla="*/ 35 w 224"/>
                  <a:gd name="T91" fmla="*/ 126 h 237"/>
                  <a:gd name="T92" fmla="*/ 36 w 224"/>
                  <a:gd name="T93" fmla="*/ 147 h 237"/>
                  <a:gd name="T94" fmla="*/ 48 w 224"/>
                  <a:gd name="T95" fmla="*/ 183 h 237"/>
                  <a:gd name="T96" fmla="*/ 63 w 224"/>
                  <a:gd name="T97" fmla="*/ 221 h 237"/>
                  <a:gd name="T98" fmla="*/ 78 w 224"/>
                  <a:gd name="T99" fmla="*/ 230 h 237"/>
                  <a:gd name="T100" fmla="*/ 89 w 224"/>
                  <a:gd name="T101" fmla="*/ 217 h 237"/>
                  <a:gd name="T102" fmla="*/ 94 w 224"/>
                  <a:gd name="T103" fmla="*/ 201 h 237"/>
                  <a:gd name="T104" fmla="*/ 95 w 224"/>
                  <a:gd name="T105" fmla="*/ 178 h 237"/>
                  <a:gd name="T106" fmla="*/ 106 w 224"/>
                  <a:gd name="T107" fmla="*/ 166 h 237"/>
                  <a:gd name="T108" fmla="*/ 131 w 224"/>
                  <a:gd name="T109" fmla="*/ 143 h 237"/>
                  <a:gd name="T110" fmla="*/ 146 w 224"/>
                  <a:gd name="T111" fmla="*/ 126 h 237"/>
                  <a:gd name="T112" fmla="*/ 163 w 224"/>
                  <a:gd name="T113" fmla="*/ 12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 h="237">
                    <a:moveTo>
                      <a:pt x="160" y="107"/>
                    </a:moveTo>
                    <a:cubicBezTo>
                      <a:pt x="158" y="103"/>
                      <a:pt x="157" y="97"/>
                      <a:pt x="158" y="95"/>
                    </a:cubicBezTo>
                    <a:cubicBezTo>
                      <a:pt x="158" y="92"/>
                      <a:pt x="161" y="94"/>
                      <a:pt x="162" y="91"/>
                    </a:cubicBezTo>
                    <a:cubicBezTo>
                      <a:pt x="163" y="88"/>
                      <a:pt x="154" y="88"/>
                      <a:pt x="157" y="84"/>
                    </a:cubicBezTo>
                    <a:cubicBezTo>
                      <a:pt x="160" y="81"/>
                      <a:pt x="160" y="84"/>
                      <a:pt x="164" y="84"/>
                    </a:cubicBezTo>
                    <a:cubicBezTo>
                      <a:pt x="167" y="84"/>
                      <a:pt x="169" y="86"/>
                      <a:pt x="169" y="89"/>
                    </a:cubicBezTo>
                    <a:cubicBezTo>
                      <a:pt x="169" y="91"/>
                      <a:pt x="173" y="93"/>
                      <a:pt x="173" y="93"/>
                    </a:cubicBezTo>
                    <a:cubicBezTo>
                      <a:pt x="173" y="93"/>
                      <a:pt x="179" y="92"/>
                      <a:pt x="182" y="92"/>
                    </a:cubicBezTo>
                    <a:cubicBezTo>
                      <a:pt x="185" y="92"/>
                      <a:pt x="188" y="92"/>
                      <a:pt x="188" y="94"/>
                    </a:cubicBezTo>
                    <a:cubicBezTo>
                      <a:pt x="188" y="96"/>
                      <a:pt x="184" y="102"/>
                      <a:pt x="181" y="102"/>
                    </a:cubicBezTo>
                    <a:cubicBezTo>
                      <a:pt x="179" y="102"/>
                      <a:pt x="179" y="110"/>
                      <a:pt x="181" y="111"/>
                    </a:cubicBezTo>
                    <a:cubicBezTo>
                      <a:pt x="183" y="111"/>
                      <a:pt x="185" y="105"/>
                      <a:pt x="187" y="105"/>
                    </a:cubicBezTo>
                    <a:cubicBezTo>
                      <a:pt x="188" y="105"/>
                      <a:pt x="189" y="112"/>
                      <a:pt x="190" y="120"/>
                    </a:cubicBezTo>
                    <a:cubicBezTo>
                      <a:pt x="190" y="120"/>
                      <a:pt x="191" y="119"/>
                      <a:pt x="191" y="119"/>
                    </a:cubicBezTo>
                    <a:cubicBezTo>
                      <a:pt x="193" y="119"/>
                      <a:pt x="192" y="113"/>
                      <a:pt x="193" y="111"/>
                    </a:cubicBezTo>
                    <a:cubicBezTo>
                      <a:pt x="195" y="109"/>
                      <a:pt x="194" y="103"/>
                      <a:pt x="195" y="103"/>
                    </a:cubicBezTo>
                    <a:cubicBezTo>
                      <a:pt x="196" y="103"/>
                      <a:pt x="202" y="105"/>
                      <a:pt x="201" y="103"/>
                    </a:cubicBezTo>
                    <a:cubicBezTo>
                      <a:pt x="201" y="102"/>
                      <a:pt x="205" y="96"/>
                      <a:pt x="204" y="93"/>
                    </a:cubicBezTo>
                    <a:cubicBezTo>
                      <a:pt x="204" y="91"/>
                      <a:pt x="206" y="87"/>
                      <a:pt x="206" y="84"/>
                    </a:cubicBezTo>
                    <a:cubicBezTo>
                      <a:pt x="206" y="80"/>
                      <a:pt x="210" y="79"/>
                      <a:pt x="212" y="77"/>
                    </a:cubicBezTo>
                    <a:cubicBezTo>
                      <a:pt x="214" y="75"/>
                      <a:pt x="218" y="73"/>
                      <a:pt x="218" y="74"/>
                    </a:cubicBezTo>
                    <a:cubicBezTo>
                      <a:pt x="219" y="76"/>
                      <a:pt x="224" y="77"/>
                      <a:pt x="222" y="74"/>
                    </a:cubicBezTo>
                    <a:cubicBezTo>
                      <a:pt x="220" y="71"/>
                      <a:pt x="220" y="70"/>
                      <a:pt x="221" y="69"/>
                    </a:cubicBezTo>
                    <a:cubicBezTo>
                      <a:pt x="223" y="68"/>
                      <a:pt x="223" y="65"/>
                      <a:pt x="223" y="65"/>
                    </a:cubicBezTo>
                    <a:cubicBezTo>
                      <a:pt x="223" y="65"/>
                      <a:pt x="219" y="64"/>
                      <a:pt x="218" y="63"/>
                    </a:cubicBezTo>
                    <a:cubicBezTo>
                      <a:pt x="218" y="61"/>
                      <a:pt x="215" y="59"/>
                      <a:pt x="215" y="57"/>
                    </a:cubicBezTo>
                    <a:cubicBezTo>
                      <a:pt x="215" y="56"/>
                      <a:pt x="213" y="56"/>
                      <a:pt x="211" y="58"/>
                    </a:cubicBezTo>
                    <a:cubicBezTo>
                      <a:pt x="209" y="59"/>
                      <a:pt x="206" y="56"/>
                      <a:pt x="202" y="58"/>
                    </a:cubicBezTo>
                    <a:cubicBezTo>
                      <a:pt x="198" y="60"/>
                      <a:pt x="197" y="63"/>
                      <a:pt x="195" y="63"/>
                    </a:cubicBezTo>
                    <a:cubicBezTo>
                      <a:pt x="193" y="62"/>
                      <a:pt x="193" y="64"/>
                      <a:pt x="191" y="66"/>
                    </a:cubicBezTo>
                    <a:cubicBezTo>
                      <a:pt x="190" y="67"/>
                      <a:pt x="189" y="69"/>
                      <a:pt x="188" y="69"/>
                    </a:cubicBezTo>
                    <a:cubicBezTo>
                      <a:pt x="187" y="69"/>
                      <a:pt x="184" y="71"/>
                      <a:pt x="184" y="71"/>
                    </a:cubicBezTo>
                    <a:cubicBezTo>
                      <a:pt x="184" y="71"/>
                      <a:pt x="186" y="76"/>
                      <a:pt x="184" y="78"/>
                    </a:cubicBezTo>
                    <a:cubicBezTo>
                      <a:pt x="183" y="80"/>
                      <a:pt x="180" y="78"/>
                      <a:pt x="177" y="79"/>
                    </a:cubicBezTo>
                    <a:cubicBezTo>
                      <a:pt x="173" y="80"/>
                      <a:pt x="171" y="78"/>
                      <a:pt x="169" y="78"/>
                    </a:cubicBezTo>
                    <a:cubicBezTo>
                      <a:pt x="166" y="79"/>
                      <a:pt x="165" y="77"/>
                      <a:pt x="164" y="77"/>
                    </a:cubicBezTo>
                    <a:cubicBezTo>
                      <a:pt x="162" y="77"/>
                      <a:pt x="160" y="74"/>
                      <a:pt x="161" y="71"/>
                    </a:cubicBezTo>
                    <a:cubicBezTo>
                      <a:pt x="162" y="69"/>
                      <a:pt x="160" y="65"/>
                      <a:pt x="158" y="67"/>
                    </a:cubicBezTo>
                    <a:cubicBezTo>
                      <a:pt x="157" y="69"/>
                      <a:pt x="155" y="68"/>
                      <a:pt x="155" y="71"/>
                    </a:cubicBezTo>
                    <a:cubicBezTo>
                      <a:pt x="155" y="74"/>
                      <a:pt x="157" y="78"/>
                      <a:pt x="155" y="79"/>
                    </a:cubicBezTo>
                    <a:cubicBezTo>
                      <a:pt x="153" y="81"/>
                      <a:pt x="143" y="82"/>
                      <a:pt x="141" y="81"/>
                    </a:cubicBezTo>
                    <a:cubicBezTo>
                      <a:pt x="139" y="79"/>
                      <a:pt x="131" y="78"/>
                      <a:pt x="131" y="77"/>
                    </a:cubicBezTo>
                    <a:cubicBezTo>
                      <a:pt x="130" y="75"/>
                      <a:pt x="128" y="72"/>
                      <a:pt x="126" y="72"/>
                    </a:cubicBezTo>
                    <a:cubicBezTo>
                      <a:pt x="124" y="72"/>
                      <a:pt x="120" y="74"/>
                      <a:pt x="118" y="73"/>
                    </a:cubicBezTo>
                    <a:cubicBezTo>
                      <a:pt x="117" y="72"/>
                      <a:pt x="114" y="70"/>
                      <a:pt x="112" y="70"/>
                    </a:cubicBezTo>
                    <a:cubicBezTo>
                      <a:pt x="110" y="69"/>
                      <a:pt x="106" y="68"/>
                      <a:pt x="106" y="66"/>
                    </a:cubicBezTo>
                    <a:cubicBezTo>
                      <a:pt x="105" y="65"/>
                      <a:pt x="100" y="64"/>
                      <a:pt x="99" y="63"/>
                    </a:cubicBezTo>
                    <a:cubicBezTo>
                      <a:pt x="98" y="62"/>
                      <a:pt x="95" y="62"/>
                      <a:pt x="95" y="60"/>
                    </a:cubicBezTo>
                    <a:cubicBezTo>
                      <a:pt x="95" y="58"/>
                      <a:pt x="97" y="56"/>
                      <a:pt x="97" y="54"/>
                    </a:cubicBezTo>
                    <a:cubicBezTo>
                      <a:pt x="97" y="52"/>
                      <a:pt x="100" y="50"/>
                      <a:pt x="100" y="49"/>
                    </a:cubicBezTo>
                    <a:cubicBezTo>
                      <a:pt x="100" y="48"/>
                      <a:pt x="97" y="45"/>
                      <a:pt x="97" y="45"/>
                    </a:cubicBezTo>
                    <a:cubicBezTo>
                      <a:pt x="97" y="45"/>
                      <a:pt x="95" y="41"/>
                      <a:pt x="92" y="41"/>
                    </a:cubicBezTo>
                    <a:cubicBezTo>
                      <a:pt x="90" y="41"/>
                      <a:pt x="88" y="37"/>
                      <a:pt x="85" y="37"/>
                    </a:cubicBezTo>
                    <a:cubicBezTo>
                      <a:pt x="83" y="36"/>
                      <a:pt x="84" y="32"/>
                      <a:pt x="83" y="30"/>
                    </a:cubicBezTo>
                    <a:cubicBezTo>
                      <a:pt x="81" y="29"/>
                      <a:pt x="82" y="25"/>
                      <a:pt x="84" y="27"/>
                    </a:cubicBezTo>
                    <a:cubicBezTo>
                      <a:pt x="87" y="29"/>
                      <a:pt x="91" y="27"/>
                      <a:pt x="89" y="24"/>
                    </a:cubicBezTo>
                    <a:cubicBezTo>
                      <a:pt x="88" y="21"/>
                      <a:pt x="85" y="18"/>
                      <a:pt x="85" y="17"/>
                    </a:cubicBezTo>
                    <a:cubicBezTo>
                      <a:pt x="85" y="15"/>
                      <a:pt x="87" y="11"/>
                      <a:pt x="84" y="9"/>
                    </a:cubicBezTo>
                    <a:cubicBezTo>
                      <a:pt x="82" y="8"/>
                      <a:pt x="80" y="6"/>
                      <a:pt x="80" y="4"/>
                    </a:cubicBezTo>
                    <a:cubicBezTo>
                      <a:pt x="79" y="2"/>
                      <a:pt x="77" y="0"/>
                      <a:pt x="77" y="0"/>
                    </a:cubicBezTo>
                    <a:cubicBezTo>
                      <a:pt x="73" y="0"/>
                      <a:pt x="73" y="0"/>
                      <a:pt x="73" y="0"/>
                    </a:cubicBezTo>
                    <a:cubicBezTo>
                      <a:pt x="73" y="0"/>
                      <a:pt x="71" y="5"/>
                      <a:pt x="70" y="6"/>
                    </a:cubicBezTo>
                    <a:cubicBezTo>
                      <a:pt x="69" y="7"/>
                      <a:pt x="64" y="8"/>
                      <a:pt x="62" y="9"/>
                    </a:cubicBezTo>
                    <a:cubicBezTo>
                      <a:pt x="60" y="11"/>
                      <a:pt x="54" y="7"/>
                      <a:pt x="50" y="7"/>
                    </a:cubicBezTo>
                    <a:cubicBezTo>
                      <a:pt x="47" y="7"/>
                      <a:pt x="44" y="11"/>
                      <a:pt x="46" y="11"/>
                    </a:cubicBezTo>
                    <a:cubicBezTo>
                      <a:pt x="48" y="12"/>
                      <a:pt x="47" y="19"/>
                      <a:pt x="47" y="19"/>
                    </a:cubicBezTo>
                    <a:cubicBezTo>
                      <a:pt x="47" y="19"/>
                      <a:pt x="49" y="27"/>
                      <a:pt x="52" y="27"/>
                    </a:cubicBezTo>
                    <a:cubicBezTo>
                      <a:pt x="55" y="26"/>
                      <a:pt x="58" y="30"/>
                      <a:pt x="56" y="30"/>
                    </a:cubicBezTo>
                    <a:cubicBezTo>
                      <a:pt x="53" y="31"/>
                      <a:pt x="52" y="34"/>
                      <a:pt x="52" y="36"/>
                    </a:cubicBezTo>
                    <a:cubicBezTo>
                      <a:pt x="51" y="39"/>
                      <a:pt x="52" y="42"/>
                      <a:pt x="50" y="42"/>
                    </a:cubicBezTo>
                    <a:cubicBezTo>
                      <a:pt x="48" y="43"/>
                      <a:pt x="46" y="43"/>
                      <a:pt x="46" y="47"/>
                    </a:cubicBezTo>
                    <a:cubicBezTo>
                      <a:pt x="46" y="50"/>
                      <a:pt x="42" y="49"/>
                      <a:pt x="42" y="51"/>
                    </a:cubicBezTo>
                    <a:cubicBezTo>
                      <a:pt x="41" y="52"/>
                      <a:pt x="39" y="58"/>
                      <a:pt x="38" y="59"/>
                    </a:cubicBezTo>
                    <a:cubicBezTo>
                      <a:pt x="37" y="60"/>
                      <a:pt x="32" y="60"/>
                      <a:pt x="32" y="63"/>
                    </a:cubicBezTo>
                    <a:cubicBezTo>
                      <a:pt x="31" y="66"/>
                      <a:pt x="29" y="70"/>
                      <a:pt x="27" y="69"/>
                    </a:cubicBezTo>
                    <a:cubicBezTo>
                      <a:pt x="26" y="69"/>
                      <a:pt x="23" y="68"/>
                      <a:pt x="22" y="70"/>
                    </a:cubicBezTo>
                    <a:cubicBezTo>
                      <a:pt x="21" y="71"/>
                      <a:pt x="17" y="68"/>
                      <a:pt x="16" y="69"/>
                    </a:cubicBezTo>
                    <a:cubicBezTo>
                      <a:pt x="15" y="70"/>
                      <a:pt x="10" y="74"/>
                      <a:pt x="10" y="77"/>
                    </a:cubicBezTo>
                    <a:cubicBezTo>
                      <a:pt x="10" y="79"/>
                      <a:pt x="15" y="79"/>
                      <a:pt x="15" y="82"/>
                    </a:cubicBezTo>
                    <a:cubicBezTo>
                      <a:pt x="15" y="85"/>
                      <a:pt x="17" y="89"/>
                      <a:pt x="18" y="91"/>
                    </a:cubicBezTo>
                    <a:cubicBezTo>
                      <a:pt x="20" y="92"/>
                      <a:pt x="23" y="96"/>
                      <a:pt x="21" y="98"/>
                    </a:cubicBezTo>
                    <a:cubicBezTo>
                      <a:pt x="20" y="100"/>
                      <a:pt x="18" y="100"/>
                      <a:pt x="15" y="99"/>
                    </a:cubicBezTo>
                    <a:cubicBezTo>
                      <a:pt x="12" y="99"/>
                      <a:pt x="13" y="101"/>
                      <a:pt x="8" y="100"/>
                    </a:cubicBezTo>
                    <a:cubicBezTo>
                      <a:pt x="3" y="99"/>
                      <a:pt x="2" y="103"/>
                      <a:pt x="0" y="105"/>
                    </a:cubicBezTo>
                    <a:cubicBezTo>
                      <a:pt x="0" y="105"/>
                      <a:pt x="0" y="105"/>
                      <a:pt x="0" y="105"/>
                    </a:cubicBezTo>
                    <a:cubicBezTo>
                      <a:pt x="2" y="107"/>
                      <a:pt x="3" y="111"/>
                      <a:pt x="7" y="112"/>
                    </a:cubicBezTo>
                    <a:cubicBezTo>
                      <a:pt x="12" y="114"/>
                      <a:pt x="16" y="109"/>
                      <a:pt x="16" y="113"/>
                    </a:cubicBezTo>
                    <a:cubicBezTo>
                      <a:pt x="16" y="116"/>
                      <a:pt x="5" y="115"/>
                      <a:pt x="5" y="116"/>
                    </a:cubicBezTo>
                    <a:cubicBezTo>
                      <a:pt x="5" y="118"/>
                      <a:pt x="16" y="131"/>
                      <a:pt x="22" y="130"/>
                    </a:cubicBezTo>
                    <a:cubicBezTo>
                      <a:pt x="28" y="129"/>
                      <a:pt x="32" y="123"/>
                      <a:pt x="30" y="122"/>
                    </a:cubicBezTo>
                    <a:cubicBezTo>
                      <a:pt x="29" y="121"/>
                      <a:pt x="31" y="117"/>
                      <a:pt x="33" y="118"/>
                    </a:cubicBezTo>
                    <a:cubicBezTo>
                      <a:pt x="34" y="119"/>
                      <a:pt x="33" y="125"/>
                      <a:pt x="35" y="126"/>
                    </a:cubicBezTo>
                    <a:cubicBezTo>
                      <a:pt x="37" y="128"/>
                      <a:pt x="36" y="130"/>
                      <a:pt x="35" y="134"/>
                    </a:cubicBezTo>
                    <a:cubicBezTo>
                      <a:pt x="34" y="137"/>
                      <a:pt x="36" y="143"/>
                      <a:pt x="36" y="147"/>
                    </a:cubicBezTo>
                    <a:cubicBezTo>
                      <a:pt x="37" y="151"/>
                      <a:pt x="39" y="156"/>
                      <a:pt x="40" y="162"/>
                    </a:cubicBezTo>
                    <a:cubicBezTo>
                      <a:pt x="41" y="167"/>
                      <a:pt x="44" y="177"/>
                      <a:pt x="48" y="183"/>
                    </a:cubicBezTo>
                    <a:cubicBezTo>
                      <a:pt x="51" y="189"/>
                      <a:pt x="53" y="201"/>
                      <a:pt x="55" y="204"/>
                    </a:cubicBezTo>
                    <a:cubicBezTo>
                      <a:pt x="58" y="207"/>
                      <a:pt x="63" y="216"/>
                      <a:pt x="63" y="221"/>
                    </a:cubicBezTo>
                    <a:cubicBezTo>
                      <a:pt x="63" y="226"/>
                      <a:pt x="69" y="234"/>
                      <a:pt x="71" y="235"/>
                    </a:cubicBezTo>
                    <a:cubicBezTo>
                      <a:pt x="73" y="237"/>
                      <a:pt x="77" y="233"/>
                      <a:pt x="78" y="230"/>
                    </a:cubicBezTo>
                    <a:cubicBezTo>
                      <a:pt x="79" y="227"/>
                      <a:pt x="86" y="226"/>
                      <a:pt x="86" y="223"/>
                    </a:cubicBezTo>
                    <a:cubicBezTo>
                      <a:pt x="86" y="220"/>
                      <a:pt x="87" y="218"/>
                      <a:pt x="89" y="217"/>
                    </a:cubicBezTo>
                    <a:cubicBezTo>
                      <a:pt x="91" y="217"/>
                      <a:pt x="91" y="215"/>
                      <a:pt x="91" y="211"/>
                    </a:cubicBezTo>
                    <a:cubicBezTo>
                      <a:pt x="91" y="208"/>
                      <a:pt x="91" y="204"/>
                      <a:pt x="94" y="201"/>
                    </a:cubicBezTo>
                    <a:cubicBezTo>
                      <a:pt x="96" y="199"/>
                      <a:pt x="96" y="191"/>
                      <a:pt x="95" y="188"/>
                    </a:cubicBezTo>
                    <a:cubicBezTo>
                      <a:pt x="93" y="185"/>
                      <a:pt x="94" y="181"/>
                      <a:pt x="95" y="178"/>
                    </a:cubicBezTo>
                    <a:cubicBezTo>
                      <a:pt x="96" y="175"/>
                      <a:pt x="96" y="172"/>
                      <a:pt x="98" y="171"/>
                    </a:cubicBezTo>
                    <a:cubicBezTo>
                      <a:pt x="101" y="171"/>
                      <a:pt x="104" y="169"/>
                      <a:pt x="106" y="166"/>
                    </a:cubicBezTo>
                    <a:cubicBezTo>
                      <a:pt x="109" y="163"/>
                      <a:pt x="116" y="158"/>
                      <a:pt x="118" y="156"/>
                    </a:cubicBezTo>
                    <a:cubicBezTo>
                      <a:pt x="121" y="154"/>
                      <a:pt x="129" y="147"/>
                      <a:pt x="131" y="143"/>
                    </a:cubicBezTo>
                    <a:cubicBezTo>
                      <a:pt x="134" y="139"/>
                      <a:pt x="141" y="138"/>
                      <a:pt x="144" y="135"/>
                    </a:cubicBezTo>
                    <a:cubicBezTo>
                      <a:pt x="147" y="131"/>
                      <a:pt x="146" y="130"/>
                      <a:pt x="146" y="126"/>
                    </a:cubicBezTo>
                    <a:cubicBezTo>
                      <a:pt x="147" y="123"/>
                      <a:pt x="157" y="121"/>
                      <a:pt x="161" y="121"/>
                    </a:cubicBezTo>
                    <a:cubicBezTo>
                      <a:pt x="161" y="121"/>
                      <a:pt x="162" y="121"/>
                      <a:pt x="163" y="121"/>
                    </a:cubicBezTo>
                    <a:cubicBezTo>
                      <a:pt x="163" y="116"/>
                      <a:pt x="161" y="109"/>
                      <a:pt x="160" y="10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5" name="Freeform 51">
                <a:extLst>
                  <a:ext uri="{FF2B5EF4-FFF2-40B4-BE49-F238E27FC236}">
                    <a16:creationId xmlns:a16="http://schemas.microsoft.com/office/drawing/2014/main" id="{E898C675-070C-43CF-8607-6578E83B804F}"/>
                  </a:ext>
                </a:extLst>
              </p:cNvPr>
              <p:cNvSpPr>
                <a:spLocks/>
              </p:cNvSpPr>
              <p:nvPr/>
            </p:nvSpPr>
            <p:spPr bwMode="auto">
              <a:xfrm>
                <a:off x="6543330" y="3017008"/>
                <a:ext cx="583448" cy="250945"/>
              </a:xfrm>
              <a:custGeom>
                <a:avLst/>
                <a:gdLst>
                  <a:gd name="T0" fmla="*/ 235 w 253"/>
                  <a:gd name="T1" fmla="*/ 47 h 109"/>
                  <a:gd name="T2" fmla="*/ 219 w 253"/>
                  <a:gd name="T3" fmla="*/ 45 h 109"/>
                  <a:gd name="T4" fmla="*/ 220 w 253"/>
                  <a:gd name="T5" fmla="*/ 37 h 109"/>
                  <a:gd name="T6" fmla="*/ 221 w 253"/>
                  <a:gd name="T7" fmla="*/ 23 h 109"/>
                  <a:gd name="T8" fmla="*/ 204 w 253"/>
                  <a:gd name="T9" fmla="*/ 21 h 109"/>
                  <a:gd name="T10" fmla="*/ 191 w 253"/>
                  <a:gd name="T11" fmla="*/ 28 h 109"/>
                  <a:gd name="T12" fmla="*/ 170 w 253"/>
                  <a:gd name="T13" fmla="*/ 31 h 109"/>
                  <a:gd name="T14" fmla="*/ 156 w 253"/>
                  <a:gd name="T15" fmla="*/ 24 h 109"/>
                  <a:gd name="T16" fmla="*/ 143 w 253"/>
                  <a:gd name="T17" fmla="*/ 20 h 109"/>
                  <a:gd name="T18" fmla="*/ 128 w 253"/>
                  <a:gd name="T19" fmla="*/ 19 h 109"/>
                  <a:gd name="T20" fmla="*/ 115 w 253"/>
                  <a:gd name="T21" fmla="*/ 20 h 109"/>
                  <a:gd name="T22" fmla="*/ 109 w 253"/>
                  <a:gd name="T23" fmla="*/ 9 h 109"/>
                  <a:gd name="T24" fmla="*/ 95 w 253"/>
                  <a:gd name="T25" fmla="*/ 4 h 109"/>
                  <a:gd name="T26" fmla="*/ 84 w 253"/>
                  <a:gd name="T27" fmla="*/ 1 h 109"/>
                  <a:gd name="T28" fmla="*/ 77 w 253"/>
                  <a:gd name="T29" fmla="*/ 6 h 109"/>
                  <a:gd name="T30" fmla="*/ 77 w 253"/>
                  <a:gd name="T31" fmla="*/ 17 h 109"/>
                  <a:gd name="T32" fmla="*/ 70 w 253"/>
                  <a:gd name="T33" fmla="*/ 25 h 109"/>
                  <a:gd name="T34" fmla="*/ 58 w 253"/>
                  <a:gd name="T35" fmla="*/ 24 h 109"/>
                  <a:gd name="T36" fmla="*/ 49 w 253"/>
                  <a:gd name="T37" fmla="*/ 16 h 109"/>
                  <a:gd name="T38" fmla="*/ 32 w 253"/>
                  <a:gd name="T39" fmla="*/ 16 h 109"/>
                  <a:gd name="T40" fmla="*/ 21 w 253"/>
                  <a:gd name="T41" fmla="*/ 21 h 109"/>
                  <a:gd name="T42" fmla="*/ 7 w 253"/>
                  <a:gd name="T43" fmla="*/ 28 h 109"/>
                  <a:gd name="T44" fmla="*/ 0 w 253"/>
                  <a:gd name="T45" fmla="*/ 31 h 109"/>
                  <a:gd name="T46" fmla="*/ 7 w 253"/>
                  <a:gd name="T47" fmla="*/ 39 h 109"/>
                  <a:gd name="T48" fmla="*/ 21 w 253"/>
                  <a:gd name="T49" fmla="*/ 49 h 109"/>
                  <a:gd name="T50" fmla="*/ 24 w 253"/>
                  <a:gd name="T51" fmla="*/ 63 h 109"/>
                  <a:gd name="T52" fmla="*/ 41 w 253"/>
                  <a:gd name="T53" fmla="*/ 74 h 109"/>
                  <a:gd name="T54" fmla="*/ 52 w 253"/>
                  <a:gd name="T55" fmla="*/ 81 h 109"/>
                  <a:gd name="T56" fmla="*/ 63 w 253"/>
                  <a:gd name="T57" fmla="*/ 96 h 109"/>
                  <a:gd name="T58" fmla="*/ 92 w 253"/>
                  <a:gd name="T59" fmla="*/ 98 h 109"/>
                  <a:gd name="T60" fmla="*/ 116 w 253"/>
                  <a:gd name="T61" fmla="*/ 103 h 109"/>
                  <a:gd name="T62" fmla="*/ 130 w 253"/>
                  <a:gd name="T63" fmla="*/ 108 h 109"/>
                  <a:gd name="T64" fmla="*/ 162 w 253"/>
                  <a:gd name="T65" fmla="*/ 101 h 109"/>
                  <a:gd name="T66" fmla="*/ 187 w 253"/>
                  <a:gd name="T67" fmla="*/ 87 h 109"/>
                  <a:gd name="T68" fmla="*/ 192 w 253"/>
                  <a:gd name="T69" fmla="*/ 75 h 109"/>
                  <a:gd name="T70" fmla="*/ 217 w 253"/>
                  <a:gd name="T71" fmla="*/ 70 h 109"/>
                  <a:gd name="T72" fmla="*/ 234 w 253"/>
                  <a:gd name="T73" fmla="*/ 60 h 109"/>
                  <a:gd name="T74" fmla="*/ 253 w 253"/>
                  <a:gd name="T75"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3" h="109">
                    <a:moveTo>
                      <a:pt x="243" y="46"/>
                    </a:moveTo>
                    <a:cubicBezTo>
                      <a:pt x="240" y="42"/>
                      <a:pt x="236" y="44"/>
                      <a:pt x="235" y="47"/>
                    </a:cubicBezTo>
                    <a:cubicBezTo>
                      <a:pt x="234" y="49"/>
                      <a:pt x="232" y="46"/>
                      <a:pt x="227" y="46"/>
                    </a:cubicBezTo>
                    <a:cubicBezTo>
                      <a:pt x="222" y="46"/>
                      <a:pt x="222" y="48"/>
                      <a:pt x="219" y="45"/>
                    </a:cubicBezTo>
                    <a:cubicBezTo>
                      <a:pt x="216" y="42"/>
                      <a:pt x="220" y="41"/>
                      <a:pt x="220" y="41"/>
                    </a:cubicBezTo>
                    <a:cubicBezTo>
                      <a:pt x="220" y="37"/>
                      <a:pt x="220" y="37"/>
                      <a:pt x="220" y="37"/>
                    </a:cubicBezTo>
                    <a:cubicBezTo>
                      <a:pt x="227" y="24"/>
                      <a:pt x="227" y="24"/>
                      <a:pt x="227" y="24"/>
                    </a:cubicBezTo>
                    <a:cubicBezTo>
                      <a:pt x="225" y="23"/>
                      <a:pt x="222" y="23"/>
                      <a:pt x="221" y="23"/>
                    </a:cubicBezTo>
                    <a:cubicBezTo>
                      <a:pt x="219" y="24"/>
                      <a:pt x="215" y="24"/>
                      <a:pt x="214" y="22"/>
                    </a:cubicBezTo>
                    <a:cubicBezTo>
                      <a:pt x="214" y="20"/>
                      <a:pt x="206" y="20"/>
                      <a:pt x="204" y="21"/>
                    </a:cubicBezTo>
                    <a:cubicBezTo>
                      <a:pt x="202" y="23"/>
                      <a:pt x="198" y="24"/>
                      <a:pt x="198" y="26"/>
                    </a:cubicBezTo>
                    <a:cubicBezTo>
                      <a:pt x="197" y="27"/>
                      <a:pt x="193" y="27"/>
                      <a:pt x="191" y="28"/>
                    </a:cubicBezTo>
                    <a:cubicBezTo>
                      <a:pt x="190" y="29"/>
                      <a:pt x="181" y="30"/>
                      <a:pt x="181" y="31"/>
                    </a:cubicBezTo>
                    <a:cubicBezTo>
                      <a:pt x="181" y="32"/>
                      <a:pt x="171" y="32"/>
                      <a:pt x="170" y="31"/>
                    </a:cubicBezTo>
                    <a:cubicBezTo>
                      <a:pt x="169" y="30"/>
                      <a:pt x="161" y="31"/>
                      <a:pt x="160" y="29"/>
                    </a:cubicBezTo>
                    <a:cubicBezTo>
                      <a:pt x="159" y="27"/>
                      <a:pt x="156" y="26"/>
                      <a:pt x="156" y="24"/>
                    </a:cubicBezTo>
                    <a:cubicBezTo>
                      <a:pt x="156" y="23"/>
                      <a:pt x="150" y="23"/>
                      <a:pt x="149" y="21"/>
                    </a:cubicBezTo>
                    <a:cubicBezTo>
                      <a:pt x="148" y="20"/>
                      <a:pt x="143" y="19"/>
                      <a:pt x="143" y="20"/>
                    </a:cubicBezTo>
                    <a:cubicBezTo>
                      <a:pt x="142" y="20"/>
                      <a:pt x="137" y="18"/>
                      <a:pt x="135" y="18"/>
                    </a:cubicBezTo>
                    <a:cubicBezTo>
                      <a:pt x="134" y="18"/>
                      <a:pt x="129" y="19"/>
                      <a:pt x="128" y="19"/>
                    </a:cubicBezTo>
                    <a:cubicBezTo>
                      <a:pt x="127" y="19"/>
                      <a:pt x="124" y="21"/>
                      <a:pt x="122" y="22"/>
                    </a:cubicBezTo>
                    <a:cubicBezTo>
                      <a:pt x="121" y="22"/>
                      <a:pt x="116" y="19"/>
                      <a:pt x="115" y="20"/>
                    </a:cubicBezTo>
                    <a:cubicBezTo>
                      <a:pt x="114" y="20"/>
                      <a:pt x="111" y="17"/>
                      <a:pt x="110" y="16"/>
                    </a:cubicBezTo>
                    <a:cubicBezTo>
                      <a:pt x="109" y="14"/>
                      <a:pt x="110" y="10"/>
                      <a:pt x="109" y="9"/>
                    </a:cubicBezTo>
                    <a:cubicBezTo>
                      <a:pt x="108" y="7"/>
                      <a:pt x="103" y="7"/>
                      <a:pt x="101" y="6"/>
                    </a:cubicBezTo>
                    <a:cubicBezTo>
                      <a:pt x="100" y="6"/>
                      <a:pt x="97" y="4"/>
                      <a:pt x="95" y="4"/>
                    </a:cubicBezTo>
                    <a:cubicBezTo>
                      <a:pt x="94" y="4"/>
                      <a:pt x="91" y="4"/>
                      <a:pt x="90" y="3"/>
                    </a:cubicBezTo>
                    <a:cubicBezTo>
                      <a:pt x="90" y="2"/>
                      <a:pt x="86" y="1"/>
                      <a:pt x="84" y="1"/>
                    </a:cubicBezTo>
                    <a:cubicBezTo>
                      <a:pt x="83" y="0"/>
                      <a:pt x="83" y="2"/>
                      <a:pt x="82" y="3"/>
                    </a:cubicBezTo>
                    <a:cubicBezTo>
                      <a:pt x="81" y="4"/>
                      <a:pt x="78" y="4"/>
                      <a:pt x="77" y="6"/>
                    </a:cubicBezTo>
                    <a:cubicBezTo>
                      <a:pt x="77" y="8"/>
                      <a:pt x="74" y="8"/>
                      <a:pt x="74" y="10"/>
                    </a:cubicBezTo>
                    <a:cubicBezTo>
                      <a:pt x="74" y="12"/>
                      <a:pt x="76" y="16"/>
                      <a:pt x="77" y="17"/>
                    </a:cubicBezTo>
                    <a:cubicBezTo>
                      <a:pt x="78" y="18"/>
                      <a:pt x="77" y="21"/>
                      <a:pt x="77" y="21"/>
                    </a:cubicBezTo>
                    <a:cubicBezTo>
                      <a:pt x="76" y="22"/>
                      <a:pt x="71" y="23"/>
                      <a:pt x="70" y="25"/>
                    </a:cubicBezTo>
                    <a:cubicBezTo>
                      <a:pt x="69" y="26"/>
                      <a:pt x="67" y="25"/>
                      <a:pt x="64" y="23"/>
                    </a:cubicBezTo>
                    <a:cubicBezTo>
                      <a:pt x="62" y="22"/>
                      <a:pt x="59" y="23"/>
                      <a:pt x="58" y="24"/>
                    </a:cubicBezTo>
                    <a:cubicBezTo>
                      <a:pt x="57" y="25"/>
                      <a:pt x="52" y="21"/>
                      <a:pt x="51" y="21"/>
                    </a:cubicBezTo>
                    <a:cubicBezTo>
                      <a:pt x="50" y="21"/>
                      <a:pt x="50" y="16"/>
                      <a:pt x="49" y="16"/>
                    </a:cubicBezTo>
                    <a:cubicBezTo>
                      <a:pt x="47" y="17"/>
                      <a:pt x="39" y="15"/>
                      <a:pt x="37" y="15"/>
                    </a:cubicBezTo>
                    <a:cubicBezTo>
                      <a:pt x="36" y="14"/>
                      <a:pt x="32" y="14"/>
                      <a:pt x="32" y="16"/>
                    </a:cubicBezTo>
                    <a:cubicBezTo>
                      <a:pt x="31" y="17"/>
                      <a:pt x="27" y="16"/>
                      <a:pt x="26" y="18"/>
                    </a:cubicBezTo>
                    <a:cubicBezTo>
                      <a:pt x="25" y="19"/>
                      <a:pt x="22" y="20"/>
                      <a:pt x="21" y="21"/>
                    </a:cubicBezTo>
                    <a:cubicBezTo>
                      <a:pt x="20" y="23"/>
                      <a:pt x="16" y="23"/>
                      <a:pt x="15" y="25"/>
                    </a:cubicBezTo>
                    <a:cubicBezTo>
                      <a:pt x="14" y="27"/>
                      <a:pt x="9" y="28"/>
                      <a:pt x="7" y="28"/>
                    </a:cubicBezTo>
                    <a:cubicBezTo>
                      <a:pt x="6" y="29"/>
                      <a:pt x="2" y="29"/>
                      <a:pt x="2" y="30"/>
                    </a:cubicBezTo>
                    <a:cubicBezTo>
                      <a:pt x="2" y="31"/>
                      <a:pt x="1" y="31"/>
                      <a:pt x="0" y="31"/>
                    </a:cubicBezTo>
                    <a:cubicBezTo>
                      <a:pt x="1" y="31"/>
                      <a:pt x="1" y="32"/>
                      <a:pt x="1" y="32"/>
                    </a:cubicBezTo>
                    <a:cubicBezTo>
                      <a:pt x="2" y="37"/>
                      <a:pt x="4" y="37"/>
                      <a:pt x="7" y="39"/>
                    </a:cubicBezTo>
                    <a:cubicBezTo>
                      <a:pt x="9" y="41"/>
                      <a:pt x="11" y="43"/>
                      <a:pt x="14" y="43"/>
                    </a:cubicBezTo>
                    <a:cubicBezTo>
                      <a:pt x="16" y="43"/>
                      <a:pt x="20" y="47"/>
                      <a:pt x="21" y="49"/>
                    </a:cubicBezTo>
                    <a:cubicBezTo>
                      <a:pt x="21" y="51"/>
                      <a:pt x="23" y="54"/>
                      <a:pt x="25" y="55"/>
                    </a:cubicBezTo>
                    <a:cubicBezTo>
                      <a:pt x="26" y="56"/>
                      <a:pt x="24" y="60"/>
                      <a:pt x="24" y="63"/>
                    </a:cubicBezTo>
                    <a:cubicBezTo>
                      <a:pt x="24" y="66"/>
                      <a:pt x="21" y="67"/>
                      <a:pt x="23" y="70"/>
                    </a:cubicBezTo>
                    <a:cubicBezTo>
                      <a:pt x="24" y="73"/>
                      <a:pt x="37" y="74"/>
                      <a:pt x="41" y="74"/>
                    </a:cubicBezTo>
                    <a:cubicBezTo>
                      <a:pt x="44" y="74"/>
                      <a:pt x="46" y="78"/>
                      <a:pt x="47" y="78"/>
                    </a:cubicBezTo>
                    <a:cubicBezTo>
                      <a:pt x="49" y="78"/>
                      <a:pt x="49" y="81"/>
                      <a:pt x="52" y="81"/>
                    </a:cubicBezTo>
                    <a:cubicBezTo>
                      <a:pt x="55" y="82"/>
                      <a:pt x="57" y="83"/>
                      <a:pt x="58" y="88"/>
                    </a:cubicBezTo>
                    <a:cubicBezTo>
                      <a:pt x="59" y="93"/>
                      <a:pt x="62" y="94"/>
                      <a:pt x="63" y="96"/>
                    </a:cubicBezTo>
                    <a:cubicBezTo>
                      <a:pt x="63" y="98"/>
                      <a:pt x="69" y="97"/>
                      <a:pt x="73" y="97"/>
                    </a:cubicBezTo>
                    <a:cubicBezTo>
                      <a:pt x="77" y="98"/>
                      <a:pt x="89" y="97"/>
                      <a:pt x="92" y="98"/>
                    </a:cubicBezTo>
                    <a:cubicBezTo>
                      <a:pt x="95" y="98"/>
                      <a:pt x="103" y="98"/>
                      <a:pt x="107" y="101"/>
                    </a:cubicBezTo>
                    <a:cubicBezTo>
                      <a:pt x="111" y="104"/>
                      <a:pt x="113" y="102"/>
                      <a:pt x="116" y="103"/>
                    </a:cubicBezTo>
                    <a:cubicBezTo>
                      <a:pt x="118" y="105"/>
                      <a:pt x="120" y="106"/>
                      <a:pt x="124" y="105"/>
                    </a:cubicBezTo>
                    <a:cubicBezTo>
                      <a:pt x="128" y="105"/>
                      <a:pt x="128" y="108"/>
                      <a:pt x="130" y="108"/>
                    </a:cubicBezTo>
                    <a:cubicBezTo>
                      <a:pt x="133" y="109"/>
                      <a:pt x="137" y="104"/>
                      <a:pt x="144" y="101"/>
                    </a:cubicBezTo>
                    <a:cubicBezTo>
                      <a:pt x="151" y="98"/>
                      <a:pt x="159" y="100"/>
                      <a:pt x="162" y="101"/>
                    </a:cubicBezTo>
                    <a:cubicBezTo>
                      <a:pt x="166" y="101"/>
                      <a:pt x="173" y="99"/>
                      <a:pt x="177" y="94"/>
                    </a:cubicBezTo>
                    <a:cubicBezTo>
                      <a:pt x="181" y="90"/>
                      <a:pt x="186" y="91"/>
                      <a:pt x="187" y="87"/>
                    </a:cubicBezTo>
                    <a:cubicBezTo>
                      <a:pt x="187" y="82"/>
                      <a:pt x="183" y="81"/>
                      <a:pt x="185" y="77"/>
                    </a:cubicBezTo>
                    <a:cubicBezTo>
                      <a:pt x="187" y="74"/>
                      <a:pt x="190" y="74"/>
                      <a:pt x="192" y="75"/>
                    </a:cubicBezTo>
                    <a:cubicBezTo>
                      <a:pt x="194" y="76"/>
                      <a:pt x="200" y="78"/>
                      <a:pt x="205" y="74"/>
                    </a:cubicBezTo>
                    <a:cubicBezTo>
                      <a:pt x="210" y="70"/>
                      <a:pt x="213" y="71"/>
                      <a:pt x="217" y="70"/>
                    </a:cubicBezTo>
                    <a:cubicBezTo>
                      <a:pt x="222" y="70"/>
                      <a:pt x="221" y="67"/>
                      <a:pt x="224" y="64"/>
                    </a:cubicBezTo>
                    <a:cubicBezTo>
                      <a:pt x="228" y="61"/>
                      <a:pt x="231" y="60"/>
                      <a:pt x="234" y="60"/>
                    </a:cubicBezTo>
                    <a:cubicBezTo>
                      <a:pt x="237" y="60"/>
                      <a:pt x="242" y="56"/>
                      <a:pt x="245" y="58"/>
                    </a:cubicBezTo>
                    <a:cubicBezTo>
                      <a:pt x="248" y="59"/>
                      <a:pt x="252" y="59"/>
                      <a:pt x="253" y="56"/>
                    </a:cubicBezTo>
                    <a:cubicBezTo>
                      <a:pt x="253" y="54"/>
                      <a:pt x="245" y="49"/>
                      <a:pt x="243" y="4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6" name="Freeform 52">
                <a:extLst>
                  <a:ext uri="{FF2B5EF4-FFF2-40B4-BE49-F238E27FC236}">
                    <a16:creationId xmlns:a16="http://schemas.microsoft.com/office/drawing/2014/main" id="{E4DCD4BC-3A75-4B90-9281-A1D0DB1FD10E}"/>
                  </a:ext>
                </a:extLst>
              </p:cNvPr>
              <p:cNvSpPr>
                <a:spLocks/>
              </p:cNvSpPr>
              <p:nvPr/>
            </p:nvSpPr>
            <p:spPr bwMode="auto">
              <a:xfrm>
                <a:off x="5560879" y="3457416"/>
                <a:ext cx="10038" cy="25095"/>
              </a:xfrm>
              <a:custGeom>
                <a:avLst/>
                <a:gdLst>
                  <a:gd name="T0" fmla="*/ 2 w 4"/>
                  <a:gd name="T1" fmla="*/ 0 h 11"/>
                  <a:gd name="T2" fmla="*/ 0 w 4"/>
                  <a:gd name="T3" fmla="*/ 6 h 11"/>
                  <a:gd name="T4" fmla="*/ 3 w 4"/>
                  <a:gd name="T5" fmla="*/ 11 h 11"/>
                  <a:gd name="T6" fmla="*/ 4 w 4"/>
                  <a:gd name="T7" fmla="*/ 1 h 11"/>
                  <a:gd name="T8" fmla="*/ 4 w 4"/>
                  <a:gd name="T9" fmla="*/ 0 h 11"/>
                  <a:gd name="T10" fmla="*/ 2 w 4"/>
                  <a:gd name="T11" fmla="*/ 0 h 11"/>
                </a:gdLst>
                <a:ahLst/>
                <a:cxnLst>
                  <a:cxn ang="0">
                    <a:pos x="T0" y="T1"/>
                  </a:cxn>
                  <a:cxn ang="0">
                    <a:pos x="T2" y="T3"/>
                  </a:cxn>
                  <a:cxn ang="0">
                    <a:pos x="T4" y="T5"/>
                  </a:cxn>
                  <a:cxn ang="0">
                    <a:pos x="T6" y="T7"/>
                  </a:cxn>
                  <a:cxn ang="0">
                    <a:pos x="T8" y="T9"/>
                  </a:cxn>
                  <a:cxn ang="0">
                    <a:pos x="T10" y="T11"/>
                  </a:cxn>
                </a:cxnLst>
                <a:rect l="0" t="0" r="r" b="b"/>
                <a:pathLst>
                  <a:path w="4" h="11">
                    <a:moveTo>
                      <a:pt x="2" y="0"/>
                    </a:moveTo>
                    <a:cubicBezTo>
                      <a:pt x="1" y="0"/>
                      <a:pt x="0" y="5"/>
                      <a:pt x="0" y="6"/>
                    </a:cubicBezTo>
                    <a:cubicBezTo>
                      <a:pt x="0" y="6"/>
                      <a:pt x="1" y="8"/>
                      <a:pt x="3" y="11"/>
                    </a:cubicBezTo>
                    <a:cubicBezTo>
                      <a:pt x="4" y="7"/>
                      <a:pt x="4" y="2"/>
                      <a:pt x="4" y="1"/>
                    </a:cubicBezTo>
                    <a:cubicBezTo>
                      <a:pt x="4" y="1"/>
                      <a:pt x="4" y="0"/>
                      <a:pt x="4" y="0"/>
                    </a:cubicBezTo>
                    <a:cubicBezTo>
                      <a:pt x="3" y="0"/>
                      <a:pt x="2" y="0"/>
                      <a:pt x="2"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7" name="Freeform 53">
                <a:extLst>
                  <a:ext uri="{FF2B5EF4-FFF2-40B4-BE49-F238E27FC236}">
                    <a16:creationId xmlns:a16="http://schemas.microsoft.com/office/drawing/2014/main" id="{43057A79-9A5B-4FDA-B309-765AB68A865E}"/>
                  </a:ext>
                </a:extLst>
              </p:cNvPr>
              <p:cNvSpPr>
                <a:spLocks/>
              </p:cNvSpPr>
              <p:nvPr/>
            </p:nvSpPr>
            <p:spPr bwMode="auto">
              <a:xfrm>
                <a:off x="5545823" y="3441105"/>
                <a:ext cx="27604" cy="75284"/>
              </a:xfrm>
              <a:custGeom>
                <a:avLst/>
                <a:gdLst>
                  <a:gd name="T0" fmla="*/ 6 w 12"/>
                  <a:gd name="T1" fmla="*/ 33 h 33"/>
                  <a:gd name="T2" fmla="*/ 7 w 12"/>
                  <a:gd name="T3" fmla="*/ 33 h 33"/>
                  <a:gd name="T4" fmla="*/ 9 w 12"/>
                  <a:gd name="T5" fmla="*/ 22 h 33"/>
                  <a:gd name="T6" fmla="*/ 10 w 12"/>
                  <a:gd name="T7" fmla="*/ 18 h 33"/>
                  <a:gd name="T8" fmla="*/ 7 w 12"/>
                  <a:gd name="T9" fmla="*/ 13 h 33"/>
                  <a:gd name="T10" fmla="*/ 9 w 12"/>
                  <a:gd name="T11" fmla="*/ 7 h 33"/>
                  <a:gd name="T12" fmla="*/ 11 w 12"/>
                  <a:gd name="T13" fmla="*/ 7 h 33"/>
                  <a:gd name="T14" fmla="*/ 12 w 12"/>
                  <a:gd name="T15" fmla="*/ 1 h 33"/>
                  <a:gd name="T16" fmla="*/ 8 w 12"/>
                  <a:gd name="T17" fmla="*/ 0 h 33"/>
                  <a:gd name="T18" fmla="*/ 7 w 12"/>
                  <a:gd name="T19" fmla="*/ 3 h 33"/>
                  <a:gd name="T20" fmla="*/ 0 w 12"/>
                  <a:gd name="T21" fmla="*/ 18 h 33"/>
                  <a:gd name="T22" fmla="*/ 6 w 12"/>
                  <a:gd name="T23" fmla="*/ 32 h 33"/>
                  <a:gd name="T24" fmla="*/ 6 w 12"/>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33">
                    <a:moveTo>
                      <a:pt x="6" y="33"/>
                    </a:moveTo>
                    <a:cubicBezTo>
                      <a:pt x="6" y="33"/>
                      <a:pt x="6" y="33"/>
                      <a:pt x="7" y="33"/>
                    </a:cubicBezTo>
                    <a:cubicBezTo>
                      <a:pt x="7" y="28"/>
                      <a:pt x="8" y="23"/>
                      <a:pt x="9" y="22"/>
                    </a:cubicBezTo>
                    <a:cubicBezTo>
                      <a:pt x="10" y="21"/>
                      <a:pt x="10" y="19"/>
                      <a:pt x="10" y="18"/>
                    </a:cubicBezTo>
                    <a:cubicBezTo>
                      <a:pt x="8" y="15"/>
                      <a:pt x="7" y="13"/>
                      <a:pt x="7" y="13"/>
                    </a:cubicBezTo>
                    <a:cubicBezTo>
                      <a:pt x="7" y="12"/>
                      <a:pt x="8" y="7"/>
                      <a:pt x="9" y="7"/>
                    </a:cubicBezTo>
                    <a:cubicBezTo>
                      <a:pt x="9" y="7"/>
                      <a:pt x="10" y="7"/>
                      <a:pt x="11" y="7"/>
                    </a:cubicBezTo>
                    <a:cubicBezTo>
                      <a:pt x="12" y="5"/>
                      <a:pt x="12" y="3"/>
                      <a:pt x="12" y="1"/>
                    </a:cubicBezTo>
                    <a:cubicBezTo>
                      <a:pt x="8" y="0"/>
                      <a:pt x="8" y="0"/>
                      <a:pt x="8" y="0"/>
                    </a:cubicBezTo>
                    <a:cubicBezTo>
                      <a:pt x="7" y="1"/>
                      <a:pt x="7" y="2"/>
                      <a:pt x="7" y="3"/>
                    </a:cubicBezTo>
                    <a:cubicBezTo>
                      <a:pt x="6" y="8"/>
                      <a:pt x="2" y="15"/>
                      <a:pt x="0" y="18"/>
                    </a:cubicBezTo>
                    <a:cubicBezTo>
                      <a:pt x="6" y="32"/>
                      <a:pt x="6" y="32"/>
                      <a:pt x="6" y="32"/>
                    </a:cubicBezTo>
                    <a:lnTo>
                      <a:pt x="6" y="33"/>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8" name="Freeform 54">
                <a:extLst>
                  <a:ext uri="{FF2B5EF4-FFF2-40B4-BE49-F238E27FC236}">
                    <a16:creationId xmlns:a16="http://schemas.microsoft.com/office/drawing/2014/main" id="{20BABA54-239B-42B8-BA6A-A96F6921FAE5}"/>
                  </a:ext>
                </a:extLst>
              </p:cNvPr>
              <p:cNvSpPr>
                <a:spLocks/>
              </p:cNvSpPr>
              <p:nvPr/>
            </p:nvSpPr>
            <p:spPr bwMode="auto">
              <a:xfrm>
                <a:off x="5560879" y="3438596"/>
                <a:ext cx="79048" cy="87831"/>
              </a:xfrm>
              <a:custGeom>
                <a:avLst/>
                <a:gdLst>
                  <a:gd name="T0" fmla="*/ 31 w 34"/>
                  <a:gd name="T1" fmla="*/ 0 h 38"/>
                  <a:gd name="T2" fmla="*/ 21 w 34"/>
                  <a:gd name="T3" fmla="*/ 5 h 38"/>
                  <a:gd name="T4" fmla="*/ 13 w 34"/>
                  <a:gd name="T5" fmla="*/ 9 h 38"/>
                  <a:gd name="T6" fmla="*/ 6 w 34"/>
                  <a:gd name="T7" fmla="*/ 5 h 38"/>
                  <a:gd name="T8" fmla="*/ 5 w 34"/>
                  <a:gd name="T9" fmla="*/ 2 h 38"/>
                  <a:gd name="T10" fmla="*/ 5 w 34"/>
                  <a:gd name="T11" fmla="*/ 2 h 38"/>
                  <a:gd name="T12" fmla="*/ 4 w 34"/>
                  <a:gd name="T13" fmla="*/ 9 h 38"/>
                  <a:gd name="T14" fmla="*/ 2 w 34"/>
                  <a:gd name="T15" fmla="*/ 23 h 38"/>
                  <a:gd name="T16" fmla="*/ 0 w 34"/>
                  <a:gd name="T17" fmla="*/ 34 h 38"/>
                  <a:gd name="T18" fmla="*/ 7 w 34"/>
                  <a:gd name="T19" fmla="*/ 37 h 38"/>
                  <a:gd name="T20" fmla="*/ 13 w 34"/>
                  <a:gd name="T21" fmla="*/ 33 h 38"/>
                  <a:gd name="T22" fmla="*/ 18 w 34"/>
                  <a:gd name="T23" fmla="*/ 30 h 38"/>
                  <a:gd name="T24" fmla="*/ 23 w 34"/>
                  <a:gd name="T25" fmla="*/ 26 h 38"/>
                  <a:gd name="T26" fmla="*/ 17 w 34"/>
                  <a:gd name="T27" fmla="*/ 19 h 38"/>
                  <a:gd name="T28" fmla="*/ 25 w 34"/>
                  <a:gd name="T29" fmla="*/ 14 h 38"/>
                  <a:gd name="T30" fmla="*/ 33 w 34"/>
                  <a:gd name="T31" fmla="*/ 12 h 38"/>
                  <a:gd name="T32" fmla="*/ 34 w 34"/>
                  <a:gd name="T33" fmla="*/ 12 h 38"/>
                  <a:gd name="T34" fmla="*/ 32 w 34"/>
                  <a:gd name="T35" fmla="*/ 4 h 38"/>
                  <a:gd name="T36" fmla="*/ 31 w 34"/>
                  <a:gd name="T3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38">
                    <a:moveTo>
                      <a:pt x="31" y="0"/>
                    </a:moveTo>
                    <a:cubicBezTo>
                      <a:pt x="26" y="3"/>
                      <a:pt x="22" y="5"/>
                      <a:pt x="21" y="5"/>
                    </a:cubicBezTo>
                    <a:cubicBezTo>
                      <a:pt x="19" y="5"/>
                      <a:pt x="13" y="9"/>
                      <a:pt x="13" y="9"/>
                    </a:cubicBezTo>
                    <a:cubicBezTo>
                      <a:pt x="6" y="5"/>
                      <a:pt x="6" y="5"/>
                      <a:pt x="6" y="5"/>
                    </a:cubicBezTo>
                    <a:cubicBezTo>
                      <a:pt x="5" y="2"/>
                      <a:pt x="5" y="2"/>
                      <a:pt x="5" y="2"/>
                    </a:cubicBezTo>
                    <a:cubicBezTo>
                      <a:pt x="5" y="2"/>
                      <a:pt x="5" y="2"/>
                      <a:pt x="5" y="2"/>
                    </a:cubicBezTo>
                    <a:cubicBezTo>
                      <a:pt x="5" y="5"/>
                      <a:pt x="4" y="8"/>
                      <a:pt x="4" y="9"/>
                    </a:cubicBezTo>
                    <a:cubicBezTo>
                      <a:pt x="4" y="11"/>
                      <a:pt x="4" y="21"/>
                      <a:pt x="2" y="23"/>
                    </a:cubicBezTo>
                    <a:cubicBezTo>
                      <a:pt x="1" y="24"/>
                      <a:pt x="0" y="29"/>
                      <a:pt x="0" y="34"/>
                    </a:cubicBezTo>
                    <a:cubicBezTo>
                      <a:pt x="2" y="36"/>
                      <a:pt x="5" y="37"/>
                      <a:pt x="7" y="37"/>
                    </a:cubicBezTo>
                    <a:cubicBezTo>
                      <a:pt x="10" y="38"/>
                      <a:pt x="13" y="34"/>
                      <a:pt x="13" y="33"/>
                    </a:cubicBezTo>
                    <a:cubicBezTo>
                      <a:pt x="13" y="31"/>
                      <a:pt x="16" y="30"/>
                      <a:pt x="18" y="30"/>
                    </a:cubicBezTo>
                    <a:cubicBezTo>
                      <a:pt x="21" y="30"/>
                      <a:pt x="21" y="27"/>
                      <a:pt x="23" y="26"/>
                    </a:cubicBezTo>
                    <a:cubicBezTo>
                      <a:pt x="25" y="26"/>
                      <a:pt x="19" y="20"/>
                      <a:pt x="17" y="19"/>
                    </a:cubicBezTo>
                    <a:cubicBezTo>
                      <a:pt x="15" y="19"/>
                      <a:pt x="19" y="15"/>
                      <a:pt x="25" y="14"/>
                    </a:cubicBezTo>
                    <a:cubicBezTo>
                      <a:pt x="31" y="14"/>
                      <a:pt x="30" y="12"/>
                      <a:pt x="33" y="12"/>
                    </a:cubicBezTo>
                    <a:cubicBezTo>
                      <a:pt x="33" y="12"/>
                      <a:pt x="34" y="12"/>
                      <a:pt x="34" y="12"/>
                    </a:cubicBezTo>
                    <a:cubicBezTo>
                      <a:pt x="33" y="9"/>
                      <a:pt x="32" y="6"/>
                      <a:pt x="32" y="4"/>
                    </a:cubicBezTo>
                    <a:cubicBezTo>
                      <a:pt x="31" y="3"/>
                      <a:pt x="31" y="1"/>
                      <a:pt x="31"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9" name="Freeform 55">
                <a:extLst>
                  <a:ext uri="{FF2B5EF4-FFF2-40B4-BE49-F238E27FC236}">
                    <a16:creationId xmlns:a16="http://schemas.microsoft.com/office/drawing/2014/main" id="{0CF4CECE-1445-4497-9D66-595B14CACB00}"/>
                  </a:ext>
                </a:extLst>
              </p:cNvPr>
              <p:cNvSpPr>
                <a:spLocks/>
              </p:cNvSpPr>
              <p:nvPr/>
            </p:nvSpPr>
            <p:spPr bwMode="auto">
              <a:xfrm>
                <a:off x="6209573" y="3226547"/>
                <a:ext cx="202011" cy="87831"/>
              </a:xfrm>
              <a:custGeom>
                <a:avLst/>
                <a:gdLst>
                  <a:gd name="T0" fmla="*/ 81 w 88"/>
                  <a:gd name="T1" fmla="*/ 8 h 38"/>
                  <a:gd name="T2" fmla="*/ 73 w 88"/>
                  <a:gd name="T3" fmla="*/ 5 h 38"/>
                  <a:gd name="T4" fmla="*/ 53 w 88"/>
                  <a:gd name="T5" fmla="*/ 4 h 38"/>
                  <a:gd name="T6" fmla="*/ 42 w 88"/>
                  <a:gd name="T7" fmla="*/ 1 h 38"/>
                  <a:gd name="T8" fmla="*/ 34 w 88"/>
                  <a:gd name="T9" fmla="*/ 4 h 38"/>
                  <a:gd name="T10" fmla="*/ 26 w 88"/>
                  <a:gd name="T11" fmla="*/ 6 h 38"/>
                  <a:gd name="T12" fmla="*/ 15 w 88"/>
                  <a:gd name="T13" fmla="*/ 6 h 38"/>
                  <a:gd name="T14" fmla="*/ 10 w 88"/>
                  <a:gd name="T15" fmla="*/ 11 h 38"/>
                  <a:gd name="T16" fmla="*/ 8 w 88"/>
                  <a:gd name="T17" fmla="*/ 16 h 38"/>
                  <a:gd name="T18" fmla="*/ 11 w 88"/>
                  <a:gd name="T19" fmla="*/ 18 h 38"/>
                  <a:gd name="T20" fmla="*/ 17 w 88"/>
                  <a:gd name="T21" fmla="*/ 18 h 38"/>
                  <a:gd name="T22" fmla="*/ 28 w 88"/>
                  <a:gd name="T23" fmla="*/ 23 h 38"/>
                  <a:gd name="T24" fmla="*/ 25 w 88"/>
                  <a:gd name="T25" fmla="*/ 27 h 38"/>
                  <a:gd name="T26" fmla="*/ 17 w 88"/>
                  <a:gd name="T27" fmla="*/ 29 h 38"/>
                  <a:gd name="T28" fmla="*/ 6 w 88"/>
                  <a:gd name="T29" fmla="*/ 30 h 38"/>
                  <a:gd name="T30" fmla="*/ 0 w 88"/>
                  <a:gd name="T31" fmla="*/ 35 h 38"/>
                  <a:gd name="T32" fmla="*/ 11 w 88"/>
                  <a:gd name="T33" fmla="*/ 36 h 38"/>
                  <a:gd name="T34" fmla="*/ 19 w 88"/>
                  <a:gd name="T35" fmla="*/ 36 h 38"/>
                  <a:gd name="T36" fmla="*/ 25 w 88"/>
                  <a:gd name="T37" fmla="*/ 38 h 38"/>
                  <a:gd name="T38" fmla="*/ 36 w 88"/>
                  <a:gd name="T39" fmla="*/ 37 h 38"/>
                  <a:gd name="T40" fmla="*/ 37 w 88"/>
                  <a:gd name="T41" fmla="*/ 33 h 38"/>
                  <a:gd name="T42" fmla="*/ 41 w 88"/>
                  <a:gd name="T43" fmla="*/ 31 h 38"/>
                  <a:gd name="T44" fmla="*/ 45 w 88"/>
                  <a:gd name="T45" fmla="*/ 28 h 38"/>
                  <a:gd name="T46" fmla="*/ 50 w 88"/>
                  <a:gd name="T47" fmla="*/ 26 h 38"/>
                  <a:gd name="T48" fmla="*/ 55 w 88"/>
                  <a:gd name="T49" fmla="*/ 28 h 38"/>
                  <a:gd name="T50" fmla="*/ 60 w 88"/>
                  <a:gd name="T51" fmla="*/ 25 h 38"/>
                  <a:gd name="T52" fmla="*/ 67 w 88"/>
                  <a:gd name="T53" fmla="*/ 23 h 38"/>
                  <a:gd name="T54" fmla="*/ 73 w 88"/>
                  <a:gd name="T55" fmla="*/ 19 h 38"/>
                  <a:gd name="T56" fmla="*/ 80 w 88"/>
                  <a:gd name="T57" fmla="*/ 15 h 38"/>
                  <a:gd name="T58" fmla="*/ 87 w 88"/>
                  <a:gd name="T59" fmla="*/ 12 h 38"/>
                  <a:gd name="T60" fmla="*/ 88 w 88"/>
                  <a:gd name="T61" fmla="*/ 10 h 38"/>
                  <a:gd name="T62" fmla="*/ 81 w 88"/>
                  <a:gd name="T63"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38">
                    <a:moveTo>
                      <a:pt x="81" y="8"/>
                    </a:moveTo>
                    <a:cubicBezTo>
                      <a:pt x="78" y="4"/>
                      <a:pt x="77" y="6"/>
                      <a:pt x="73" y="5"/>
                    </a:cubicBezTo>
                    <a:cubicBezTo>
                      <a:pt x="70" y="4"/>
                      <a:pt x="55" y="3"/>
                      <a:pt x="53" y="4"/>
                    </a:cubicBezTo>
                    <a:cubicBezTo>
                      <a:pt x="50" y="5"/>
                      <a:pt x="44" y="2"/>
                      <a:pt x="42" y="1"/>
                    </a:cubicBezTo>
                    <a:cubicBezTo>
                      <a:pt x="40" y="0"/>
                      <a:pt x="34" y="1"/>
                      <a:pt x="34" y="4"/>
                    </a:cubicBezTo>
                    <a:cubicBezTo>
                      <a:pt x="33" y="8"/>
                      <a:pt x="31" y="8"/>
                      <a:pt x="26" y="6"/>
                    </a:cubicBezTo>
                    <a:cubicBezTo>
                      <a:pt x="22" y="3"/>
                      <a:pt x="16" y="3"/>
                      <a:pt x="15" y="6"/>
                    </a:cubicBezTo>
                    <a:cubicBezTo>
                      <a:pt x="15" y="8"/>
                      <a:pt x="12" y="11"/>
                      <a:pt x="10" y="11"/>
                    </a:cubicBezTo>
                    <a:cubicBezTo>
                      <a:pt x="10" y="12"/>
                      <a:pt x="9" y="14"/>
                      <a:pt x="8" y="16"/>
                    </a:cubicBezTo>
                    <a:cubicBezTo>
                      <a:pt x="9" y="16"/>
                      <a:pt x="10" y="17"/>
                      <a:pt x="11" y="18"/>
                    </a:cubicBezTo>
                    <a:cubicBezTo>
                      <a:pt x="13" y="20"/>
                      <a:pt x="17" y="20"/>
                      <a:pt x="17" y="18"/>
                    </a:cubicBezTo>
                    <a:cubicBezTo>
                      <a:pt x="18" y="16"/>
                      <a:pt x="25" y="20"/>
                      <a:pt x="28" y="23"/>
                    </a:cubicBezTo>
                    <a:cubicBezTo>
                      <a:pt x="32" y="26"/>
                      <a:pt x="27" y="24"/>
                      <a:pt x="25" y="27"/>
                    </a:cubicBezTo>
                    <a:cubicBezTo>
                      <a:pt x="23" y="31"/>
                      <a:pt x="19" y="27"/>
                      <a:pt x="17" y="29"/>
                    </a:cubicBezTo>
                    <a:cubicBezTo>
                      <a:pt x="16" y="30"/>
                      <a:pt x="8" y="31"/>
                      <a:pt x="6" y="30"/>
                    </a:cubicBezTo>
                    <a:cubicBezTo>
                      <a:pt x="3" y="30"/>
                      <a:pt x="0" y="33"/>
                      <a:pt x="0" y="35"/>
                    </a:cubicBezTo>
                    <a:cubicBezTo>
                      <a:pt x="0" y="37"/>
                      <a:pt x="8" y="34"/>
                      <a:pt x="11" y="36"/>
                    </a:cubicBezTo>
                    <a:cubicBezTo>
                      <a:pt x="14" y="38"/>
                      <a:pt x="17" y="34"/>
                      <a:pt x="19" y="36"/>
                    </a:cubicBezTo>
                    <a:cubicBezTo>
                      <a:pt x="20" y="38"/>
                      <a:pt x="24" y="37"/>
                      <a:pt x="25" y="38"/>
                    </a:cubicBezTo>
                    <a:cubicBezTo>
                      <a:pt x="27" y="38"/>
                      <a:pt x="36" y="37"/>
                      <a:pt x="36" y="37"/>
                    </a:cubicBezTo>
                    <a:cubicBezTo>
                      <a:pt x="37" y="36"/>
                      <a:pt x="37" y="34"/>
                      <a:pt x="37" y="33"/>
                    </a:cubicBezTo>
                    <a:cubicBezTo>
                      <a:pt x="37" y="31"/>
                      <a:pt x="39" y="31"/>
                      <a:pt x="41" y="31"/>
                    </a:cubicBezTo>
                    <a:cubicBezTo>
                      <a:pt x="42" y="30"/>
                      <a:pt x="44" y="28"/>
                      <a:pt x="45" y="28"/>
                    </a:cubicBezTo>
                    <a:cubicBezTo>
                      <a:pt x="47" y="28"/>
                      <a:pt x="48" y="26"/>
                      <a:pt x="50" y="26"/>
                    </a:cubicBezTo>
                    <a:cubicBezTo>
                      <a:pt x="51" y="27"/>
                      <a:pt x="53" y="29"/>
                      <a:pt x="55" y="28"/>
                    </a:cubicBezTo>
                    <a:cubicBezTo>
                      <a:pt x="57" y="26"/>
                      <a:pt x="57" y="28"/>
                      <a:pt x="60" y="25"/>
                    </a:cubicBezTo>
                    <a:cubicBezTo>
                      <a:pt x="62" y="22"/>
                      <a:pt x="64" y="22"/>
                      <a:pt x="67" y="23"/>
                    </a:cubicBezTo>
                    <a:cubicBezTo>
                      <a:pt x="71" y="23"/>
                      <a:pt x="72" y="21"/>
                      <a:pt x="73" y="19"/>
                    </a:cubicBezTo>
                    <a:cubicBezTo>
                      <a:pt x="75" y="17"/>
                      <a:pt x="78" y="17"/>
                      <a:pt x="80" y="15"/>
                    </a:cubicBezTo>
                    <a:cubicBezTo>
                      <a:pt x="82" y="14"/>
                      <a:pt x="86" y="12"/>
                      <a:pt x="87" y="12"/>
                    </a:cubicBezTo>
                    <a:cubicBezTo>
                      <a:pt x="87" y="12"/>
                      <a:pt x="88" y="11"/>
                      <a:pt x="88" y="10"/>
                    </a:cubicBezTo>
                    <a:cubicBezTo>
                      <a:pt x="85" y="8"/>
                      <a:pt x="83" y="11"/>
                      <a:pt x="81"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0" name="Freeform 56">
                <a:extLst>
                  <a:ext uri="{FF2B5EF4-FFF2-40B4-BE49-F238E27FC236}">
                    <a16:creationId xmlns:a16="http://schemas.microsoft.com/office/drawing/2014/main" id="{167C9983-CE57-4F8C-A492-E713F060F675}"/>
                  </a:ext>
                </a:extLst>
              </p:cNvPr>
              <p:cNvSpPr>
                <a:spLocks/>
              </p:cNvSpPr>
              <p:nvPr/>
            </p:nvSpPr>
            <p:spPr bwMode="auto">
              <a:xfrm>
                <a:off x="5653729" y="3217764"/>
                <a:ext cx="129237" cy="57717"/>
              </a:xfrm>
              <a:custGeom>
                <a:avLst/>
                <a:gdLst>
                  <a:gd name="T0" fmla="*/ 22 w 56"/>
                  <a:gd name="T1" fmla="*/ 19 h 25"/>
                  <a:gd name="T2" fmla="*/ 27 w 56"/>
                  <a:gd name="T3" fmla="*/ 24 h 25"/>
                  <a:gd name="T4" fmla="*/ 28 w 56"/>
                  <a:gd name="T5" fmla="*/ 24 h 25"/>
                  <a:gd name="T6" fmla="*/ 36 w 56"/>
                  <a:gd name="T7" fmla="*/ 23 h 25"/>
                  <a:gd name="T8" fmla="*/ 43 w 56"/>
                  <a:gd name="T9" fmla="*/ 23 h 25"/>
                  <a:gd name="T10" fmla="*/ 43 w 56"/>
                  <a:gd name="T11" fmla="*/ 21 h 25"/>
                  <a:gd name="T12" fmla="*/ 48 w 56"/>
                  <a:gd name="T13" fmla="*/ 23 h 25"/>
                  <a:gd name="T14" fmla="*/ 54 w 56"/>
                  <a:gd name="T15" fmla="*/ 24 h 25"/>
                  <a:gd name="T16" fmla="*/ 52 w 56"/>
                  <a:gd name="T17" fmla="*/ 20 h 25"/>
                  <a:gd name="T18" fmla="*/ 53 w 56"/>
                  <a:gd name="T19" fmla="*/ 17 h 25"/>
                  <a:gd name="T20" fmla="*/ 48 w 56"/>
                  <a:gd name="T21" fmla="*/ 15 h 25"/>
                  <a:gd name="T22" fmla="*/ 46 w 56"/>
                  <a:gd name="T23" fmla="*/ 10 h 25"/>
                  <a:gd name="T24" fmla="*/ 43 w 56"/>
                  <a:gd name="T25" fmla="*/ 9 h 25"/>
                  <a:gd name="T26" fmla="*/ 35 w 56"/>
                  <a:gd name="T27" fmla="*/ 10 h 25"/>
                  <a:gd name="T28" fmla="*/ 30 w 56"/>
                  <a:gd name="T29" fmla="*/ 7 h 25"/>
                  <a:gd name="T30" fmla="*/ 25 w 56"/>
                  <a:gd name="T31" fmla="*/ 4 h 25"/>
                  <a:gd name="T32" fmla="*/ 12 w 56"/>
                  <a:gd name="T33" fmla="*/ 3 h 25"/>
                  <a:gd name="T34" fmla="*/ 3 w 56"/>
                  <a:gd name="T35" fmla="*/ 0 h 25"/>
                  <a:gd name="T36" fmla="*/ 0 w 56"/>
                  <a:gd name="T37" fmla="*/ 1 h 25"/>
                  <a:gd name="T38" fmla="*/ 12 w 56"/>
                  <a:gd name="T39" fmla="*/ 8 h 25"/>
                  <a:gd name="T40" fmla="*/ 15 w 56"/>
                  <a:gd name="T41" fmla="*/ 17 h 25"/>
                  <a:gd name="T42" fmla="*/ 13 w 56"/>
                  <a:gd name="T43" fmla="*/ 19 h 25"/>
                  <a:gd name="T44" fmla="*/ 22 w 56"/>
                  <a:gd name="T45"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25">
                    <a:moveTo>
                      <a:pt x="22" y="19"/>
                    </a:moveTo>
                    <a:cubicBezTo>
                      <a:pt x="24" y="18"/>
                      <a:pt x="25" y="21"/>
                      <a:pt x="27" y="24"/>
                    </a:cubicBezTo>
                    <a:cubicBezTo>
                      <a:pt x="28" y="24"/>
                      <a:pt x="28" y="24"/>
                      <a:pt x="28" y="24"/>
                    </a:cubicBezTo>
                    <a:cubicBezTo>
                      <a:pt x="31" y="24"/>
                      <a:pt x="33" y="23"/>
                      <a:pt x="36" y="23"/>
                    </a:cubicBezTo>
                    <a:cubicBezTo>
                      <a:pt x="38" y="22"/>
                      <a:pt x="41" y="23"/>
                      <a:pt x="43" y="23"/>
                    </a:cubicBezTo>
                    <a:cubicBezTo>
                      <a:pt x="43" y="23"/>
                      <a:pt x="42" y="22"/>
                      <a:pt x="43" y="21"/>
                    </a:cubicBezTo>
                    <a:cubicBezTo>
                      <a:pt x="43" y="20"/>
                      <a:pt x="47" y="22"/>
                      <a:pt x="48" y="23"/>
                    </a:cubicBezTo>
                    <a:cubicBezTo>
                      <a:pt x="49" y="24"/>
                      <a:pt x="53" y="25"/>
                      <a:pt x="54" y="24"/>
                    </a:cubicBezTo>
                    <a:cubicBezTo>
                      <a:pt x="56" y="22"/>
                      <a:pt x="52" y="21"/>
                      <a:pt x="52" y="20"/>
                    </a:cubicBezTo>
                    <a:cubicBezTo>
                      <a:pt x="51" y="19"/>
                      <a:pt x="52" y="18"/>
                      <a:pt x="53" y="17"/>
                    </a:cubicBezTo>
                    <a:cubicBezTo>
                      <a:pt x="51" y="16"/>
                      <a:pt x="49" y="14"/>
                      <a:pt x="48" y="15"/>
                    </a:cubicBezTo>
                    <a:cubicBezTo>
                      <a:pt x="47" y="15"/>
                      <a:pt x="47" y="10"/>
                      <a:pt x="46" y="10"/>
                    </a:cubicBezTo>
                    <a:cubicBezTo>
                      <a:pt x="44" y="10"/>
                      <a:pt x="44" y="9"/>
                      <a:pt x="43" y="9"/>
                    </a:cubicBezTo>
                    <a:cubicBezTo>
                      <a:pt x="42" y="9"/>
                      <a:pt x="36" y="9"/>
                      <a:pt x="35" y="10"/>
                    </a:cubicBezTo>
                    <a:cubicBezTo>
                      <a:pt x="33" y="11"/>
                      <a:pt x="32" y="7"/>
                      <a:pt x="30" y="7"/>
                    </a:cubicBezTo>
                    <a:cubicBezTo>
                      <a:pt x="28" y="7"/>
                      <a:pt x="26" y="5"/>
                      <a:pt x="25" y="4"/>
                    </a:cubicBezTo>
                    <a:cubicBezTo>
                      <a:pt x="24" y="2"/>
                      <a:pt x="15" y="5"/>
                      <a:pt x="12" y="3"/>
                    </a:cubicBezTo>
                    <a:cubicBezTo>
                      <a:pt x="10" y="1"/>
                      <a:pt x="5" y="0"/>
                      <a:pt x="3" y="0"/>
                    </a:cubicBezTo>
                    <a:cubicBezTo>
                      <a:pt x="2" y="0"/>
                      <a:pt x="1" y="1"/>
                      <a:pt x="0" y="1"/>
                    </a:cubicBezTo>
                    <a:cubicBezTo>
                      <a:pt x="4" y="4"/>
                      <a:pt x="11" y="3"/>
                      <a:pt x="12" y="8"/>
                    </a:cubicBezTo>
                    <a:cubicBezTo>
                      <a:pt x="13" y="14"/>
                      <a:pt x="16" y="12"/>
                      <a:pt x="15" y="17"/>
                    </a:cubicBezTo>
                    <a:cubicBezTo>
                      <a:pt x="15" y="18"/>
                      <a:pt x="14" y="19"/>
                      <a:pt x="13" y="19"/>
                    </a:cubicBezTo>
                    <a:cubicBezTo>
                      <a:pt x="17" y="20"/>
                      <a:pt x="21" y="20"/>
                      <a:pt x="22"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1" name="Freeform 57">
                <a:extLst>
                  <a:ext uri="{FF2B5EF4-FFF2-40B4-BE49-F238E27FC236}">
                    <a16:creationId xmlns:a16="http://schemas.microsoft.com/office/drawing/2014/main" id="{1FEF9A44-D5E5-4FCD-B0EA-25B748A2A1C6}"/>
                  </a:ext>
                </a:extLst>
              </p:cNvPr>
              <p:cNvSpPr>
                <a:spLocks noEditPoints="1"/>
              </p:cNvSpPr>
              <p:nvPr/>
            </p:nvSpPr>
            <p:spPr bwMode="auto">
              <a:xfrm>
                <a:off x="5395256" y="3249132"/>
                <a:ext cx="350069" cy="136765"/>
              </a:xfrm>
              <a:custGeom>
                <a:avLst/>
                <a:gdLst>
                  <a:gd name="T0" fmla="*/ 147 w 152"/>
                  <a:gd name="T1" fmla="*/ 41 h 59"/>
                  <a:gd name="T2" fmla="*/ 147 w 152"/>
                  <a:gd name="T3" fmla="*/ 33 h 59"/>
                  <a:gd name="T4" fmla="*/ 147 w 152"/>
                  <a:gd name="T5" fmla="*/ 26 h 59"/>
                  <a:gd name="T6" fmla="*/ 149 w 152"/>
                  <a:gd name="T7" fmla="*/ 22 h 59"/>
                  <a:gd name="T8" fmla="*/ 148 w 152"/>
                  <a:gd name="T9" fmla="*/ 19 h 59"/>
                  <a:gd name="T10" fmla="*/ 142 w 152"/>
                  <a:gd name="T11" fmla="*/ 17 h 59"/>
                  <a:gd name="T12" fmla="*/ 139 w 152"/>
                  <a:gd name="T13" fmla="*/ 10 h 59"/>
                  <a:gd name="T14" fmla="*/ 134 w 152"/>
                  <a:gd name="T15" fmla="*/ 5 h 59"/>
                  <a:gd name="T16" fmla="*/ 125 w 152"/>
                  <a:gd name="T17" fmla="*/ 5 h 59"/>
                  <a:gd name="T18" fmla="*/ 110 w 152"/>
                  <a:gd name="T19" fmla="*/ 10 h 59"/>
                  <a:gd name="T20" fmla="*/ 96 w 152"/>
                  <a:gd name="T21" fmla="*/ 11 h 59"/>
                  <a:gd name="T22" fmla="*/ 87 w 152"/>
                  <a:gd name="T23" fmla="*/ 8 h 59"/>
                  <a:gd name="T24" fmla="*/ 80 w 152"/>
                  <a:gd name="T25" fmla="*/ 4 h 59"/>
                  <a:gd name="T26" fmla="*/ 68 w 152"/>
                  <a:gd name="T27" fmla="*/ 1 h 59"/>
                  <a:gd name="T28" fmla="*/ 43 w 152"/>
                  <a:gd name="T29" fmla="*/ 9 h 59"/>
                  <a:gd name="T30" fmla="*/ 26 w 152"/>
                  <a:gd name="T31" fmla="*/ 10 h 59"/>
                  <a:gd name="T32" fmla="*/ 22 w 152"/>
                  <a:gd name="T33" fmla="*/ 16 h 59"/>
                  <a:gd name="T34" fmla="*/ 5 w 152"/>
                  <a:gd name="T35" fmla="*/ 17 h 59"/>
                  <a:gd name="T36" fmla="*/ 3 w 152"/>
                  <a:gd name="T37" fmla="*/ 23 h 59"/>
                  <a:gd name="T38" fmla="*/ 7 w 152"/>
                  <a:gd name="T39" fmla="*/ 25 h 59"/>
                  <a:gd name="T40" fmla="*/ 7 w 152"/>
                  <a:gd name="T41" fmla="*/ 31 h 59"/>
                  <a:gd name="T42" fmla="*/ 7 w 152"/>
                  <a:gd name="T43" fmla="*/ 37 h 59"/>
                  <a:gd name="T44" fmla="*/ 7 w 152"/>
                  <a:gd name="T45" fmla="*/ 41 h 59"/>
                  <a:gd name="T46" fmla="*/ 12 w 152"/>
                  <a:gd name="T47" fmla="*/ 46 h 59"/>
                  <a:gd name="T48" fmla="*/ 17 w 152"/>
                  <a:gd name="T49" fmla="*/ 49 h 59"/>
                  <a:gd name="T50" fmla="*/ 21 w 152"/>
                  <a:gd name="T51" fmla="*/ 50 h 59"/>
                  <a:gd name="T52" fmla="*/ 26 w 152"/>
                  <a:gd name="T53" fmla="*/ 55 h 59"/>
                  <a:gd name="T54" fmla="*/ 36 w 152"/>
                  <a:gd name="T55" fmla="*/ 53 h 59"/>
                  <a:gd name="T56" fmla="*/ 43 w 152"/>
                  <a:gd name="T57" fmla="*/ 50 h 59"/>
                  <a:gd name="T58" fmla="*/ 54 w 152"/>
                  <a:gd name="T59" fmla="*/ 57 h 59"/>
                  <a:gd name="T60" fmla="*/ 62 w 152"/>
                  <a:gd name="T61" fmla="*/ 55 h 59"/>
                  <a:gd name="T62" fmla="*/ 69 w 152"/>
                  <a:gd name="T63" fmla="*/ 50 h 59"/>
                  <a:gd name="T64" fmla="*/ 76 w 152"/>
                  <a:gd name="T65" fmla="*/ 52 h 59"/>
                  <a:gd name="T66" fmla="*/ 82 w 152"/>
                  <a:gd name="T67" fmla="*/ 50 h 59"/>
                  <a:gd name="T68" fmla="*/ 80 w 152"/>
                  <a:gd name="T69" fmla="*/ 57 h 59"/>
                  <a:gd name="T70" fmla="*/ 80 w 152"/>
                  <a:gd name="T71" fmla="*/ 59 h 59"/>
                  <a:gd name="T72" fmla="*/ 85 w 152"/>
                  <a:gd name="T73" fmla="*/ 54 h 59"/>
                  <a:gd name="T74" fmla="*/ 88 w 152"/>
                  <a:gd name="T75" fmla="*/ 52 h 59"/>
                  <a:gd name="T76" fmla="*/ 95 w 152"/>
                  <a:gd name="T77" fmla="*/ 52 h 59"/>
                  <a:gd name="T78" fmla="*/ 100 w 152"/>
                  <a:gd name="T79" fmla="*/ 51 h 59"/>
                  <a:gd name="T80" fmla="*/ 109 w 152"/>
                  <a:gd name="T81" fmla="*/ 51 h 59"/>
                  <a:gd name="T82" fmla="*/ 120 w 152"/>
                  <a:gd name="T83" fmla="*/ 48 h 59"/>
                  <a:gd name="T84" fmla="*/ 129 w 152"/>
                  <a:gd name="T85" fmla="*/ 47 h 59"/>
                  <a:gd name="T86" fmla="*/ 132 w 152"/>
                  <a:gd name="T87" fmla="*/ 48 h 59"/>
                  <a:gd name="T88" fmla="*/ 136 w 152"/>
                  <a:gd name="T89" fmla="*/ 45 h 59"/>
                  <a:gd name="T90" fmla="*/ 143 w 152"/>
                  <a:gd name="T91" fmla="*/ 46 h 59"/>
                  <a:gd name="T92" fmla="*/ 151 w 152"/>
                  <a:gd name="T93" fmla="*/ 48 h 59"/>
                  <a:gd name="T94" fmla="*/ 147 w 152"/>
                  <a:gd name="T95" fmla="*/ 41 h 59"/>
                  <a:gd name="T96" fmla="*/ 14 w 152"/>
                  <a:gd name="T97" fmla="*/ 11 h 59"/>
                  <a:gd name="T98" fmla="*/ 24 w 152"/>
                  <a:gd name="T99" fmla="*/ 10 h 59"/>
                  <a:gd name="T100" fmla="*/ 18 w 152"/>
                  <a:gd name="T101" fmla="*/ 5 h 59"/>
                  <a:gd name="T102" fmla="*/ 16 w 152"/>
                  <a:gd name="T103" fmla="*/ 1 h 59"/>
                  <a:gd name="T104" fmla="*/ 13 w 152"/>
                  <a:gd name="T105" fmla="*/ 1 h 59"/>
                  <a:gd name="T106" fmla="*/ 5 w 152"/>
                  <a:gd name="T107" fmla="*/ 1 h 59"/>
                  <a:gd name="T108" fmla="*/ 6 w 152"/>
                  <a:gd name="T109" fmla="*/ 7 h 59"/>
                  <a:gd name="T110" fmla="*/ 3 w 152"/>
                  <a:gd name="T111" fmla="*/ 10 h 59"/>
                  <a:gd name="T112" fmla="*/ 1 w 152"/>
                  <a:gd name="T113" fmla="*/ 13 h 59"/>
                  <a:gd name="T114" fmla="*/ 6 w 152"/>
                  <a:gd name="T115" fmla="*/ 15 h 59"/>
                  <a:gd name="T116" fmla="*/ 14 w 152"/>
                  <a:gd name="T117" fmla="*/ 1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59">
                    <a:moveTo>
                      <a:pt x="147" y="41"/>
                    </a:moveTo>
                    <a:cubicBezTo>
                      <a:pt x="146" y="41"/>
                      <a:pt x="148" y="34"/>
                      <a:pt x="147" y="33"/>
                    </a:cubicBezTo>
                    <a:cubicBezTo>
                      <a:pt x="147" y="32"/>
                      <a:pt x="145" y="26"/>
                      <a:pt x="147" y="26"/>
                    </a:cubicBezTo>
                    <a:cubicBezTo>
                      <a:pt x="149" y="26"/>
                      <a:pt x="147" y="22"/>
                      <a:pt x="149" y="22"/>
                    </a:cubicBezTo>
                    <a:cubicBezTo>
                      <a:pt x="149" y="21"/>
                      <a:pt x="148" y="20"/>
                      <a:pt x="148" y="19"/>
                    </a:cubicBezTo>
                    <a:cubicBezTo>
                      <a:pt x="147" y="18"/>
                      <a:pt x="143" y="20"/>
                      <a:pt x="142" y="17"/>
                    </a:cubicBezTo>
                    <a:cubicBezTo>
                      <a:pt x="140" y="13"/>
                      <a:pt x="142" y="12"/>
                      <a:pt x="139" y="10"/>
                    </a:cubicBezTo>
                    <a:cubicBezTo>
                      <a:pt x="137" y="7"/>
                      <a:pt x="136" y="4"/>
                      <a:pt x="134" y="5"/>
                    </a:cubicBezTo>
                    <a:cubicBezTo>
                      <a:pt x="133" y="6"/>
                      <a:pt x="129" y="6"/>
                      <a:pt x="125" y="5"/>
                    </a:cubicBezTo>
                    <a:cubicBezTo>
                      <a:pt x="121" y="9"/>
                      <a:pt x="113" y="11"/>
                      <a:pt x="110" y="10"/>
                    </a:cubicBezTo>
                    <a:cubicBezTo>
                      <a:pt x="107" y="9"/>
                      <a:pt x="101" y="11"/>
                      <a:pt x="96" y="11"/>
                    </a:cubicBezTo>
                    <a:cubicBezTo>
                      <a:pt x="92" y="11"/>
                      <a:pt x="90" y="7"/>
                      <a:pt x="87" y="8"/>
                    </a:cubicBezTo>
                    <a:cubicBezTo>
                      <a:pt x="83" y="8"/>
                      <a:pt x="83" y="4"/>
                      <a:pt x="80" y="4"/>
                    </a:cubicBezTo>
                    <a:cubicBezTo>
                      <a:pt x="76" y="4"/>
                      <a:pt x="79" y="3"/>
                      <a:pt x="68" y="1"/>
                    </a:cubicBezTo>
                    <a:cubicBezTo>
                      <a:pt x="57" y="0"/>
                      <a:pt x="47" y="6"/>
                      <a:pt x="43" y="9"/>
                    </a:cubicBezTo>
                    <a:cubicBezTo>
                      <a:pt x="40" y="12"/>
                      <a:pt x="27" y="9"/>
                      <a:pt x="26" y="10"/>
                    </a:cubicBezTo>
                    <a:cubicBezTo>
                      <a:pt x="25" y="10"/>
                      <a:pt x="26" y="14"/>
                      <a:pt x="22" y="16"/>
                    </a:cubicBezTo>
                    <a:cubicBezTo>
                      <a:pt x="17" y="17"/>
                      <a:pt x="8" y="16"/>
                      <a:pt x="5" y="17"/>
                    </a:cubicBezTo>
                    <a:cubicBezTo>
                      <a:pt x="2" y="19"/>
                      <a:pt x="0" y="23"/>
                      <a:pt x="3" y="23"/>
                    </a:cubicBezTo>
                    <a:cubicBezTo>
                      <a:pt x="6" y="23"/>
                      <a:pt x="7" y="24"/>
                      <a:pt x="7" y="25"/>
                    </a:cubicBezTo>
                    <a:cubicBezTo>
                      <a:pt x="6" y="27"/>
                      <a:pt x="9" y="30"/>
                      <a:pt x="7" y="31"/>
                    </a:cubicBezTo>
                    <a:cubicBezTo>
                      <a:pt x="6" y="33"/>
                      <a:pt x="6" y="36"/>
                      <a:pt x="7" y="37"/>
                    </a:cubicBezTo>
                    <a:cubicBezTo>
                      <a:pt x="9" y="38"/>
                      <a:pt x="10" y="41"/>
                      <a:pt x="7" y="41"/>
                    </a:cubicBezTo>
                    <a:cubicBezTo>
                      <a:pt x="5" y="42"/>
                      <a:pt x="11" y="44"/>
                      <a:pt x="12" y="46"/>
                    </a:cubicBezTo>
                    <a:cubicBezTo>
                      <a:pt x="12" y="47"/>
                      <a:pt x="17" y="47"/>
                      <a:pt x="17" y="49"/>
                    </a:cubicBezTo>
                    <a:cubicBezTo>
                      <a:pt x="17" y="50"/>
                      <a:pt x="18" y="51"/>
                      <a:pt x="21" y="50"/>
                    </a:cubicBezTo>
                    <a:cubicBezTo>
                      <a:pt x="23" y="49"/>
                      <a:pt x="24" y="53"/>
                      <a:pt x="26" y="55"/>
                    </a:cubicBezTo>
                    <a:cubicBezTo>
                      <a:pt x="27" y="57"/>
                      <a:pt x="36" y="56"/>
                      <a:pt x="36" y="53"/>
                    </a:cubicBezTo>
                    <a:cubicBezTo>
                      <a:pt x="36" y="51"/>
                      <a:pt x="39" y="50"/>
                      <a:pt x="43" y="50"/>
                    </a:cubicBezTo>
                    <a:cubicBezTo>
                      <a:pt x="47" y="51"/>
                      <a:pt x="52" y="56"/>
                      <a:pt x="54" y="57"/>
                    </a:cubicBezTo>
                    <a:cubicBezTo>
                      <a:pt x="56" y="57"/>
                      <a:pt x="59" y="55"/>
                      <a:pt x="62" y="55"/>
                    </a:cubicBezTo>
                    <a:cubicBezTo>
                      <a:pt x="64" y="55"/>
                      <a:pt x="68" y="51"/>
                      <a:pt x="69" y="50"/>
                    </a:cubicBezTo>
                    <a:cubicBezTo>
                      <a:pt x="71" y="50"/>
                      <a:pt x="73" y="53"/>
                      <a:pt x="76" y="52"/>
                    </a:cubicBezTo>
                    <a:cubicBezTo>
                      <a:pt x="78" y="51"/>
                      <a:pt x="80" y="49"/>
                      <a:pt x="82" y="50"/>
                    </a:cubicBezTo>
                    <a:cubicBezTo>
                      <a:pt x="83" y="51"/>
                      <a:pt x="78" y="55"/>
                      <a:pt x="80" y="57"/>
                    </a:cubicBezTo>
                    <a:cubicBezTo>
                      <a:pt x="80" y="57"/>
                      <a:pt x="80" y="58"/>
                      <a:pt x="80" y="59"/>
                    </a:cubicBezTo>
                    <a:cubicBezTo>
                      <a:pt x="85" y="59"/>
                      <a:pt x="84" y="55"/>
                      <a:pt x="85" y="54"/>
                    </a:cubicBezTo>
                    <a:cubicBezTo>
                      <a:pt x="85" y="52"/>
                      <a:pt x="86" y="51"/>
                      <a:pt x="88" y="52"/>
                    </a:cubicBezTo>
                    <a:cubicBezTo>
                      <a:pt x="89" y="53"/>
                      <a:pt x="92" y="54"/>
                      <a:pt x="95" y="52"/>
                    </a:cubicBezTo>
                    <a:cubicBezTo>
                      <a:pt x="99" y="50"/>
                      <a:pt x="99" y="49"/>
                      <a:pt x="100" y="51"/>
                    </a:cubicBezTo>
                    <a:cubicBezTo>
                      <a:pt x="101" y="53"/>
                      <a:pt x="104" y="51"/>
                      <a:pt x="109" y="51"/>
                    </a:cubicBezTo>
                    <a:cubicBezTo>
                      <a:pt x="114" y="51"/>
                      <a:pt x="115" y="48"/>
                      <a:pt x="120" y="48"/>
                    </a:cubicBezTo>
                    <a:cubicBezTo>
                      <a:pt x="125" y="48"/>
                      <a:pt x="129" y="47"/>
                      <a:pt x="129" y="47"/>
                    </a:cubicBezTo>
                    <a:cubicBezTo>
                      <a:pt x="132" y="48"/>
                      <a:pt x="132" y="48"/>
                      <a:pt x="132" y="48"/>
                    </a:cubicBezTo>
                    <a:cubicBezTo>
                      <a:pt x="133" y="47"/>
                      <a:pt x="133" y="45"/>
                      <a:pt x="136" y="45"/>
                    </a:cubicBezTo>
                    <a:cubicBezTo>
                      <a:pt x="139" y="45"/>
                      <a:pt x="141" y="47"/>
                      <a:pt x="143" y="46"/>
                    </a:cubicBezTo>
                    <a:cubicBezTo>
                      <a:pt x="145" y="46"/>
                      <a:pt x="151" y="52"/>
                      <a:pt x="151" y="48"/>
                    </a:cubicBezTo>
                    <a:cubicBezTo>
                      <a:pt x="152" y="47"/>
                      <a:pt x="149" y="42"/>
                      <a:pt x="147" y="41"/>
                    </a:cubicBezTo>
                    <a:close/>
                    <a:moveTo>
                      <a:pt x="14" y="11"/>
                    </a:moveTo>
                    <a:cubicBezTo>
                      <a:pt x="16" y="10"/>
                      <a:pt x="23" y="11"/>
                      <a:pt x="24" y="10"/>
                    </a:cubicBezTo>
                    <a:cubicBezTo>
                      <a:pt x="26" y="8"/>
                      <a:pt x="20" y="7"/>
                      <a:pt x="18" y="5"/>
                    </a:cubicBezTo>
                    <a:cubicBezTo>
                      <a:pt x="17" y="4"/>
                      <a:pt x="17" y="2"/>
                      <a:pt x="16" y="1"/>
                    </a:cubicBezTo>
                    <a:cubicBezTo>
                      <a:pt x="15" y="1"/>
                      <a:pt x="14" y="2"/>
                      <a:pt x="13" y="1"/>
                    </a:cubicBezTo>
                    <a:cubicBezTo>
                      <a:pt x="11" y="0"/>
                      <a:pt x="6" y="1"/>
                      <a:pt x="5" y="1"/>
                    </a:cubicBezTo>
                    <a:cubicBezTo>
                      <a:pt x="4" y="2"/>
                      <a:pt x="6" y="5"/>
                      <a:pt x="6" y="7"/>
                    </a:cubicBezTo>
                    <a:cubicBezTo>
                      <a:pt x="6" y="9"/>
                      <a:pt x="3" y="9"/>
                      <a:pt x="3" y="10"/>
                    </a:cubicBezTo>
                    <a:cubicBezTo>
                      <a:pt x="3" y="11"/>
                      <a:pt x="2" y="12"/>
                      <a:pt x="1" y="13"/>
                    </a:cubicBezTo>
                    <a:cubicBezTo>
                      <a:pt x="3" y="14"/>
                      <a:pt x="4" y="15"/>
                      <a:pt x="6" y="15"/>
                    </a:cubicBezTo>
                    <a:cubicBezTo>
                      <a:pt x="9" y="15"/>
                      <a:pt x="11" y="12"/>
                      <a:pt x="14"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2" name="Freeform 58">
                <a:extLst>
                  <a:ext uri="{FF2B5EF4-FFF2-40B4-BE49-F238E27FC236}">
                    <a16:creationId xmlns:a16="http://schemas.microsoft.com/office/drawing/2014/main" id="{27941950-983A-460E-8858-110F525BB792}"/>
                  </a:ext>
                </a:extLst>
              </p:cNvPr>
              <p:cNvSpPr>
                <a:spLocks/>
              </p:cNvSpPr>
              <p:nvPr/>
            </p:nvSpPr>
            <p:spPr bwMode="auto">
              <a:xfrm>
                <a:off x="6367668" y="3388407"/>
                <a:ext cx="43915" cy="41406"/>
              </a:xfrm>
              <a:custGeom>
                <a:avLst/>
                <a:gdLst>
                  <a:gd name="T0" fmla="*/ 9 w 19"/>
                  <a:gd name="T1" fmla="*/ 0 h 18"/>
                  <a:gd name="T2" fmla="*/ 0 w 19"/>
                  <a:gd name="T3" fmla="*/ 6 h 18"/>
                  <a:gd name="T4" fmla="*/ 2 w 19"/>
                  <a:gd name="T5" fmla="*/ 8 h 18"/>
                  <a:gd name="T6" fmla="*/ 6 w 19"/>
                  <a:gd name="T7" fmla="*/ 13 h 18"/>
                  <a:gd name="T8" fmla="*/ 7 w 19"/>
                  <a:gd name="T9" fmla="*/ 18 h 18"/>
                  <a:gd name="T10" fmla="*/ 11 w 19"/>
                  <a:gd name="T11" fmla="*/ 18 h 18"/>
                  <a:gd name="T12" fmla="*/ 19 w 19"/>
                  <a:gd name="T13" fmla="*/ 8 h 18"/>
                  <a:gd name="T14" fmla="*/ 9 w 19"/>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8">
                    <a:moveTo>
                      <a:pt x="9" y="0"/>
                    </a:moveTo>
                    <a:cubicBezTo>
                      <a:pt x="7" y="0"/>
                      <a:pt x="1" y="3"/>
                      <a:pt x="0" y="6"/>
                    </a:cubicBezTo>
                    <a:cubicBezTo>
                      <a:pt x="1" y="6"/>
                      <a:pt x="1" y="7"/>
                      <a:pt x="2" y="8"/>
                    </a:cubicBezTo>
                    <a:cubicBezTo>
                      <a:pt x="2" y="10"/>
                      <a:pt x="4" y="12"/>
                      <a:pt x="6" y="13"/>
                    </a:cubicBezTo>
                    <a:cubicBezTo>
                      <a:pt x="8" y="14"/>
                      <a:pt x="8" y="16"/>
                      <a:pt x="7" y="18"/>
                    </a:cubicBezTo>
                    <a:cubicBezTo>
                      <a:pt x="9" y="18"/>
                      <a:pt x="10" y="18"/>
                      <a:pt x="11" y="18"/>
                    </a:cubicBezTo>
                    <a:cubicBezTo>
                      <a:pt x="13" y="17"/>
                      <a:pt x="18" y="10"/>
                      <a:pt x="19" y="8"/>
                    </a:cubicBezTo>
                    <a:cubicBezTo>
                      <a:pt x="19" y="6"/>
                      <a:pt x="12" y="1"/>
                      <a:pt x="9"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59">
                <a:extLst>
                  <a:ext uri="{FF2B5EF4-FFF2-40B4-BE49-F238E27FC236}">
                    <a16:creationId xmlns:a16="http://schemas.microsoft.com/office/drawing/2014/main" id="{56ABC612-EB28-40AB-83E8-5A93413A6AD0}"/>
                  </a:ext>
                </a:extLst>
              </p:cNvPr>
              <p:cNvSpPr>
                <a:spLocks/>
              </p:cNvSpPr>
              <p:nvPr/>
            </p:nvSpPr>
            <p:spPr bwMode="auto">
              <a:xfrm>
                <a:off x="7204570" y="3232821"/>
                <a:ext cx="129237" cy="122963"/>
              </a:xfrm>
              <a:custGeom>
                <a:avLst/>
                <a:gdLst>
                  <a:gd name="T0" fmla="*/ 54 w 56"/>
                  <a:gd name="T1" fmla="*/ 3 h 53"/>
                  <a:gd name="T2" fmla="*/ 47 w 56"/>
                  <a:gd name="T3" fmla="*/ 0 h 53"/>
                  <a:gd name="T4" fmla="*/ 42 w 56"/>
                  <a:gd name="T5" fmla="*/ 7 h 53"/>
                  <a:gd name="T6" fmla="*/ 36 w 56"/>
                  <a:gd name="T7" fmla="*/ 11 h 53"/>
                  <a:gd name="T8" fmla="*/ 33 w 56"/>
                  <a:gd name="T9" fmla="*/ 14 h 53"/>
                  <a:gd name="T10" fmla="*/ 28 w 56"/>
                  <a:gd name="T11" fmla="*/ 15 h 53"/>
                  <a:gd name="T12" fmla="*/ 23 w 56"/>
                  <a:gd name="T13" fmla="*/ 13 h 53"/>
                  <a:gd name="T14" fmla="*/ 18 w 56"/>
                  <a:gd name="T15" fmla="*/ 19 h 53"/>
                  <a:gd name="T16" fmla="*/ 3 w 56"/>
                  <a:gd name="T17" fmla="*/ 27 h 53"/>
                  <a:gd name="T18" fmla="*/ 0 w 56"/>
                  <a:gd name="T19" fmla="*/ 31 h 53"/>
                  <a:gd name="T20" fmla="*/ 10 w 56"/>
                  <a:gd name="T21" fmla="*/ 35 h 53"/>
                  <a:gd name="T22" fmla="*/ 5 w 56"/>
                  <a:gd name="T23" fmla="*/ 44 h 53"/>
                  <a:gd name="T24" fmla="*/ 6 w 56"/>
                  <a:gd name="T25" fmla="*/ 49 h 53"/>
                  <a:gd name="T26" fmla="*/ 10 w 56"/>
                  <a:gd name="T27" fmla="*/ 51 h 53"/>
                  <a:gd name="T28" fmla="*/ 17 w 56"/>
                  <a:gd name="T29" fmla="*/ 50 h 53"/>
                  <a:gd name="T30" fmla="*/ 18 w 56"/>
                  <a:gd name="T31" fmla="*/ 51 h 53"/>
                  <a:gd name="T32" fmla="*/ 23 w 56"/>
                  <a:gd name="T33" fmla="*/ 47 h 53"/>
                  <a:gd name="T34" fmla="*/ 31 w 56"/>
                  <a:gd name="T35" fmla="*/ 46 h 53"/>
                  <a:gd name="T36" fmla="*/ 35 w 56"/>
                  <a:gd name="T37" fmla="*/ 44 h 53"/>
                  <a:gd name="T38" fmla="*/ 28 w 56"/>
                  <a:gd name="T39" fmla="*/ 37 h 53"/>
                  <a:gd name="T40" fmla="*/ 30 w 56"/>
                  <a:gd name="T41" fmla="*/ 30 h 53"/>
                  <a:gd name="T42" fmla="*/ 44 w 56"/>
                  <a:gd name="T43" fmla="*/ 22 h 53"/>
                  <a:gd name="T44" fmla="*/ 47 w 56"/>
                  <a:gd name="T45" fmla="*/ 12 h 53"/>
                  <a:gd name="T46" fmla="*/ 56 w 56"/>
                  <a:gd name="T47" fmla="*/ 3 h 53"/>
                  <a:gd name="T48" fmla="*/ 54 w 56"/>
                  <a:gd name="T49" fmla="*/ 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 h="53">
                    <a:moveTo>
                      <a:pt x="54" y="3"/>
                    </a:moveTo>
                    <a:cubicBezTo>
                      <a:pt x="50" y="4"/>
                      <a:pt x="49" y="0"/>
                      <a:pt x="47" y="0"/>
                    </a:cubicBezTo>
                    <a:cubicBezTo>
                      <a:pt x="44" y="0"/>
                      <a:pt x="45" y="7"/>
                      <a:pt x="42" y="7"/>
                    </a:cubicBezTo>
                    <a:cubicBezTo>
                      <a:pt x="40" y="7"/>
                      <a:pt x="40" y="10"/>
                      <a:pt x="36" y="11"/>
                    </a:cubicBezTo>
                    <a:cubicBezTo>
                      <a:pt x="33" y="11"/>
                      <a:pt x="32" y="11"/>
                      <a:pt x="33" y="14"/>
                    </a:cubicBezTo>
                    <a:cubicBezTo>
                      <a:pt x="35" y="16"/>
                      <a:pt x="31" y="15"/>
                      <a:pt x="28" y="15"/>
                    </a:cubicBezTo>
                    <a:cubicBezTo>
                      <a:pt x="25" y="15"/>
                      <a:pt x="25" y="13"/>
                      <a:pt x="23" y="13"/>
                    </a:cubicBezTo>
                    <a:cubicBezTo>
                      <a:pt x="21" y="13"/>
                      <a:pt x="19" y="17"/>
                      <a:pt x="18" y="19"/>
                    </a:cubicBezTo>
                    <a:cubicBezTo>
                      <a:pt x="16" y="21"/>
                      <a:pt x="6" y="26"/>
                      <a:pt x="3" y="27"/>
                    </a:cubicBezTo>
                    <a:cubicBezTo>
                      <a:pt x="2" y="28"/>
                      <a:pt x="1" y="29"/>
                      <a:pt x="0" y="31"/>
                    </a:cubicBezTo>
                    <a:cubicBezTo>
                      <a:pt x="4" y="31"/>
                      <a:pt x="8" y="33"/>
                      <a:pt x="10" y="35"/>
                    </a:cubicBezTo>
                    <a:cubicBezTo>
                      <a:pt x="12" y="38"/>
                      <a:pt x="7" y="41"/>
                      <a:pt x="5" y="44"/>
                    </a:cubicBezTo>
                    <a:cubicBezTo>
                      <a:pt x="3" y="47"/>
                      <a:pt x="6" y="47"/>
                      <a:pt x="6" y="49"/>
                    </a:cubicBezTo>
                    <a:cubicBezTo>
                      <a:pt x="6" y="51"/>
                      <a:pt x="9" y="53"/>
                      <a:pt x="10" y="51"/>
                    </a:cubicBezTo>
                    <a:cubicBezTo>
                      <a:pt x="11" y="49"/>
                      <a:pt x="13" y="50"/>
                      <a:pt x="17" y="50"/>
                    </a:cubicBezTo>
                    <a:cubicBezTo>
                      <a:pt x="18" y="50"/>
                      <a:pt x="18" y="50"/>
                      <a:pt x="18" y="51"/>
                    </a:cubicBezTo>
                    <a:cubicBezTo>
                      <a:pt x="20" y="49"/>
                      <a:pt x="22" y="48"/>
                      <a:pt x="23" y="47"/>
                    </a:cubicBezTo>
                    <a:cubicBezTo>
                      <a:pt x="24" y="46"/>
                      <a:pt x="28" y="46"/>
                      <a:pt x="31" y="46"/>
                    </a:cubicBezTo>
                    <a:cubicBezTo>
                      <a:pt x="32" y="46"/>
                      <a:pt x="33" y="45"/>
                      <a:pt x="35" y="44"/>
                    </a:cubicBezTo>
                    <a:cubicBezTo>
                      <a:pt x="32" y="41"/>
                      <a:pt x="29" y="38"/>
                      <a:pt x="28" y="37"/>
                    </a:cubicBezTo>
                    <a:cubicBezTo>
                      <a:pt x="25" y="36"/>
                      <a:pt x="27" y="31"/>
                      <a:pt x="30" y="30"/>
                    </a:cubicBezTo>
                    <a:cubicBezTo>
                      <a:pt x="33" y="29"/>
                      <a:pt x="41" y="23"/>
                      <a:pt x="44" y="22"/>
                    </a:cubicBezTo>
                    <a:cubicBezTo>
                      <a:pt x="46" y="20"/>
                      <a:pt x="45" y="16"/>
                      <a:pt x="47" y="12"/>
                    </a:cubicBezTo>
                    <a:cubicBezTo>
                      <a:pt x="48" y="10"/>
                      <a:pt x="52" y="6"/>
                      <a:pt x="56" y="3"/>
                    </a:cubicBezTo>
                    <a:cubicBezTo>
                      <a:pt x="55" y="3"/>
                      <a:pt x="54" y="3"/>
                      <a:pt x="54"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4" name="Freeform 60">
                <a:extLst>
                  <a:ext uri="{FF2B5EF4-FFF2-40B4-BE49-F238E27FC236}">
                    <a16:creationId xmlns:a16="http://schemas.microsoft.com/office/drawing/2014/main" id="{7C6D609B-DCC4-48CF-B71A-247DB108052A}"/>
                  </a:ext>
                </a:extLst>
              </p:cNvPr>
              <p:cNvSpPr>
                <a:spLocks/>
              </p:cNvSpPr>
              <p:nvPr/>
            </p:nvSpPr>
            <p:spPr bwMode="auto">
              <a:xfrm>
                <a:off x="6407819" y="3505096"/>
                <a:ext cx="143039" cy="81557"/>
              </a:xfrm>
              <a:custGeom>
                <a:avLst/>
                <a:gdLst>
                  <a:gd name="T0" fmla="*/ 61 w 62"/>
                  <a:gd name="T1" fmla="*/ 22 h 35"/>
                  <a:gd name="T2" fmla="*/ 59 w 62"/>
                  <a:gd name="T3" fmla="*/ 22 h 35"/>
                  <a:gd name="T4" fmla="*/ 48 w 62"/>
                  <a:gd name="T5" fmla="*/ 20 h 35"/>
                  <a:gd name="T6" fmla="*/ 33 w 62"/>
                  <a:gd name="T7" fmla="*/ 14 h 35"/>
                  <a:gd name="T8" fmla="*/ 17 w 62"/>
                  <a:gd name="T9" fmla="*/ 2 h 35"/>
                  <a:gd name="T10" fmla="*/ 10 w 62"/>
                  <a:gd name="T11" fmla="*/ 1 h 35"/>
                  <a:gd name="T12" fmla="*/ 5 w 62"/>
                  <a:gd name="T13" fmla="*/ 2 h 35"/>
                  <a:gd name="T14" fmla="*/ 2 w 62"/>
                  <a:gd name="T15" fmla="*/ 7 h 35"/>
                  <a:gd name="T16" fmla="*/ 0 w 62"/>
                  <a:gd name="T17" fmla="*/ 13 h 35"/>
                  <a:gd name="T18" fmla="*/ 4 w 62"/>
                  <a:gd name="T19" fmla="*/ 16 h 35"/>
                  <a:gd name="T20" fmla="*/ 11 w 62"/>
                  <a:gd name="T21" fmla="*/ 19 h 35"/>
                  <a:gd name="T22" fmla="*/ 17 w 62"/>
                  <a:gd name="T23" fmla="*/ 23 h 35"/>
                  <a:gd name="T24" fmla="*/ 23 w 62"/>
                  <a:gd name="T25" fmla="*/ 26 h 35"/>
                  <a:gd name="T26" fmla="*/ 31 w 62"/>
                  <a:gd name="T27" fmla="*/ 25 h 35"/>
                  <a:gd name="T28" fmla="*/ 36 w 62"/>
                  <a:gd name="T29" fmla="*/ 30 h 35"/>
                  <a:gd name="T30" fmla="*/ 46 w 62"/>
                  <a:gd name="T31" fmla="*/ 34 h 35"/>
                  <a:gd name="T32" fmla="*/ 60 w 62"/>
                  <a:gd name="T33" fmla="*/ 32 h 35"/>
                  <a:gd name="T34" fmla="*/ 60 w 62"/>
                  <a:gd name="T35" fmla="*/ 24 h 35"/>
                  <a:gd name="T36" fmla="*/ 61 w 62"/>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5">
                    <a:moveTo>
                      <a:pt x="61" y="22"/>
                    </a:moveTo>
                    <a:cubicBezTo>
                      <a:pt x="60" y="22"/>
                      <a:pt x="60" y="22"/>
                      <a:pt x="59" y="22"/>
                    </a:cubicBezTo>
                    <a:cubicBezTo>
                      <a:pt x="54" y="22"/>
                      <a:pt x="51" y="20"/>
                      <a:pt x="48" y="20"/>
                    </a:cubicBezTo>
                    <a:cubicBezTo>
                      <a:pt x="45" y="21"/>
                      <a:pt x="37" y="17"/>
                      <a:pt x="33" y="14"/>
                    </a:cubicBezTo>
                    <a:cubicBezTo>
                      <a:pt x="29" y="11"/>
                      <a:pt x="19" y="5"/>
                      <a:pt x="17" y="2"/>
                    </a:cubicBezTo>
                    <a:cubicBezTo>
                      <a:pt x="14" y="0"/>
                      <a:pt x="10" y="0"/>
                      <a:pt x="10" y="1"/>
                    </a:cubicBezTo>
                    <a:cubicBezTo>
                      <a:pt x="10" y="2"/>
                      <a:pt x="8" y="2"/>
                      <a:pt x="5" y="2"/>
                    </a:cubicBezTo>
                    <a:cubicBezTo>
                      <a:pt x="4" y="4"/>
                      <a:pt x="2" y="5"/>
                      <a:pt x="2" y="7"/>
                    </a:cubicBezTo>
                    <a:cubicBezTo>
                      <a:pt x="2" y="9"/>
                      <a:pt x="0" y="11"/>
                      <a:pt x="0" y="13"/>
                    </a:cubicBezTo>
                    <a:cubicBezTo>
                      <a:pt x="0" y="15"/>
                      <a:pt x="3" y="15"/>
                      <a:pt x="4" y="16"/>
                    </a:cubicBezTo>
                    <a:cubicBezTo>
                      <a:pt x="5" y="17"/>
                      <a:pt x="10" y="18"/>
                      <a:pt x="11" y="19"/>
                    </a:cubicBezTo>
                    <a:cubicBezTo>
                      <a:pt x="11" y="21"/>
                      <a:pt x="15" y="22"/>
                      <a:pt x="17" y="23"/>
                    </a:cubicBezTo>
                    <a:cubicBezTo>
                      <a:pt x="19" y="23"/>
                      <a:pt x="22" y="25"/>
                      <a:pt x="23" y="26"/>
                    </a:cubicBezTo>
                    <a:cubicBezTo>
                      <a:pt x="25" y="27"/>
                      <a:pt x="29" y="25"/>
                      <a:pt x="31" y="25"/>
                    </a:cubicBezTo>
                    <a:cubicBezTo>
                      <a:pt x="33" y="25"/>
                      <a:pt x="35" y="28"/>
                      <a:pt x="36" y="30"/>
                    </a:cubicBezTo>
                    <a:cubicBezTo>
                      <a:pt x="36" y="31"/>
                      <a:pt x="44" y="32"/>
                      <a:pt x="46" y="34"/>
                    </a:cubicBezTo>
                    <a:cubicBezTo>
                      <a:pt x="48" y="35"/>
                      <a:pt x="58" y="34"/>
                      <a:pt x="60" y="32"/>
                    </a:cubicBezTo>
                    <a:cubicBezTo>
                      <a:pt x="62" y="31"/>
                      <a:pt x="60" y="27"/>
                      <a:pt x="60" y="24"/>
                    </a:cubicBezTo>
                    <a:cubicBezTo>
                      <a:pt x="60" y="23"/>
                      <a:pt x="60" y="23"/>
                      <a:pt x="61"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5" name="Freeform 61">
                <a:extLst>
                  <a:ext uri="{FF2B5EF4-FFF2-40B4-BE49-F238E27FC236}">
                    <a16:creationId xmlns:a16="http://schemas.microsoft.com/office/drawing/2014/main" id="{CCF8698C-9111-440A-9B10-E709585977B5}"/>
                  </a:ext>
                </a:extLst>
              </p:cNvPr>
              <p:cNvSpPr>
                <a:spLocks/>
              </p:cNvSpPr>
              <p:nvPr/>
            </p:nvSpPr>
            <p:spPr bwMode="auto">
              <a:xfrm>
                <a:off x="6614849" y="3542738"/>
                <a:ext cx="159350" cy="350068"/>
              </a:xfrm>
              <a:custGeom>
                <a:avLst/>
                <a:gdLst>
                  <a:gd name="T0" fmla="*/ 55 w 69"/>
                  <a:gd name="T1" fmla="*/ 138 h 152"/>
                  <a:gd name="T2" fmla="*/ 53 w 69"/>
                  <a:gd name="T3" fmla="*/ 132 h 152"/>
                  <a:gd name="T4" fmla="*/ 50 w 69"/>
                  <a:gd name="T5" fmla="*/ 122 h 152"/>
                  <a:gd name="T6" fmla="*/ 47 w 69"/>
                  <a:gd name="T7" fmla="*/ 114 h 152"/>
                  <a:gd name="T8" fmla="*/ 48 w 69"/>
                  <a:gd name="T9" fmla="*/ 108 h 152"/>
                  <a:gd name="T10" fmla="*/ 48 w 69"/>
                  <a:gd name="T11" fmla="*/ 104 h 152"/>
                  <a:gd name="T12" fmla="*/ 47 w 69"/>
                  <a:gd name="T13" fmla="*/ 99 h 152"/>
                  <a:gd name="T14" fmla="*/ 41 w 69"/>
                  <a:gd name="T15" fmla="*/ 91 h 152"/>
                  <a:gd name="T16" fmla="*/ 42 w 69"/>
                  <a:gd name="T17" fmla="*/ 79 h 152"/>
                  <a:gd name="T18" fmla="*/ 47 w 69"/>
                  <a:gd name="T19" fmla="*/ 76 h 152"/>
                  <a:gd name="T20" fmla="*/ 53 w 69"/>
                  <a:gd name="T21" fmla="*/ 74 h 152"/>
                  <a:gd name="T22" fmla="*/ 60 w 69"/>
                  <a:gd name="T23" fmla="*/ 70 h 152"/>
                  <a:gd name="T24" fmla="*/ 64 w 69"/>
                  <a:gd name="T25" fmla="*/ 67 h 152"/>
                  <a:gd name="T26" fmla="*/ 68 w 69"/>
                  <a:gd name="T27" fmla="*/ 60 h 152"/>
                  <a:gd name="T28" fmla="*/ 69 w 69"/>
                  <a:gd name="T29" fmla="*/ 60 h 152"/>
                  <a:gd name="T30" fmla="*/ 65 w 69"/>
                  <a:gd name="T31" fmla="*/ 61 h 152"/>
                  <a:gd name="T32" fmla="*/ 60 w 69"/>
                  <a:gd name="T33" fmla="*/ 58 h 152"/>
                  <a:gd name="T34" fmla="*/ 55 w 69"/>
                  <a:gd name="T35" fmla="*/ 56 h 152"/>
                  <a:gd name="T36" fmla="*/ 55 w 69"/>
                  <a:gd name="T37" fmla="*/ 51 h 152"/>
                  <a:gd name="T38" fmla="*/ 52 w 69"/>
                  <a:gd name="T39" fmla="*/ 47 h 152"/>
                  <a:gd name="T40" fmla="*/ 50 w 69"/>
                  <a:gd name="T41" fmla="*/ 40 h 152"/>
                  <a:gd name="T42" fmla="*/ 43 w 69"/>
                  <a:gd name="T43" fmla="*/ 39 h 152"/>
                  <a:gd name="T44" fmla="*/ 41 w 69"/>
                  <a:gd name="T45" fmla="*/ 35 h 152"/>
                  <a:gd name="T46" fmla="*/ 48 w 69"/>
                  <a:gd name="T47" fmla="*/ 24 h 152"/>
                  <a:gd name="T48" fmla="*/ 50 w 69"/>
                  <a:gd name="T49" fmla="*/ 12 h 152"/>
                  <a:gd name="T50" fmla="*/ 47 w 69"/>
                  <a:gd name="T51" fmla="*/ 8 h 152"/>
                  <a:gd name="T52" fmla="*/ 45 w 69"/>
                  <a:gd name="T53" fmla="*/ 4 h 152"/>
                  <a:gd name="T54" fmla="*/ 39 w 69"/>
                  <a:gd name="T55" fmla="*/ 1 h 152"/>
                  <a:gd name="T56" fmla="*/ 38 w 69"/>
                  <a:gd name="T57" fmla="*/ 2 h 152"/>
                  <a:gd name="T58" fmla="*/ 38 w 69"/>
                  <a:gd name="T59" fmla="*/ 2 h 152"/>
                  <a:gd name="T60" fmla="*/ 36 w 69"/>
                  <a:gd name="T61" fmla="*/ 6 h 152"/>
                  <a:gd name="T62" fmla="*/ 37 w 69"/>
                  <a:gd name="T63" fmla="*/ 11 h 152"/>
                  <a:gd name="T64" fmla="*/ 33 w 69"/>
                  <a:gd name="T65" fmla="*/ 11 h 152"/>
                  <a:gd name="T66" fmla="*/ 27 w 69"/>
                  <a:gd name="T67" fmla="*/ 14 h 152"/>
                  <a:gd name="T68" fmla="*/ 21 w 69"/>
                  <a:gd name="T69" fmla="*/ 21 h 152"/>
                  <a:gd name="T70" fmla="*/ 19 w 69"/>
                  <a:gd name="T71" fmla="*/ 30 h 152"/>
                  <a:gd name="T72" fmla="*/ 16 w 69"/>
                  <a:gd name="T73" fmla="*/ 40 h 152"/>
                  <a:gd name="T74" fmla="*/ 10 w 69"/>
                  <a:gd name="T75" fmla="*/ 40 h 152"/>
                  <a:gd name="T76" fmla="*/ 8 w 69"/>
                  <a:gd name="T77" fmla="*/ 48 h 152"/>
                  <a:gd name="T78" fmla="*/ 6 w 69"/>
                  <a:gd name="T79" fmla="*/ 56 h 152"/>
                  <a:gd name="T80" fmla="*/ 3 w 69"/>
                  <a:gd name="T81" fmla="*/ 62 h 152"/>
                  <a:gd name="T82" fmla="*/ 0 w 69"/>
                  <a:gd name="T83" fmla="*/ 65 h 152"/>
                  <a:gd name="T84" fmla="*/ 7 w 69"/>
                  <a:gd name="T85" fmla="*/ 73 h 152"/>
                  <a:gd name="T86" fmla="*/ 16 w 69"/>
                  <a:gd name="T87" fmla="*/ 89 h 152"/>
                  <a:gd name="T88" fmla="*/ 15 w 69"/>
                  <a:gd name="T89" fmla="*/ 102 h 152"/>
                  <a:gd name="T90" fmla="*/ 19 w 69"/>
                  <a:gd name="T91" fmla="*/ 106 h 152"/>
                  <a:gd name="T92" fmla="*/ 26 w 69"/>
                  <a:gd name="T93" fmla="*/ 105 h 152"/>
                  <a:gd name="T94" fmla="*/ 33 w 69"/>
                  <a:gd name="T95" fmla="*/ 97 h 152"/>
                  <a:gd name="T96" fmla="*/ 37 w 69"/>
                  <a:gd name="T97" fmla="*/ 101 h 152"/>
                  <a:gd name="T98" fmla="*/ 41 w 69"/>
                  <a:gd name="T99" fmla="*/ 109 h 152"/>
                  <a:gd name="T100" fmla="*/ 45 w 69"/>
                  <a:gd name="T101" fmla="*/ 127 h 152"/>
                  <a:gd name="T102" fmla="*/ 48 w 69"/>
                  <a:gd name="T103" fmla="*/ 140 h 152"/>
                  <a:gd name="T104" fmla="*/ 49 w 69"/>
                  <a:gd name="T105" fmla="*/ 149 h 152"/>
                  <a:gd name="T106" fmla="*/ 48 w 69"/>
                  <a:gd name="T107" fmla="*/ 151 h 152"/>
                  <a:gd name="T108" fmla="*/ 55 w 69"/>
                  <a:gd name="T109" fmla="*/ 13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 h="152">
                    <a:moveTo>
                      <a:pt x="55" y="138"/>
                    </a:moveTo>
                    <a:cubicBezTo>
                      <a:pt x="55" y="135"/>
                      <a:pt x="53" y="135"/>
                      <a:pt x="53" y="132"/>
                    </a:cubicBezTo>
                    <a:cubicBezTo>
                      <a:pt x="53" y="129"/>
                      <a:pt x="53" y="125"/>
                      <a:pt x="50" y="122"/>
                    </a:cubicBezTo>
                    <a:cubicBezTo>
                      <a:pt x="46" y="119"/>
                      <a:pt x="45" y="115"/>
                      <a:pt x="47" y="114"/>
                    </a:cubicBezTo>
                    <a:cubicBezTo>
                      <a:pt x="49" y="112"/>
                      <a:pt x="47" y="108"/>
                      <a:pt x="48" y="108"/>
                    </a:cubicBezTo>
                    <a:cubicBezTo>
                      <a:pt x="49" y="108"/>
                      <a:pt x="50" y="105"/>
                      <a:pt x="48" y="104"/>
                    </a:cubicBezTo>
                    <a:cubicBezTo>
                      <a:pt x="46" y="103"/>
                      <a:pt x="48" y="99"/>
                      <a:pt x="47" y="99"/>
                    </a:cubicBezTo>
                    <a:cubicBezTo>
                      <a:pt x="45" y="98"/>
                      <a:pt x="41" y="93"/>
                      <a:pt x="41" y="91"/>
                    </a:cubicBezTo>
                    <a:cubicBezTo>
                      <a:pt x="41" y="90"/>
                      <a:pt x="42" y="81"/>
                      <a:pt x="42" y="79"/>
                    </a:cubicBezTo>
                    <a:cubicBezTo>
                      <a:pt x="43" y="76"/>
                      <a:pt x="46" y="76"/>
                      <a:pt x="47" y="76"/>
                    </a:cubicBezTo>
                    <a:cubicBezTo>
                      <a:pt x="48" y="76"/>
                      <a:pt x="52" y="76"/>
                      <a:pt x="53" y="74"/>
                    </a:cubicBezTo>
                    <a:cubicBezTo>
                      <a:pt x="54" y="72"/>
                      <a:pt x="59" y="72"/>
                      <a:pt x="60" y="70"/>
                    </a:cubicBezTo>
                    <a:cubicBezTo>
                      <a:pt x="61" y="68"/>
                      <a:pt x="64" y="68"/>
                      <a:pt x="64" y="67"/>
                    </a:cubicBezTo>
                    <a:cubicBezTo>
                      <a:pt x="64" y="65"/>
                      <a:pt x="68" y="60"/>
                      <a:pt x="68" y="60"/>
                    </a:cubicBezTo>
                    <a:cubicBezTo>
                      <a:pt x="68" y="60"/>
                      <a:pt x="68" y="60"/>
                      <a:pt x="69" y="60"/>
                    </a:cubicBezTo>
                    <a:cubicBezTo>
                      <a:pt x="68" y="59"/>
                      <a:pt x="67" y="60"/>
                      <a:pt x="65" y="61"/>
                    </a:cubicBezTo>
                    <a:cubicBezTo>
                      <a:pt x="61" y="62"/>
                      <a:pt x="60" y="60"/>
                      <a:pt x="60" y="58"/>
                    </a:cubicBezTo>
                    <a:cubicBezTo>
                      <a:pt x="60" y="56"/>
                      <a:pt x="57" y="56"/>
                      <a:pt x="55" y="56"/>
                    </a:cubicBezTo>
                    <a:cubicBezTo>
                      <a:pt x="54" y="56"/>
                      <a:pt x="55" y="53"/>
                      <a:pt x="55" y="51"/>
                    </a:cubicBezTo>
                    <a:cubicBezTo>
                      <a:pt x="56" y="48"/>
                      <a:pt x="55" y="47"/>
                      <a:pt x="52" y="47"/>
                    </a:cubicBezTo>
                    <a:cubicBezTo>
                      <a:pt x="50" y="47"/>
                      <a:pt x="49" y="42"/>
                      <a:pt x="50" y="40"/>
                    </a:cubicBezTo>
                    <a:cubicBezTo>
                      <a:pt x="51" y="39"/>
                      <a:pt x="45" y="38"/>
                      <a:pt x="43" y="39"/>
                    </a:cubicBezTo>
                    <a:cubicBezTo>
                      <a:pt x="40" y="40"/>
                      <a:pt x="42" y="37"/>
                      <a:pt x="41" y="35"/>
                    </a:cubicBezTo>
                    <a:cubicBezTo>
                      <a:pt x="40" y="33"/>
                      <a:pt x="44" y="27"/>
                      <a:pt x="48" y="24"/>
                    </a:cubicBezTo>
                    <a:cubicBezTo>
                      <a:pt x="51" y="20"/>
                      <a:pt x="50" y="16"/>
                      <a:pt x="50" y="12"/>
                    </a:cubicBezTo>
                    <a:cubicBezTo>
                      <a:pt x="50" y="8"/>
                      <a:pt x="48" y="8"/>
                      <a:pt x="47" y="8"/>
                    </a:cubicBezTo>
                    <a:cubicBezTo>
                      <a:pt x="45" y="8"/>
                      <a:pt x="45" y="6"/>
                      <a:pt x="45" y="4"/>
                    </a:cubicBezTo>
                    <a:cubicBezTo>
                      <a:pt x="45" y="1"/>
                      <a:pt x="41" y="0"/>
                      <a:pt x="39" y="1"/>
                    </a:cubicBezTo>
                    <a:cubicBezTo>
                      <a:pt x="39" y="1"/>
                      <a:pt x="39" y="2"/>
                      <a:pt x="38" y="2"/>
                    </a:cubicBezTo>
                    <a:cubicBezTo>
                      <a:pt x="38" y="2"/>
                      <a:pt x="38" y="2"/>
                      <a:pt x="38" y="2"/>
                    </a:cubicBezTo>
                    <a:cubicBezTo>
                      <a:pt x="38" y="2"/>
                      <a:pt x="38" y="5"/>
                      <a:pt x="36" y="6"/>
                    </a:cubicBezTo>
                    <a:cubicBezTo>
                      <a:pt x="35" y="7"/>
                      <a:pt x="35" y="8"/>
                      <a:pt x="37" y="11"/>
                    </a:cubicBezTo>
                    <a:cubicBezTo>
                      <a:pt x="39" y="14"/>
                      <a:pt x="34" y="13"/>
                      <a:pt x="33" y="11"/>
                    </a:cubicBezTo>
                    <a:cubicBezTo>
                      <a:pt x="33" y="10"/>
                      <a:pt x="29" y="12"/>
                      <a:pt x="27" y="14"/>
                    </a:cubicBezTo>
                    <a:cubicBezTo>
                      <a:pt x="25" y="16"/>
                      <a:pt x="21" y="17"/>
                      <a:pt x="21" y="21"/>
                    </a:cubicBezTo>
                    <a:cubicBezTo>
                      <a:pt x="21" y="24"/>
                      <a:pt x="19" y="28"/>
                      <a:pt x="19" y="30"/>
                    </a:cubicBezTo>
                    <a:cubicBezTo>
                      <a:pt x="20" y="33"/>
                      <a:pt x="16" y="39"/>
                      <a:pt x="16" y="40"/>
                    </a:cubicBezTo>
                    <a:cubicBezTo>
                      <a:pt x="17" y="42"/>
                      <a:pt x="11" y="40"/>
                      <a:pt x="10" y="40"/>
                    </a:cubicBezTo>
                    <a:cubicBezTo>
                      <a:pt x="9" y="40"/>
                      <a:pt x="10" y="46"/>
                      <a:pt x="8" y="48"/>
                    </a:cubicBezTo>
                    <a:cubicBezTo>
                      <a:pt x="7" y="50"/>
                      <a:pt x="8" y="56"/>
                      <a:pt x="6" y="56"/>
                    </a:cubicBezTo>
                    <a:cubicBezTo>
                      <a:pt x="4" y="56"/>
                      <a:pt x="3" y="62"/>
                      <a:pt x="3" y="62"/>
                    </a:cubicBezTo>
                    <a:cubicBezTo>
                      <a:pt x="3" y="62"/>
                      <a:pt x="1" y="63"/>
                      <a:pt x="0" y="65"/>
                    </a:cubicBezTo>
                    <a:cubicBezTo>
                      <a:pt x="1" y="68"/>
                      <a:pt x="4" y="71"/>
                      <a:pt x="7" y="73"/>
                    </a:cubicBezTo>
                    <a:cubicBezTo>
                      <a:pt x="12" y="75"/>
                      <a:pt x="15" y="84"/>
                      <a:pt x="16" y="89"/>
                    </a:cubicBezTo>
                    <a:cubicBezTo>
                      <a:pt x="18" y="94"/>
                      <a:pt x="17" y="99"/>
                      <a:pt x="15" y="102"/>
                    </a:cubicBezTo>
                    <a:cubicBezTo>
                      <a:pt x="14" y="105"/>
                      <a:pt x="16" y="105"/>
                      <a:pt x="19" y="106"/>
                    </a:cubicBezTo>
                    <a:cubicBezTo>
                      <a:pt x="21" y="108"/>
                      <a:pt x="24" y="108"/>
                      <a:pt x="26" y="105"/>
                    </a:cubicBezTo>
                    <a:cubicBezTo>
                      <a:pt x="28" y="103"/>
                      <a:pt x="33" y="101"/>
                      <a:pt x="33" y="97"/>
                    </a:cubicBezTo>
                    <a:cubicBezTo>
                      <a:pt x="34" y="94"/>
                      <a:pt x="36" y="99"/>
                      <a:pt x="37" y="101"/>
                    </a:cubicBezTo>
                    <a:cubicBezTo>
                      <a:pt x="39" y="102"/>
                      <a:pt x="40" y="105"/>
                      <a:pt x="41" y="109"/>
                    </a:cubicBezTo>
                    <a:cubicBezTo>
                      <a:pt x="41" y="114"/>
                      <a:pt x="41" y="124"/>
                      <a:pt x="45" y="127"/>
                    </a:cubicBezTo>
                    <a:cubicBezTo>
                      <a:pt x="48" y="130"/>
                      <a:pt x="49" y="137"/>
                      <a:pt x="48" y="140"/>
                    </a:cubicBezTo>
                    <a:cubicBezTo>
                      <a:pt x="47" y="142"/>
                      <a:pt x="50" y="146"/>
                      <a:pt x="49" y="149"/>
                    </a:cubicBezTo>
                    <a:cubicBezTo>
                      <a:pt x="49" y="150"/>
                      <a:pt x="49" y="150"/>
                      <a:pt x="48" y="151"/>
                    </a:cubicBezTo>
                    <a:cubicBezTo>
                      <a:pt x="52" y="152"/>
                      <a:pt x="55" y="138"/>
                      <a:pt x="55" y="13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6" name="Freeform 62">
                <a:extLst>
                  <a:ext uri="{FF2B5EF4-FFF2-40B4-BE49-F238E27FC236}">
                    <a16:creationId xmlns:a16="http://schemas.microsoft.com/office/drawing/2014/main" id="{7678E276-C32B-4902-BB3C-706A4D640A3F}"/>
                  </a:ext>
                </a:extLst>
              </p:cNvPr>
              <p:cNvSpPr>
                <a:spLocks/>
              </p:cNvSpPr>
              <p:nvPr/>
            </p:nvSpPr>
            <p:spPr bwMode="auto">
              <a:xfrm>
                <a:off x="6559641" y="3546502"/>
                <a:ext cx="57717" cy="35132"/>
              </a:xfrm>
              <a:custGeom>
                <a:avLst/>
                <a:gdLst>
                  <a:gd name="T0" fmla="*/ 24 w 25"/>
                  <a:gd name="T1" fmla="*/ 5 h 15"/>
                  <a:gd name="T2" fmla="*/ 15 w 25"/>
                  <a:gd name="T3" fmla="*/ 3 h 15"/>
                  <a:gd name="T4" fmla="*/ 8 w 25"/>
                  <a:gd name="T5" fmla="*/ 2 h 15"/>
                  <a:gd name="T6" fmla="*/ 2 w 25"/>
                  <a:gd name="T7" fmla="*/ 7 h 15"/>
                  <a:gd name="T8" fmla="*/ 0 w 25"/>
                  <a:gd name="T9" fmla="*/ 10 h 15"/>
                  <a:gd name="T10" fmla="*/ 3 w 25"/>
                  <a:gd name="T11" fmla="*/ 12 h 15"/>
                  <a:gd name="T12" fmla="*/ 8 w 25"/>
                  <a:gd name="T13" fmla="*/ 13 h 15"/>
                  <a:gd name="T14" fmla="*/ 16 w 25"/>
                  <a:gd name="T15" fmla="*/ 14 h 15"/>
                  <a:gd name="T16" fmla="*/ 23 w 25"/>
                  <a:gd name="T17" fmla="*/ 13 h 15"/>
                  <a:gd name="T18" fmla="*/ 23 w 25"/>
                  <a:gd name="T19" fmla="*/ 6 h 15"/>
                  <a:gd name="T20" fmla="*/ 24 w 25"/>
                  <a:gd name="T21"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5">
                    <a:moveTo>
                      <a:pt x="24" y="5"/>
                    </a:moveTo>
                    <a:cubicBezTo>
                      <a:pt x="19" y="1"/>
                      <a:pt x="18" y="4"/>
                      <a:pt x="15" y="3"/>
                    </a:cubicBezTo>
                    <a:cubicBezTo>
                      <a:pt x="11" y="1"/>
                      <a:pt x="10" y="0"/>
                      <a:pt x="8" y="2"/>
                    </a:cubicBezTo>
                    <a:cubicBezTo>
                      <a:pt x="6" y="3"/>
                      <a:pt x="4" y="3"/>
                      <a:pt x="2" y="7"/>
                    </a:cubicBezTo>
                    <a:cubicBezTo>
                      <a:pt x="2" y="8"/>
                      <a:pt x="1" y="9"/>
                      <a:pt x="0" y="10"/>
                    </a:cubicBezTo>
                    <a:cubicBezTo>
                      <a:pt x="1" y="11"/>
                      <a:pt x="2" y="12"/>
                      <a:pt x="3" y="12"/>
                    </a:cubicBezTo>
                    <a:cubicBezTo>
                      <a:pt x="4" y="12"/>
                      <a:pt x="5" y="14"/>
                      <a:pt x="8" y="13"/>
                    </a:cubicBezTo>
                    <a:cubicBezTo>
                      <a:pt x="10" y="13"/>
                      <a:pt x="12" y="15"/>
                      <a:pt x="16" y="14"/>
                    </a:cubicBezTo>
                    <a:cubicBezTo>
                      <a:pt x="19" y="13"/>
                      <a:pt x="22" y="15"/>
                      <a:pt x="23" y="13"/>
                    </a:cubicBezTo>
                    <a:cubicBezTo>
                      <a:pt x="25" y="11"/>
                      <a:pt x="23" y="6"/>
                      <a:pt x="23" y="6"/>
                    </a:cubicBezTo>
                    <a:cubicBezTo>
                      <a:pt x="23" y="6"/>
                      <a:pt x="23" y="6"/>
                      <a:pt x="24"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7" name="Freeform 63">
                <a:extLst>
                  <a:ext uri="{FF2B5EF4-FFF2-40B4-BE49-F238E27FC236}">
                    <a16:creationId xmlns:a16="http://schemas.microsoft.com/office/drawing/2014/main" id="{5AFF8436-0D27-47C6-8A60-72E9E02279E5}"/>
                  </a:ext>
                </a:extLst>
              </p:cNvPr>
              <p:cNvSpPr>
                <a:spLocks/>
              </p:cNvSpPr>
              <p:nvPr/>
            </p:nvSpPr>
            <p:spPr bwMode="auto">
              <a:xfrm>
                <a:off x="6791766" y="3645625"/>
                <a:ext cx="139275" cy="283568"/>
              </a:xfrm>
              <a:custGeom>
                <a:avLst/>
                <a:gdLst>
                  <a:gd name="T0" fmla="*/ 44 w 60"/>
                  <a:gd name="T1" fmla="*/ 15 h 123"/>
                  <a:gd name="T2" fmla="*/ 36 w 60"/>
                  <a:gd name="T3" fmla="*/ 9 h 123"/>
                  <a:gd name="T4" fmla="*/ 34 w 60"/>
                  <a:gd name="T5" fmla="*/ 4 h 123"/>
                  <a:gd name="T6" fmla="*/ 27 w 60"/>
                  <a:gd name="T7" fmla="*/ 1 h 123"/>
                  <a:gd name="T8" fmla="*/ 21 w 60"/>
                  <a:gd name="T9" fmla="*/ 5 h 123"/>
                  <a:gd name="T10" fmla="*/ 16 w 60"/>
                  <a:gd name="T11" fmla="*/ 6 h 123"/>
                  <a:gd name="T12" fmla="*/ 9 w 60"/>
                  <a:gd name="T13" fmla="*/ 6 h 123"/>
                  <a:gd name="T14" fmla="*/ 2 w 60"/>
                  <a:gd name="T15" fmla="*/ 6 h 123"/>
                  <a:gd name="T16" fmla="*/ 0 w 60"/>
                  <a:gd name="T17" fmla="*/ 8 h 123"/>
                  <a:gd name="T18" fmla="*/ 3 w 60"/>
                  <a:gd name="T19" fmla="*/ 12 h 123"/>
                  <a:gd name="T20" fmla="*/ 7 w 60"/>
                  <a:gd name="T21" fmla="*/ 18 h 123"/>
                  <a:gd name="T22" fmla="*/ 14 w 60"/>
                  <a:gd name="T23" fmla="*/ 22 h 123"/>
                  <a:gd name="T24" fmla="*/ 20 w 60"/>
                  <a:gd name="T25" fmla="*/ 23 h 123"/>
                  <a:gd name="T26" fmla="*/ 22 w 60"/>
                  <a:gd name="T27" fmla="*/ 30 h 123"/>
                  <a:gd name="T28" fmla="*/ 16 w 60"/>
                  <a:gd name="T29" fmla="*/ 33 h 123"/>
                  <a:gd name="T30" fmla="*/ 25 w 60"/>
                  <a:gd name="T31" fmla="*/ 41 h 123"/>
                  <a:gd name="T32" fmla="*/ 29 w 60"/>
                  <a:gd name="T33" fmla="*/ 48 h 123"/>
                  <a:gd name="T34" fmla="*/ 35 w 60"/>
                  <a:gd name="T35" fmla="*/ 57 h 123"/>
                  <a:gd name="T36" fmla="*/ 42 w 60"/>
                  <a:gd name="T37" fmla="*/ 63 h 123"/>
                  <a:gd name="T38" fmla="*/ 43 w 60"/>
                  <a:gd name="T39" fmla="*/ 71 h 123"/>
                  <a:gd name="T40" fmla="*/ 46 w 60"/>
                  <a:gd name="T41" fmla="*/ 84 h 123"/>
                  <a:gd name="T42" fmla="*/ 40 w 60"/>
                  <a:gd name="T43" fmla="*/ 93 h 123"/>
                  <a:gd name="T44" fmla="*/ 33 w 60"/>
                  <a:gd name="T45" fmla="*/ 98 h 123"/>
                  <a:gd name="T46" fmla="*/ 33 w 60"/>
                  <a:gd name="T47" fmla="*/ 105 h 123"/>
                  <a:gd name="T48" fmla="*/ 24 w 60"/>
                  <a:gd name="T49" fmla="*/ 105 h 123"/>
                  <a:gd name="T50" fmla="*/ 19 w 60"/>
                  <a:gd name="T51" fmla="*/ 109 h 123"/>
                  <a:gd name="T52" fmla="*/ 23 w 60"/>
                  <a:gd name="T53" fmla="*/ 112 h 123"/>
                  <a:gd name="T54" fmla="*/ 20 w 60"/>
                  <a:gd name="T55" fmla="*/ 119 h 123"/>
                  <a:gd name="T56" fmla="*/ 24 w 60"/>
                  <a:gd name="T57" fmla="*/ 122 h 123"/>
                  <a:gd name="T58" fmla="*/ 32 w 60"/>
                  <a:gd name="T59" fmla="*/ 116 h 123"/>
                  <a:gd name="T60" fmla="*/ 34 w 60"/>
                  <a:gd name="T61" fmla="*/ 113 h 123"/>
                  <a:gd name="T62" fmla="*/ 36 w 60"/>
                  <a:gd name="T63" fmla="*/ 109 h 123"/>
                  <a:gd name="T64" fmla="*/ 41 w 60"/>
                  <a:gd name="T65" fmla="*/ 108 h 123"/>
                  <a:gd name="T66" fmla="*/ 52 w 60"/>
                  <a:gd name="T67" fmla="*/ 103 h 123"/>
                  <a:gd name="T68" fmla="*/ 58 w 60"/>
                  <a:gd name="T69" fmla="*/ 92 h 123"/>
                  <a:gd name="T70" fmla="*/ 56 w 60"/>
                  <a:gd name="T71" fmla="*/ 73 h 123"/>
                  <a:gd name="T72" fmla="*/ 49 w 60"/>
                  <a:gd name="T73" fmla="*/ 61 h 123"/>
                  <a:gd name="T74" fmla="*/ 36 w 60"/>
                  <a:gd name="T75" fmla="*/ 50 h 123"/>
                  <a:gd name="T76" fmla="*/ 32 w 60"/>
                  <a:gd name="T77" fmla="*/ 44 h 123"/>
                  <a:gd name="T78" fmla="*/ 30 w 60"/>
                  <a:gd name="T79" fmla="*/ 33 h 123"/>
                  <a:gd name="T80" fmla="*/ 36 w 60"/>
                  <a:gd name="T81" fmla="*/ 26 h 123"/>
                  <a:gd name="T82" fmla="*/ 39 w 60"/>
                  <a:gd name="T83" fmla="*/ 21 h 123"/>
                  <a:gd name="T84" fmla="*/ 45 w 60"/>
                  <a:gd name="T85" fmla="*/ 17 h 123"/>
                  <a:gd name="T86" fmla="*/ 46 w 60"/>
                  <a:gd name="T87" fmla="*/ 16 h 123"/>
                  <a:gd name="T88" fmla="*/ 44 w 60"/>
                  <a:gd name="T89" fmla="*/ 1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0" h="123">
                    <a:moveTo>
                      <a:pt x="44" y="15"/>
                    </a:moveTo>
                    <a:cubicBezTo>
                      <a:pt x="42" y="15"/>
                      <a:pt x="36" y="10"/>
                      <a:pt x="36" y="9"/>
                    </a:cubicBezTo>
                    <a:cubicBezTo>
                      <a:pt x="36" y="7"/>
                      <a:pt x="39" y="5"/>
                      <a:pt x="34" y="4"/>
                    </a:cubicBezTo>
                    <a:cubicBezTo>
                      <a:pt x="29" y="3"/>
                      <a:pt x="28" y="2"/>
                      <a:pt x="27" y="1"/>
                    </a:cubicBezTo>
                    <a:cubicBezTo>
                      <a:pt x="26" y="0"/>
                      <a:pt x="22" y="3"/>
                      <a:pt x="21" y="5"/>
                    </a:cubicBezTo>
                    <a:cubicBezTo>
                      <a:pt x="20" y="7"/>
                      <a:pt x="18" y="4"/>
                      <a:pt x="16" y="6"/>
                    </a:cubicBezTo>
                    <a:cubicBezTo>
                      <a:pt x="13" y="7"/>
                      <a:pt x="10" y="3"/>
                      <a:pt x="9" y="6"/>
                    </a:cubicBezTo>
                    <a:cubicBezTo>
                      <a:pt x="7" y="8"/>
                      <a:pt x="4" y="4"/>
                      <a:pt x="2" y="6"/>
                    </a:cubicBezTo>
                    <a:cubicBezTo>
                      <a:pt x="2" y="7"/>
                      <a:pt x="1" y="8"/>
                      <a:pt x="0" y="8"/>
                    </a:cubicBezTo>
                    <a:cubicBezTo>
                      <a:pt x="2" y="10"/>
                      <a:pt x="3" y="11"/>
                      <a:pt x="3" y="12"/>
                    </a:cubicBezTo>
                    <a:cubicBezTo>
                      <a:pt x="3" y="14"/>
                      <a:pt x="7" y="16"/>
                      <a:pt x="7" y="18"/>
                    </a:cubicBezTo>
                    <a:cubicBezTo>
                      <a:pt x="7" y="21"/>
                      <a:pt x="12" y="23"/>
                      <a:pt x="14" y="22"/>
                    </a:cubicBezTo>
                    <a:cubicBezTo>
                      <a:pt x="15" y="21"/>
                      <a:pt x="19" y="20"/>
                      <a:pt x="20" y="23"/>
                    </a:cubicBezTo>
                    <a:cubicBezTo>
                      <a:pt x="20" y="27"/>
                      <a:pt x="22" y="27"/>
                      <a:pt x="22" y="30"/>
                    </a:cubicBezTo>
                    <a:cubicBezTo>
                      <a:pt x="22" y="32"/>
                      <a:pt x="17" y="31"/>
                      <a:pt x="16" y="33"/>
                    </a:cubicBezTo>
                    <a:cubicBezTo>
                      <a:pt x="15" y="36"/>
                      <a:pt x="25" y="39"/>
                      <a:pt x="25" y="41"/>
                    </a:cubicBezTo>
                    <a:cubicBezTo>
                      <a:pt x="25" y="43"/>
                      <a:pt x="28" y="45"/>
                      <a:pt x="29" y="48"/>
                    </a:cubicBezTo>
                    <a:cubicBezTo>
                      <a:pt x="30" y="50"/>
                      <a:pt x="34" y="54"/>
                      <a:pt x="35" y="57"/>
                    </a:cubicBezTo>
                    <a:cubicBezTo>
                      <a:pt x="36" y="60"/>
                      <a:pt x="40" y="61"/>
                      <a:pt x="42" y="63"/>
                    </a:cubicBezTo>
                    <a:cubicBezTo>
                      <a:pt x="43" y="64"/>
                      <a:pt x="44" y="68"/>
                      <a:pt x="43" y="71"/>
                    </a:cubicBezTo>
                    <a:cubicBezTo>
                      <a:pt x="43" y="74"/>
                      <a:pt x="43" y="80"/>
                      <a:pt x="46" y="84"/>
                    </a:cubicBezTo>
                    <a:cubicBezTo>
                      <a:pt x="49" y="89"/>
                      <a:pt x="42" y="91"/>
                      <a:pt x="40" y="93"/>
                    </a:cubicBezTo>
                    <a:cubicBezTo>
                      <a:pt x="38" y="96"/>
                      <a:pt x="39" y="99"/>
                      <a:pt x="33" y="98"/>
                    </a:cubicBezTo>
                    <a:cubicBezTo>
                      <a:pt x="27" y="96"/>
                      <a:pt x="34" y="103"/>
                      <a:pt x="33" y="105"/>
                    </a:cubicBezTo>
                    <a:cubicBezTo>
                      <a:pt x="32" y="107"/>
                      <a:pt x="24" y="103"/>
                      <a:pt x="24" y="105"/>
                    </a:cubicBezTo>
                    <a:cubicBezTo>
                      <a:pt x="24" y="106"/>
                      <a:pt x="21" y="108"/>
                      <a:pt x="19" y="109"/>
                    </a:cubicBezTo>
                    <a:cubicBezTo>
                      <a:pt x="20" y="110"/>
                      <a:pt x="21" y="111"/>
                      <a:pt x="23" y="112"/>
                    </a:cubicBezTo>
                    <a:cubicBezTo>
                      <a:pt x="25" y="113"/>
                      <a:pt x="20" y="115"/>
                      <a:pt x="20" y="119"/>
                    </a:cubicBezTo>
                    <a:cubicBezTo>
                      <a:pt x="21" y="122"/>
                      <a:pt x="23" y="123"/>
                      <a:pt x="24" y="122"/>
                    </a:cubicBezTo>
                    <a:cubicBezTo>
                      <a:pt x="26" y="120"/>
                      <a:pt x="30" y="117"/>
                      <a:pt x="32" y="116"/>
                    </a:cubicBezTo>
                    <a:cubicBezTo>
                      <a:pt x="34" y="116"/>
                      <a:pt x="32" y="113"/>
                      <a:pt x="34" y="113"/>
                    </a:cubicBezTo>
                    <a:cubicBezTo>
                      <a:pt x="36" y="113"/>
                      <a:pt x="35" y="110"/>
                      <a:pt x="36" y="109"/>
                    </a:cubicBezTo>
                    <a:cubicBezTo>
                      <a:pt x="37" y="107"/>
                      <a:pt x="38" y="108"/>
                      <a:pt x="41" y="108"/>
                    </a:cubicBezTo>
                    <a:cubicBezTo>
                      <a:pt x="44" y="108"/>
                      <a:pt x="48" y="105"/>
                      <a:pt x="52" y="103"/>
                    </a:cubicBezTo>
                    <a:cubicBezTo>
                      <a:pt x="56" y="100"/>
                      <a:pt x="56" y="100"/>
                      <a:pt x="58" y="92"/>
                    </a:cubicBezTo>
                    <a:cubicBezTo>
                      <a:pt x="60" y="85"/>
                      <a:pt x="56" y="76"/>
                      <a:pt x="56" y="73"/>
                    </a:cubicBezTo>
                    <a:cubicBezTo>
                      <a:pt x="56" y="71"/>
                      <a:pt x="51" y="61"/>
                      <a:pt x="49" y="61"/>
                    </a:cubicBezTo>
                    <a:cubicBezTo>
                      <a:pt x="46" y="61"/>
                      <a:pt x="37" y="51"/>
                      <a:pt x="36" y="50"/>
                    </a:cubicBezTo>
                    <a:cubicBezTo>
                      <a:pt x="34" y="48"/>
                      <a:pt x="34" y="46"/>
                      <a:pt x="32" y="44"/>
                    </a:cubicBezTo>
                    <a:cubicBezTo>
                      <a:pt x="30" y="42"/>
                      <a:pt x="29" y="36"/>
                      <a:pt x="30" y="33"/>
                    </a:cubicBezTo>
                    <a:cubicBezTo>
                      <a:pt x="31" y="29"/>
                      <a:pt x="36" y="28"/>
                      <a:pt x="36" y="26"/>
                    </a:cubicBezTo>
                    <a:cubicBezTo>
                      <a:pt x="36" y="23"/>
                      <a:pt x="36" y="21"/>
                      <a:pt x="39" y="21"/>
                    </a:cubicBezTo>
                    <a:cubicBezTo>
                      <a:pt x="41" y="21"/>
                      <a:pt x="44" y="19"/>
                      <a:pt x="45" y="17"/>
                    </a:cubicBezTo>
                    <a:cubicBezTo>
                      <a:pt x="45" y="17"/>
                      <a:pt x="45" y="16"/>
                      <a:pt x="46" y="16"/>
                    </a:cubicBezTo>
                    <a:cubicBezTo>
                      <a:pt x="45" y="15"/>
                      <a:pt x="45" y="15"/>
                      <a:pt x="44"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64">
                <a:extLst>
                  <a:ext uri="{FF2B5EF4-FFF2-40B4-BE49-F238E27FC236}">
                    <a16:creationId xmlns:a16="http://schemas.microsoft.com/office/drawing/2014/main" id="{78E698BF-5E47-4047-90E5-CF8E6A186B38}"/>
                  </a:ext>
                </a:extLst>
              </p:cNvPr>
              <p:cNvSpPr>
                <a:spLocks/>
              </p:cNvSpPr>
              <p:nvPr/>
            </p:nvSpPr>
            <p:spPr bwMode="auto">
              <a:xfrm>
                <a:off x="6791766" y="3816268"/>
                <a:ext cx="112925" cy="81557"/>
              </a:xfrm>
              <a:custGeom>
                <a:avLst/>
                <a:gdLst>
                  <a:gd name="T0" fmla="*/ 24 w 49"/>
                  <a:gd name="T1" fmla="*/ 31 h 35"/>
                  <a:gd name="T2" fmla="*/ 33 w 49"/>
                  <a:gd name="T3" fmla="*/ 31 h 35"/>
                  <a:gd name="T4" fmla="*/ 33 w 49"/>
                  <a:gd name="T5" fmla="*/ 24 h 35"/>
                  <a:gd name="T6" fmla="*/ 40 w 49"/>
                  <a:gd name="T7" fmla="*/ 19 h 35"/>
                  <a:gd name="T8" fmla="*/ 46 w 49"/>
                  <a:gd name="T9" fmla="*/ 10 h 35"/>
                  <a:gd name="T10" fmla="*/ 43 w 49"/>
                  <a:gd name="T11" fmla="*/ 0 h 35"/>
                  <a:gd name="T12" fmla="*/ 38 w 49"/>
                  <a:gd name="T13" fmla="*/ 1 h 35"/>
                  <a:gd name="T14" fmla="*/ 32 w 49"/>
                  <a:gd name="T15" fmla="*/ 3 h 35"/>
                  <a:gd name="T16" fmla="*/ 30 w 49"/>
                  <a:gd name="T17" fmla="*/ 5 h 35"/>
                  <a:gd name="T18" fmla="*/ 25 w 49"/>
                  <a:gd name="T19" fmla="*/ 2 h 35"/>
                  <a:gd name="T20" fmla="*/ 14 w 49"/>
                  <a:gd name="T21" fmla="*/ 2 h 35"/>
                  <a:gd name="T22" fmla="*/ 3 w 49"/>
                  <a:gd name="T23" fmla="*/ 7 h 35"/>
                  <a:gd name="T24" fmla="*/ 4 w 49"/>
                  <a:gd name="T25" fmla="*/ 14 h 35"/>
                  <a:gd name="T26" fmla="*/ 5 w 49"/>
                  <a:gd name="T27" fmla="*/ 20 h 35"/>
                  <a:gd name="T28" fmla="*/ 4 w 49"/>
                  <a:gd name="T29" fmla="*/ 21 h 35"/>
                  <a:gd name="T30" fmla="*/ 7 w 49"/>
                  <a:gd name="T31" fmla="*/ 28 h 35"/>
                  <a:gd name="T32" fmla="*/ 12 w 49"/>
                  <a:gd name="T33" fmla="*/ 29 h 35"/>
                  <a:gd name="T34" fmla="*/ 12 w 49"/>
                  <a:gd name="T35" fmla="*/ 33 h 35"/>
                  <a:gd name="T36" fmla="*/ 18 w 49"/>
                  <a:gd name="T37" fmla="*/ 34 h 35"/>
                  <a:gd name="T38" fmla="*/ 19 w 49"/>
                  <a:gd name="T39" fmla="*/ 35 h 35"/>
                  <a:gd name="T40" fmla="*/ 24 w 49"/>
                  <a:gd name="T41"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35">
                    <a:moveTo>
                      <a:pt x="24" y="31"/>
                    </a:moveTo>
                    <a:cubicBezTo>
                      <a:pt x="24" y="29"/>
                      <a:pt x="32" y="33"/>
                      <a:pt x="33" y="31"/>
                    </a:cubicBezTo>
                    <a:cubicBezTo>
                      <a:pt x="34" y="29"/>
                      <a:pt x="27" y="22"/>
                      <a:pt x="33" y="24"/>
                    </a:cubicBezTo>
                    <a:cubicBezTo>
                      <a:pt x="39" y="25"/>
                      <a:pt x="38" y="22"/>
                      <a:pt x="40" y="19"/>
                    </a:cubicBezTo>
                    <a:cubicBezTo>
                      <a:pt x="42" y="17"/>
                      <a:pt x="49" y="15"/>
                      <a:pt x="46" y="10"/>
                    </a:cubicBezTo>
                    <a:cubicBezTo>
                      <a:pt x="44" y="7"/>
                      <a:pt x="43" y="3"/>
                      <a:pt x="43" y="0"/>
                    </a:cubicBezTo>
                    <a:cubicBezTo>
                      <a:pt x="41" y="2"/>
                      <a:pt x="39" y="2"/>
                      <a:pt x="38" y="1"/>
                    </a:cubicBezTo>
                    <a:cubicBezTo>
                      <a:pt x="36" y="1"/>
                      <a:pt x="32" y="0"/>
                      <a:pt x="32" y="3"/>
                    </a:cubicBezTo>
                    <a:cubicBezTo>
                      <a:pt x="32" y="6"/>
                      <a:pt x="29" y="6"/>
                      <a:pt x="30" y="5"/>
                    </a:cubicBezTo>
                    <a:cubicBezTo>
                      <a:pt x="30" y="4"/>
                      <a:pt x="27" y="4"/>
                      <a:pt x="25" y="2"/>
                    </a:cubicBezTo>
                    <a:cubicBezTo>
                      <a:pt x="23" y="0"/>
                      <a:pt x="17" y="3"/>
                      <a:pt x="14" y="2"/>
                    </a:cubicBezTo>
                    <a:cubicBezTo>
                      <a:pt x="11" y="1"/>
                      <a:pt x="6" y="3"/>
                      <a:pt x="3" y="7"/>
                    </a:cubicBezTo>
                    <a:cubicBezTo>
                      <a:pt x="0" y="11"/>
                      <a:pt x="4" y="11"/>
                      <a:pt x="4" y="14"/>
                    </a:cubicBezTo>
                    <a:cubicBezTo>
                      <a:pt x="4" y="18"/>
                      <a:pt x="6" y="18"/>
                      <a:pt x="5" y="20"/>
                    </a:cubicBezTo>
                    <a:cubicBezTo>
                      <a:pt x="5" y="21"/>
                      <a:pt x="5" y="21"/>
                      <a:pt x="4" y="21"/>
                    </a:cubicBezTo>
                    <a:cubicBezTo>
                      <a:pt x="8" y="22"/>
                      <a:pt x="6" y="26"/>
                      <a:pt x="7" y="28"/>
                    </a:cubicBezTo>
                    <a:cubicBezTo>
                      <a:pt x="7" y="30"/>
                      <a:pt x="10" y="29"/>
                      <a:pt x="12" y="29"/>
                    </a:cubicBezTo>
                    <a:cubicBezTo>
                      <a:pt x="13" y="29"/>
                      <a:pt x="11" y="31"/>
                      <a:pt x="12" y="33"/>
                    </a:cubicBezTo>
                    <a:cubicBezTo>
                      <a:pt x="13" y="35"/>
                      <a:pt x="18" y="32"/>
                      <a:pt x="18" y="34"/>
                    </a:cubicBezTo>
                    <a:cubicBezTo>
                      <a:pt x="19" y="34"/>
                      <a:pt x="19" y="35"/>
                      <a:pt x="19" y="35"/>
                    </a:cubicBezTo>
                    <a:cubicBezTo>
                      <a:pt x="21" y="34"/>
                      <a:pt x="24" y="32"/>
                      <a:pt x="24"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9" name="Freeform 65">
                <a:extLst>
                  <a:ext uri="{FF2B5EF4-FFF2-40B4-BE49-F238E27FC236}">
                    <a16:creationId xmlns:a16="http://schemas.microsoft.com/office/drawing/2014/main" id="{B580E777-9096-4DF8-8EFA-F10045F6DF16}"/>
                  </a:ext>
                </a:extLst>
              </p:cNvPr>
              <p:cNvSpPr>
                <a:spLocks/>
              </p:cNvSpPr>
              <p:nvPr/>
            </p:nvSpPr>
            <p:spPr bwMode="auto">
              <a:xfrm>
                <a:off x="6755379" y="3661937"/>
                <a:ext cx="138020" cy="168133"/>
              </a:xfrm>
              <a:custGeom>
                <a:avLst/>
                <a:gdLst>
                  <a:gd name="T0" fmla="*/ 41 w 60"/>
                  <a:gd name="T1" fmla="*/ 34 h 73"/>
                  <a:gd name="T2" fmla="*/ 32 w 60"/>
                  <a:gd name="T3" fmla="*/ 26 h 73"/>
                  <a:gd name="T4" fmla="*/ 38 w 60"/>
                  <a:gd name="T5" fmla="*/ 23 h 73"/>
                  <a:gd name="T6" fmla="*/ 36 w 60"/>
                  <a:gd name="T7" fmla="*/ 16 h 73"/>
                  <a:gd name="T8" fmla="*/ 30 w 60"/>
                  <a:gd name="T9" fmla="*/ 15 h 73"/>
                  <a:gd name="T10" fmla="*/ 23 w 60"/>
                  <a:gd name="T11" fmla="*/ 11 h 73"/>
                  <a:gd name="T12" fmla="*/ 19 w 60"/>
                  <a:gd name="T13" fmla="*/ 5 h 73"/>
                  <a:gd name="T14" fmla="*/ 16 w 60"/>
                  <a:gd name="T15" fmla="*/ 1 h 73"/>
                  <a:gd name="T16" fmla="*/ 13 w 60"/>
                  <a:gd name="T17" fmla="*/ 1 h 73"/>
                  <a:gd name="T18" fmla="*/ 12 w 60"/>
                  <a:gd name="T19" fmla="*/ 5 h 73"/>
                  <a:gd name="T20" fmla="*/ 12 w 60"/>
                  <a:gd name="T21" fmla="*/ 12 h 73"/>
                  <a:gd name="T22" fmla="*/ 7 w 60"/>
                  <a:gd name="T23" fmla="*/ 8 h 73"/>
                  <a:gd name="T24" fmla="*/ 3 w 60"/>
                  <a:gd name="T25" fmla="*/ 15 h 73"/>
                  <a:gd name="T26" fmla="*/ 0 w 60"/>
                  <a:gd name="T27" fmla="*/ 17 h 73"/>
                  <a:gd name="T28" fmla="*/ 2 w 60"/>
                  <a:gd name="T29" fmla="*/ 18 h 73"/>
                  <a:gd name="T30" fmla="*/ 3 w 60"/>
                  <a:gd name="T31" fmla="*/ 25 h 73"/>
                  <a:gd name="T32" fmla="*/ 8 w 60"/>
                  <a:gd name="T33" fmla="*/ 27 h 73"/>
                  <a:gd name="T34" fmla="*/ 8 w 60"/>
                  <a:gd name="T35" fmla="*/ 35 h 73"/>
                  <a:gd name="T36" fmla="*/ 5 w 60"/>
                  <a:gd name="T37" fmla="*/ 41 h 73"/>
                  <a:gd name="T38" fmla="*/ 13 w 60"/>
                  <a:gd name="T39" fmla="*/ 39 h 73"/>
                  <a:gd name="T40" fmla="*/ 18 w 60"/>
                  <a:gd name="T41" fmla="*/ 38 h 73"/>
                  <a:gd name="T42" fmla="*/ 24 w 60"/>
                  <a:gd name="T43" fmla="*/ 37 h 73"/>
                  <a:gd name="T44" fmla="*/ 31 w 60"/>
                  <a:gd name="T45" fmla="*/ 37 h 73"/>
                  <a:gd name="T46" fmla="*/ 37 w 60"/>
                  <a:gd name="T47" fmla="*/ 43 h 73"/>
                  <a:gd name="T48" fmla="*/ 38 w 60"/>
                  <a:gd name="T49" fmla="*/ 52 h 73"/>
                  <a:gd name="T50" fmla="*/ 43 w 60"/>
                  <a:gd name="T51" fmla="*/ 61 h 73"/>
                  <a:gd name="T52" fmla="*/ 42 w 60"/>
                  <a:gd name="T53" fmla="*/ 70 h 73"/>
                  <a:gd name="T54" fmla="*/ 46 w 60"/>
                  <a:gd name="T55" fmla="*/ 72 h 73"/>
                  <a:gd name="T56" fmla="*/ 48 w 60"/>
                  <a:gd name="T57" fmla="*/ 70 h 73"/>
                  <a:gd name="T58" fmla="*/ 54 w 60"/>
                  <a:gd name="T59" fmla="*/ 68 h 73"/>
                  <a:gd name="T60" fmla="*/ 59 w 60"/>
                  <a:gd name="T61" fmla="*/ 67 h 73"/>
                  <a:gd name="T62" fmla="*/ 59 w 60"/>
                  <a:gd name="T63" fmla="*/ 64 h 73"/>
                  <a:gd name="T64" fmla="*/ 58 w 60"/>
                  <a:gd name="T65" fmla="*/ 56 h 73"/>
                  <a:gd name="T66" fmla="*/ 51 w 60"/>
                  <a:gd name="T67" fmla="*/ 50 h 73"/>
                  <a:gd name="T68" fmla="*/ 45 w 60"/>
                  <a:gd name="T69" fmla="*/ 41 h 73"/>
                  <a:gd name="T70" fmla="*/ 41 w 60"/>
                  <a:gd name="T71" fmla="*/ 3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3">
                    <a:moveTo>
                      <a:pt x="41" y="34"/>
                    </a:moveTo>
                    <a:cubicBezTo>
                      <a:pt x="41" y="32"/>
                      <a:pt x="31" y="29"/>
                      <a:pt x="32" y="26"/>
                    </a:cubicBezTo>
                    <a:cubicBezTo>
                      <a:pt x="33" y="24"/>
                      <a:pt x="38" y="25"/>
                      <a:pt x="38" y="23"/>
                    </a:cubicBezTo>
                    <a:cubicBezTo>
                      <a:pt x="38" y="20"/>
                      <a:pt x="36" y="20"/>
                      <a:pt x="36" y="16"/>
                    </a:cubicBezTo>
                    <a:cubicBezTo>
                      <a:pt x="35" y="13"/>
                      <a:pt x="31" y="14"/>
                      <a:pt x="30" y="15"/>
                    </a:cubicBezTo>
                    <a:cubicBezTo>
                      <a:pt x="28" y="16"/>
                      <a:pt x="23" y="14"/>
                      <a:pt x="23" y="11"/>
                    </a:cubicBezTo>
                    <a:cubicBezTo>
                      <a:pt x="23" y="9"/>
                      <a:pt x="19" y="7"/>
                      <a:pt x="19" y="5"/>
                    </a:cubicBezTo>
                    <a:cubicBezTo>
                      <a:pt x="19" y="4"/>
                      <a:pt x="18" y="3"/>
                      <a:pt x="16" y="1"/>
                    </a:cubicBezTo>
                    <a:cubicBezTo>
                      <a:pt x="15" y="2"/>
                      <a:pt x="14" y="2"/>
                      <a:pt x="13" y="1"/>
                    </a:cubicBezTo>
                    <a:cubicBezTo>
                      <a:pt x="12" y="0"/>
                      <a:pt x="11" y="4"/>
                      <a:pt x="12" y="5"/>
                    </a:cubicBezTo>
                    <a:cubicBezTo>
                      <a:pt x="13" y="6"/>
                      <a:pt x="14" y="12"/>
                      <a:pt x="12" y="12"/>
                    </a:cubicBezTo>
                    <a:cubicBezTo>
                      <a:pt x="9" y="11"/>
                      <a:pt x="9" y="8"/>
                      <a:pt x="7" y="8"/>
                    </a:cubicBezTo>
                    <a:cubicBezTo>
                      <a:pt x="7" y="8"/>
                      <a:pt x="3" y="13"/>
                      <a:pt x="3" y="15"/>
                    </a:cubicBezTo>
                    <a:cubicBezTo>
                      <a:pt x="3" y="16"/>
                      <a:pt x="2" y="16"/>
                      <a:pt x="0" y="17"/>
                    </a:cubicBezTo>
                    <a:cubicBezTo>
                      <a:pt x="1" y="18"/>
                      <a:pt x="2" y="18"/>
                      <a:pt x="2" y="18"/>
                    </a:cubicBezTo>
                    <a:cubicBezTo>
                      <a:pt x="3" y="20"/>
                      <a:pt x="2" y="22"/>
                      <a:pt x="3" y="25"/>
                    </a:cubicBezTo>
                    <a:cubicBezTo>
                      <a:pt x="4" y="27"/>
                      <a:pt x="7" y="23"/>
                      <a:pt x="8" y="27"/>
                    </a:cubicBezTo>
                    <a:cubicBezTo>
                      <a:pt x="9" y="30"/>
                      <a:pt x="8" y="32"/>
                      <a:pt x="8" y="35"/>
                    </a:cubicBezTo>
                    <a:cubicBezTo>
                      <a:pt x="8" y="39"/>
                      <a:pt x="5" y="38"/>
                      <a:pt x="5" y="41"/>
                    </a:cubicBezTo>
                    <a:cubicBezTo>
                      <a:pt x="6" y="45"/>
                      <a:pt x="10" y="41"/>
                      <a:pt x="13" y="39"/>
                    </a:cubicBezTo>
                    <a:cubicBezTo>
                      <a:pt x="15" y="37"/>
                      <a:pt x="17" y="37"/>
                      <a:pt x="18" y="38"/>
                    </a:cubicBezTo>
                    <a:cubicBezTo>
                      <a:pt x="20" y="40"/>
                      <a:pt x="23" y="39"/>
                      <a:pt x="24" y="37"/>
                    </a:cubicBezTo>
                    <a:cubicBezTo>
                      <a:pt x="24" y="35"/>
                      <a:pt x="29" y="35"/>
                      <a:pt x="31" y="37"/>
                    </a:cubicBezTo>
                    <a:cubicBezTo>
                      <a:pt x="33" y="39"/>
                      <a:pt x="35" y="41"/>
                      <a:pt x="37" y="43"/>
                    </a:cubicBezTo>
                    <a:cubicBezTo>
                      <a:pt x="39" y="44"/>
                      <a:pt x="35" y="51"/>
                      <a:pt x="38" y="52"/>
                    </a:cubicBezTo>
                    <a:cubicBezTo>
                      <a:pt x="40" y="53"/>
                      <a:pt x="44" y="57"/>
                      <a:pt x="43" y="61"/>
                    </a:cubicBezTo>
                    <a:cubicBezTo>
                      <a:pt x="43" y="64"/>
                      <a:pt x="45" y="67"/>
                      <a:pt x="42" y="70"/>
                    </a:cubicBezTo>
                    <a:cubicBezTo>
                      <a:pt x="44" y="71"/>
                      <a:pt x="46" y="71"/>
                      <a:pt x="46" y="72"/>
                    </a:cubicBezTo>
                    <a:cubicBezTo>
                      <a:pt x="45" y="73"/>
                      <a:pt x="48" y="73"/>
                      <a:pt x="48" y="70"/>
                    </a:cubicBezTo>
                    <a:cubicBezTo>
                      <a:pt x="48" y="67"/>
                      <a:pt x="52" y="68"/>
                      <a:pt x="54" y="68"/>
                    </a:cubicBezTo>
                    <a:cubicBezTo>
                      <a:pt x="55" y="69"/>
                      <a:pt x="57" y="69"/>
                      <a:pt x="59" y="67"/>
                    </a:cubicBezTo>
                    <a:cubicBezTo>
                      <a:pt x="59" y="66"/>
                      <a:pt x="59" y="65"/>
                      <a:pt x="59" y="64"/>
                    </a:cubicBezTo>
                    <a:cubicBezTo>
                      <a:pt x="60" y="61"/>
                      <a:pt x="59" y="57"/>
                      <a:pt x="58" y="56"/>
                    </a:cubicBezTo>
                    <a:cubicBezTo>
                      <a:pt x="56" y="54"/>
                      <a:pt x="52" y="53"/>
                      <a:pt x="51" y="50"/>
                    </a:cubicBezTo>
                    <a:cubicBezTo>
                      <a:pt x="50" y="47"/>
                      <a:pt x="46" y="43"/>
                      <a:pt x="45" y="41"/>
                    </a:cubicBezTo>
                    <a:cubicBezTo>
                      <a:pt x="44" y="38"/>
                      <a:pt x="41" y="36"/>
                      <a:pt x="41" y="3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0" name="Freeform 66">
                <a:extLst>
                  <a:ext uri="{FF2B5EF4-FFF2-40B4-BE49-F238E27FC236}">
                    <a16:creationId xmlns:a16="http://schemas.microsoft.com/office/drawing/2014/main" id="{193A8D87-778C-4AD1-A14C-347200D592C9}"/>
                  </a:ext>
                </a:extLst>
              </p:cNvPr>
              <p:cNvSpPr>
                <a:spLocks/>
              </p:cNvSpPr>
              <p:nvPr/>
            </p:nvSpPr>
            <p:spPr bwMode="auto">
              <a:xfrm>
                <a:off x="6708954" y="3702088"/>
                <a:ext cx="150567" cy="281058"/>
              </a:xfrm>
              <a:custGeom>
                <a:avLst/>
                <a:gdLst>
                  <a:gd name="T0" fmla="*/ 40 w 65"/>
                  <a:gd name="T1" fmla="*/ 64 h 122"/>
                  <a:gd name="T2" fmla="*/ 39 w 65"/>
                  <a:gd name="T3" fmla="*/ 57 h 122"/>
                  <a:gd name="T4" fmla="*/ 50 w 65"/>
                  <a:gd name="T5" fmla="*/ 52 h 122"/>
                  <a:gd name="T6" fmla="*/ 61 w 65"/>
                  <a:gd name="T7" fmla="*/ 52 h 122"/>
                  <a:gd name="T8" fmla="*/ 62 w 65"/>
                  <a:gd name="T9" fmla="*/ 53 h 122"/>
                  <a:gd name="T10" fmla="*/ 63 w 65"/>
                  <a:gd name="T11" fmla="*/ 44 h 122"/>
                  <a:gd name="T12" fmla="*/ 58 w 65"/>
                  <a:gd name="T13" fmla="*/ 35 h 122"/>
                  <a:gd name="T14" fmla="*/ 57 w 65"/>
                  <a:gd name="T15" fmla="*/ 26 h 122"/>
                  <a:gd name="T16" fmla="*/ 51 w 65"/>
                  <a:gd name="T17" fmla="*/ 20 h 122"/>
                  <a:gd name="T18" fmla="*/ 44 w 65"/>
                  <a:gd name="T19" fmla="*/ 20 h 122"/>
                  <a:gd name="T20" fmla="*/ 38 w 65"/>
                  <a:gd name="T21" fmla="*/ 21 h 122"/>
                  <a:gd name="T22" fmla="*/ 33 w 65"/>
                  <a:gd name="T23" fmla="*/ 22 h 122"/>
                  <a:gd name="T24" fmla="*/ 25 w 65"/>
                  <a:gd name="T25" fmla="*/ 24 h 122"/>
                  <a:gd name="T26" fmla="*/ 28 w 65"/>
                  <a:gd name="T27" fmla="*/ 18 h 122"/>
                  <a:gd name="T28" fmla="*/ 28 w 65"/>
                  <a:gd name="T29" fmla="*/ 10 h 122"/>
                  <a:gd name="T30" fmla="*/ 23 w 65"/>
                  <a:gd name="T31" fmla="*/ 8 h 122"/>
                  <a:gd name="T32" fmla="*/ 22 w 65"/>
                  <a:gd name="T33" fmla="*/ 1 h 122"/>
                  <a:gd name="T34" fmla="*/ 20 w 65"/>
                  <a:gd name="T35" fmla="*/ 0 h 122"/>
                  <a:gd name="T36" fmla="*/ 19 w 65"/>
                  <a:gd name="T37" fmla="*/ 1 h 122"/>
                  <a:gd name="T38" fmla="*/ 12 w 65"/>
                  <a:gd name="T39" fmla="*/ 5 h 122"/>
                  <a:gd name="T40" fmla="*/ 6 w 65"/>
                  <a:gd name="T41" fmla="*/ 7 h 122"/>
                  <a:gd name="T42" fmla="*/ 1 w 65"/>
                  <a:gd name="T43" fmla="*/ 10 h 122"/>
                  <a:gd name="T44" fmla="*/ 0 w 65"/>
                  <a:gd name="T45" fmla="*/ 22 h 122"/>
                  <a:gd name="T46" fmla="*/ 6 w 65"/>
                  <a:gd name="T47" fmla="*/ 30 h 122"/>
                  <a:gd name="T48" fmla="*/ 7 w 65"/>
                  <a:gd name="T49" fmla="*/ 35 h 122"/>
                  <a:gd name="T50" fmla="*/ 7 w 65"/>
                  <a:gd name="T51" fmla="*/ 39 h 122"/>
                  <a:gd name="T52" fmla="*/ 6 w 65"/>
                  <a:gd name="T53" fmla="*/ 45 h 122"/>
                  <a:gd name="T54" fmla="*/ 9 w 65"/>
                  <a:gd name="T55" fmla="*/ 53 h 122"/>
                  <a:gd name="T56" fmla="*/ 12 w 65"/>
                  <a:gd name="T57" fmla="*/ 63 h 122"/>
                  <a:gd name="T58" fmla="*/ 14 w 65"/>
                  <a:gd name="T59" fmla="*/ 69 h 122"/>
                  <a:gd name="T60" fmla="*/ 7 w 65"/>
                  <a:gd name="T61" fmla="*/ 82 h 122"/>
                  <a:gd name="T62" fmla="*/ 5 w 65"/>
                  <a:gd name="T63" fmla="*/ 94 h 122"/>
                  <a:gd name="T64" fmla="*/ 6 w 65"/>
                  <a:gd name="T65" fmla="*/ 101 h 122"/>
                  <a:gd name="T66" fmla="*/ 16 w 65"/>
                  <a:gd name="T67" fmla="*/ 112 h 122"/>
                  <a:gd name="T68" fmla="*/ 19 w 65"/>
                  <a:gd name="T69" fmla="*/ 116 h 122"/>
                  <a:gd name="T70" fmla="*/ 23 w 65"/>
                  <a:gd name="T71" fmla="*/ 116 h 122"/>
                  <a:gd name="T72" fmla="*/ 27 w 65"/>
                  <a:gd name="T73" fmla="*/ 121 h 122"/>
                  <a:gd name="T74" fmla="*/ 34 w 65"/>
                  <a:gd name="T75" fmla="*/ 121 h 122"/>
                  <a:gd name="T76" fmla="*/ 36 w 65"/>
                  <a:gd name="T77" fmla="*/ 118 h 122"/>
                  <a:gd name="T78" fmla="*/ 27 w 65"/>
                  <a:gd name="T79" fmla="*/ 113 h 122"/>
                  <a:gd name="T80" fmla="*/ 21 w 65"/>
                  <a:gd name="T81" fmla="*/ 104 h 122"/>
                  <a:gd name="T82" fmla="*/ 18 w 65"/>
                  <a:gd name="T83" fmla="*/ 96 h 122"/>
                  <a:gd name="T84" fmla="*/ 13 w 65"/>
                  <a:gd name="T85" fmla="*/ 92 h 122"/>
                  <a:gd name="T86" fmla="*/ 14 w 65"/>
                  <a:gd name="T87" fmla="*/ 79 h 122"/>
                  <a:gd name="T88" fmla="*/ 19 w 65"/>
                  <a:gd name="T89" fmla="*/ 63 h 122"/>
                  <a:gd name="T90" fmla="*/ 25 w 65"/>
                  <a:gd name="T91" fmla="*/ 61 h 122"/>
                  <a:gd name="T92" fmla="*/ 31 w 65"/>
                  <a:gd name="T93" fmla="*/ 66 h 122"/>
                  <a:gd name="T94" fmla="*/ 40 w 65"/>
                  <a:gd name="T95" fmla="*/ 70 h 122"/>
                  <a:gd name="T96" fmla="*/ 40 w 65"/>
                  <a:gd name="T97" fmla="*/ 71 h 122"/>
                  <a:gd name="T98" fmla="*/ 41 w 65"/>
                  <a:gd name="T99" fmla="*/ 70 h 122"/>
                  <a:gd name="T100" fmla="*/ 40 w 65"/>
                  <a:gd name="T101" fmla="*/ 6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5" h="122">
                    <a:moveTo>
                      <a:pt x="40" y="64"/>
                    </a:moveTo>
                    <a:cubicBezTo>
                      <a:pt x="40" y="61"/>
                      <a:pt x="36" y="61"/>
                      <a:pt x="39" y="57"/>
                    </a:cubicBezTo>
                    <a:cubicBezTo>
                      <a:pt x="42" y="53"/>
                      <a:pt x="47" y="51"/>
                      <a:pt x="50" y="52"/>
                    </a:cubicBezTo>
                    <a:cubicBezTo>
                      <a:pt x="53" y="53"/>
                      <a:pt x="59" y="50"/>
                      <a:pt x="61" y="52"/>
                    </a:cubicBezTo>
                    <a:cubicBezTo>
                      <a:pt x="61" y="52"/>
                      <a:pt x="62" y="53"/>
                      <a:pt x="62" y="53"/>
                    </a:cubicBezTo>
                    <a:cubicBezTo>
                      <a:pt x="65" y="50"/>
                      <a:pt x="63" y="47"/>
                      <a:pt x="63" y="44"/>
                    </a:cubicBezTo>
                    <a:cubicBezTo>
                      <a:pt x="64" y="40"/>
                      <a:pt x="60" y="36"/>
                      <a:pt x="58" y="35"/>
                    </a:cubicBezTo>
                    <a:cubicBezTo>
                      <a:pt x="55" y="34"/>
                      <a:pt x="59" y="27"/>
                      <a:pt x="57" y="26"/>
                    </a:cubicBezTo>
                    <a:cubicBezTo>
                      <a:pt x="55" y="24"/>
                      <a:pt x="53" y="22"/>
                      <a:pt x="51" y="20"/>
                    </a:cubicBezTo>
                    <a:cubicBezTo>
                      <a:pt x="49" y="18"/>
                      <a:pt x="44" y="18"/>
                      <a:pt x="44" y="20"/>
                    </a:cubicBezTo>
                    <a:cubicBezTo>
                      <a:pt x="43" y="22"/>
                      <a:pt x="40" y="23"/>
                      <a:pt x="38" y="21"/>
                    </a:cubicBezTo>
                    <a:cubicBezTo>
                      <a:pt x="37" y="20"/>
                      <a:pt x="35" y="20"/>
                      <a:pt x="33" y="22"/>
                    </a:cubicBezTo>
                    <a:cubicBezTo>
                      <a:pt x="30" y="24"/>
                      <a:pt x="26" y="28"/>
                      <a:pt x="25" y="24"/>
                    </a:cubicBezTo>
                    <a:cubicBezTo>
                      <a:pt x="25" y="21"/>
                      <a:pt x="28" y="22"/>
                      <a:pt x="28" y="18"/>
                    </a:cubicBezTo>
                    <a:cubicBezTo>
                      <a:pt x="28" y="15"/>
                      <a:pt x="29" y="13"/>
                      <a:pt x="28" y="10"/>
                    </a:cubicBezTo>
                    <a:cubicBezTo>
                      <a:pt x="27" y="6"/>
                      <a:pt x="24" y="10"/>
                      <a:pt x="23" y="8"/>
                    </a:cubicBezTo>
                    <a:cubicBezTo>
                      <a:pt x="22" y="5"/>
                      <a:pt x="23" y="3"/>
                      <a:pt x="22" y="1"/>
                    </a:cubicBezTo>
                    <a:cubicBezTo>
                      <a:pt x="22" y="1"/>
                      <a:pt x="21" y="1"/>
                      <a:pt x="20" y="0"/>
                    </a:cubicBezTo>
                    <a:cubicBezTo>
                      <a:pt x="20" y="0"/>
                      <a:pt x="19" y="1"/>
                      <a:pt x="19" y="1"/>
                    </a:cubicBezTo>
                    <a:cubicBezTo>
                      <a:pt x="18" y="3"/>
                      <a:pt x="13" y="3"/>
                      <a:pt x="12" y="5"/>
                    </a:cubicBezTo>
                    <a:cubicBezTo>
                      <a:pt x="11" y="7"/>
                      <a:pt x="7" y="7"/>
                      <a:pt x="6" y="7"/>
                    </a:cubicBezTo>
                    <a:cubicBezTo>
                      <a:pt x="5" y="7"/>
                      <a:pt x="2" y="7"/>
                      <a:pt x="1" y="10"/>
                    </a:cubicBezTo>
                    <a:cubicBezTo>
                      <a:pt x="1" y="12"/>
                      <a:pt x="0" y="21"/>
                      <a:pt x="0" y="22"/>
                    </a:cubicBezTo>
                    <a:cubicBezTo>
                      <a:pt x="0" y="24"/>
                      <a:pt x="4" y="29"/>
                      <a:pt x="6" y="30"/>
                    </a:cubicBezTo>
                    <a:cubicBezTo>
                      <a:pt x="7" y="30"/>
                      <a:pt x="5" y="34"/>
                      <a:pt x="7" y="35"/>
                    </a:cubicBezTo>
                    <a:cubicBezTo>
                      <a:pt x="9" y="36"/>
                      <a:pt x="8" y="39"/>
                      <a:pt x="7" y="39"/>
                    </a:cubicBezTo>
                    <a:cubicBezTo>
                      <a:pt x="6" y="39"/>
                      <a:pt x="8" y="43"/>
                      <a:pt x="6" y="45"/>
                    </a:cubicBezTo>
                    <a:cubicBezTo>
                      <a:pt x="4" y="46"/>
                      <a:pt x="5" y="50"/>
                      <a:pt x="9" y="53"/>
                    </a:cubicBezTo>
                    <a:cubicBezTo>
                      <a:pt x="12" y="56"/>
                      <a:pt x="12" y="60"/>
                      <a:pt x="12" y="63"/>
                    </a:cubicBezTo>
                    <a:cubicBezTo>
                      <a:pt x="12" y="66"/>
                      <a:pt x="14" y="66"/>
                      <a:pt x="14" y="69"/>
                    </a:cubicBezTo>
                    <a:cubicBezTo>
                      <a:pt x="14" y="69"/>
                      <a:pt x="11" y="83"/>
                      <a:pt x="7" y="82"/>
                    </a:cubicBezTo>
                    <a:cubicBezTo>
                      <a:pt x="7" y="86"/>
                      <a:pt x="6" y="91"/>
                      <a:pt x="5" y="94"/>
                    </a:cubicBezTo>
                    <a:cubicBezTo>
                      <a:pt x="4" y="98"/>
                      <a:pt x="4" y="101"/>
                      <a:pt x="6" y="101"/>
                    </a:cubicBezTo>
                    <a:cubicBezTo>
                      <a:pt x="8" y="101"/>
                      <a:pt x="12" y="106"/>
                      <a:pt x="16" y="112"/>
                    </a:cubicBezTo>
                    <a:cubicBezTo>
                      <a:pt x="17" y="113"/>
                      <a:pt x="18" y="114"/>
                      <a:pt x="19" y="116"/>
                    </a:cubicBezTo>
                    <a:cubicBezTo>
                      <a:pt x="20" y="115"/>
                      <a:pt x="22" y="116"/>
                      <a:pt x="23" y="116"/>
                    </a:cubicBezTo>
                    <a:cubicBezTo>
                      <a:pt x="26" y="116"/>
                      <a:pt x="27" y="119"/>
                      <a:pt x="27" y="121"/>
                    </a:cubicBezTo>
                    <a:cubicBezTo>
                      <a:pt x="27" y="122"/>
                      <a:pt x="33" y="122"/>
                      <a:pt x="34" y="121"/>
                    </a:cubicBezTo>
                    <a:cubicBezTo>
                      <a:pt x="34" y="121"/>
                      <a:pt x="33" y="119"/>
                      <a:pt x="36" y="118"/>
                    </a:cubicBezTo>
                    <a:cubicBezTo>
                      <a:pt x="34" y="116"/>
                      <a:pt x="30" y="113"/>
                      <a:pt x="27" y="113"/>
                    </a:cubicBezTo>
                    <a:cubicBezTo>
                      <a:pt x="23" y="112"/>
                      <a:pt x="21" y="106"/>
                      <a:pt x="21" y="104"/>
                    </a:cubicBezTo>
                    <a:cubicBezTo>
                      <a:pt x="22" y="101"/>
                      <a:pt x="18" y="99"/>
                      <a:pt x="18" y="96"/>
                    </a:cubicBezTo>
                    <a:cubicBezTo>
                      <a:pt x="18" y="94"/>
                      <a:pt x="16" y="94"/>
                      <a:pt x="13" y="92"/>
                    </a:cubicBezTo>
                    <a:cubicBezTo>
                      <a:pt x="10" y="91"/>
                      <a:pt x="14" y="83"/>
                      <a:pt x="14" y="79"/>
                    </a:cubicBezTo>
                    <a:cubicBezTo>
                      <a:pt x="14" y="76"/>
                      <a:pt x="20" y="66"/>
                      <a:pt x="19" y="63"/>
                    </a:cubicBezTo>
                    <a:cubicBezTo>
                      <a:pt x="17" y="60"/>
                      <a:pt x="24" y="58"/>
                      <a:pt x="25" y="61"/>
                    </a:cubicBezTo>
                    <a:cubicBezTo>
                      <a:pt x="26" y="65"/>
                      <a:pt x="27" y="66"/>
                      <a:pt x="31" y="66"/>
                    </a:cubicBezTo>
                    <a:cubicBezTo>
                      <a:pt x="36" y="66"/>
                      <a:pt x="36" y="69"/>
                      <a:pt x="40" y="70"/>
                    </a:cubicBezTo>
                    <a:cubicBezTo>
                      <a:pt x="40" y="71"/>
                      <a:pt x="40" y="71"/>
                      <a:pt x="40" y="71"/>
                    </a:cubicBezTo>
                    <a:cubicBezTo>
                      <a:pt x="41" y="71"/>
                      <a:pt x="41" y="71"/>
                      <a:pt x="41" y="70"/>
                    </a:cubicBezTo>
                    <a:cubicBezTo>
                      <a:pt x="42" y="68"/>
                      <a:pt x="40" y="68"/>
                      <a:pt x="40" y="6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1" name="Freeform 67">
                <a:extLst>
                  <a:ext uri="{FF2B5EF4-FFF2-40B4-BE49-F238E27FC236}">
                    <a16:creationId xmlns:a16="http://schemas.microsoft.com/office/drawing/2014/main" id="{6EB773F2-971F-406F-9498-FCA24DFB0F26}"/>
                  </a:ext>
                </a:extLst>
              </p:cNvPr>
              <p:cNvSpPr>
                <a:spLocks/>
              </p:cNvSpPr>
              <p:nvPr/>
            </p:nvSpPr>
            <p:spPr bwMode="auto">
              <a:xfrm>
                <a:off x="5185716" y="2940470"/>
                <a:ext cx="176916" cy="145548"/>
              </a:xfrm>
              <a:custGeom>
                <a:avLst/>
                <a:gdLst>
                  <a:gd name="T0" fmla="*/ 1 w 77"/>
                  <a:gd name="T1" fmla="*/ 13 h 63"/>
                  <a:gd name="T2" fmla="*/ 1 w 77"/>
                  <a:gd name="T3" fmla="*/ 22 h 63"/>
                  <a:gd name="T4" fmla="*/ 1 w 77"/>
                  <a:gd name="T5" fmla="*/ 25 h 63"/>
                  <a:gd name="T6" fmla="*/ 3 w 77"/>
                  <a:gd name="T7" fmla="*/ 29 h 63"/>
                  <a:gd name="T8" fmla="*/ 4 w 77"/>
                  <a:gd name="T9" fmla="*/ 33 h 63"/>
                  <a:gd name="T10" fmla="*/ 6 w 77"/>
                  <a:gd name="T11" fmla="*/ 39 h 63"/>
                  <a:gd name="T12" fmla="*/ 6 w 77"/>
                  <a:gd name="T13" fmla="*/ 43 h 63"/>
                  <a:gd name="T14" fmla="*/ 11 w 77"/>
                  <a:gd name="T15" fmla="*/ 46 h 63"/>
                  <a:gd name="T16" fmla="*/ 16 w 77"/>
                  <a:gd name="T17" fmla="*/ 49 h 63"/>
                  <a:gd name="T18" fmla="*/ 21 w 77"/>
                  <a:gd name="T19" fmla="*/ 51 h 63"/>
                  <a:gd name="T20" fmla="*/ 25 w 77"/>
                  <a:gd name="T21" fmla="*/ 50 h 63"/>
                  <a:gd name="T22" fmla="*/ 27 w 77"/>
                  <a:gd name="T23" fmla="*/ 53 h 63"/>
                  <a:gd name="T24" fmla="*/ 33 w 77"/>
                  <a:gd name="T25" fmla="*/ 55 h 63"/>
                  <a:gd name="T26" fmla="*/ 36 w 77"/>
                  <a:gd name="T27" fmla="*/ 59 h 63"/>
                  <a:gd name="T28" fmla="*/ 41 w 77"/>
                  <a:gd name="T29" fmla="*/ 59 h 63"/>
                  <a:gd name="T30" fmla="*/ 48 w 77"/>
                  <a:gd name="T31" fmla="*/ 60 h 63"/>
                  <a:gd name="T32" fmla="*/ 54 w 77"/>
                  <a:gd name="T33" fmla="*/ 60 h 63"/>
                  <a:gd name="T34" fmla="*/ 61 w 77"/>
                  <a:gd name="T35" fmla="*/ 62 h 63"/>
                  <a:gd name="T36" fmla="*/ 66 w 77"/>
                  <a:gd name="T37" fmla="*/ 63 h 63"/>
                  <a:gd name="T38" fmla="*/ 65 w 77"/>
                  <a:gd name="T39" fmla="*/ 58 h 63"/>
                  <a:gd name="T40" fmla="*/ 73 w 77"/>
                  <a:gd name="T41" fmla="*/ 50 h 63"/>
                  <a:gd name="T42" fmla="*/ 76 w 77"/>
                  <a:gd name="T43" fmla="*/ 47 h 63"/>
                  <a:gd name="T44" fmla="*/ 73 w 77"/>
                  <a:gd name="T45" fmla="*/ 39 h 63"/>
                  <a:gd name="T46" fmla="*/ 73 w 77"/>
                  <a:gd name="T47" fmla="*/ 32 h 63"/>
                  <a:gd name="T48" fmla="*/ 70 w 77"/>
                  <a:gd name="T49" fmla="*/ 28 h 63"/>
                  <a:gd name="T50" fmla="*/ 75 w 77"/>
                  <a:gd name="T51" fmla="*/ 24 h 63"/>
                  <a:gd name="T52" fmla="*/ 74 w 77"/>
                  <a:gd name="T53" fmla="*/ 17 h 63"/>
                  <a:gd name="T54" fmla="*/ 73 w 77"/>
                  <a:gd name="T55" fmla="*/ 11 h 63"/>
                  <a:gd name="T56" fmla="*/ 67 w 77"/>
                  <a:gd name="T57" fmla="*/ 7 h 63"/>
                  <a:gd name="T58" fmla="*/ 66 w 77"/>
                  <a:gd name="T59" fmla="*/ 6 h 63"/>
                  <a:gd name="T60" fmla="*/ 46 w 77"/>
                  <a:gd name="T61" fmla="*/ 5 h 63"/>
                  <a:gd name="T62" fmla="*/ 42 w 77"/>
                  <a:gd name="T63" fmla="*/ 4 h 63"/>
                  <a:gd name="T64" fmla="*/ 37 w 77"/>
                  <a:gd name="T65" fmla="*/ 6 h 63"/>
                  <a:gd name="T66" fmla="*/ 33 w 77"/>
                  <a:gd name="T67" fmla="*/ 1 h 63"/>
                  <a:gd name="T68" fmla="*/ 16 w 77"/>
                  <a:gd name="T69" fmla="*/ 6 h 63"/>
                  <a:gd name="T70" fmla="*/ 3 w 77"/>
                  <a:gd name="T71" fmla="*/ 10 h 63"/>
                  <a:gd name="T72" fmla="*/ 1 w 77"/>
                  <a:gd name="T73" fmla="*/ 12 h 63"/>
                  <a:gd name="T74" fmla="*/ 1 w 77"/>
                  <a:gd name="T75"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63">
                    <a:moveTo>
                      <a:pt x="1" y="13"/>
                    </a:moveTo>
                    <a:cubicBezTo>
                      <a:pt x="2" y="15"/>
                      <a:pt x="2" y="20"/>
                      <a:pt x="1" y="22"/>
                    </a:cubicBezTo>
                    <a:cubicBezTo>
                      <a:pt x="0" y="23"/>
                      <a:pt x="0" y="24"/>
                      <a:pt x="1" y="25"/>
                    </a:cubicBezTo>
                    <a:cubicBezTo>
                      <a:pt x="3" y="25"/>
                      <a:pt x="3" y="27"/>
                      <a:pt x="3" y="29"/>
                    </a:cubicBezTo>
                    <a:cubicBezTo>
                      <a:pt x="3" y="30"/>
                      <a:pt x="4" y="30"/>
                      <a:pt x="4" y="33"/>
                    </a:cubicBezTo>
                    <a:cubicBezTo>
                      <a:pt x="4" y="36"/>
                      <a:pt x="5" y="38"/>
                      <a:pt x="6" y="39"/>
                    </a:cubicBezTo>
                    <a:cubicBezTo>
                      <a:pt x="7" y="40"/>
                      <a:pt x="7" y="42"/>
                      <a:pt x="6" y="43"/>
                    </a:cubicBezTo>
                    <a:cubicBezTo>
                      <a:pt x="8" y="44"/>
                      <a:pt x="10" y="45"/>
                      <a:pt x="11" y="46"/>
                    </a:cubicBezTo>
                    <a:cubicBezTo>
                      <a:pt x="15" y="47"/>
                      <a:pt x="16" y="48"/>
                      <a:pt x="16" y="49"/>
                    </a:cubicBezTo>
                    <a:cubicBezTo>
                      <a:pt x="17" y="51"/>
                      <a:pt x="20" y="53"/>
                      <a:pt x="21" y="51"/>
                    </a:cubicBezTo>
                    <a:cubicBezTo>
                      <a:pt x="21" y="49"/>
                      <a:pt x="24" y="50"/>
                      <a:pt x="25" y="50"/>
                    </a:cubicBezTo>
                    <a:cubicBezTo>
                      <a:pt x="27" y="50"/>
                      <a:pt x="27" y="52"/>
                      <a:pt x="27" y="53"/>
                    </a:cubicBezTo>
                    <a:cubicBezTo>
                      <a:pt x="28" y="54"/>
                      <a:pt x="31" y="54"/>
                      <a:pt x="33" y="55"/>
                    </a:cubicBezTo>
                    <a:cubicBezTo>
                      <a:pt x="34" y="55"/>
                      <a:pt x="34" y="58"/>
                      <a:pt x="36" y="59"/>
                    </a:cubicBezTo>
                    <a:cubicBezTo>
                      <a:pt x="38" y="61"/>
                      <a:pt x="40" y="58"/>
                      <a:pt x="41" y="59"/>
                    </a:cubicBezTo>
                    <a:cubicBezTo>
                      <a:pt x="42" y="60"/>
                      <a:pt x="46" y="61"/>
                      <a:pt x="48" y="60"/>
                    </a:cubicBezTo>
                    <a:cubicBezTo>
                      <a:pt x="50" y="59"/>
                      <a:pt x="51" y="61"/>
                      <a:pt x="54" y="60"/>
                    </a:cubicBezTo>
                    <a:cubicBezTo>
                      <a:pt x="57" y="60"/>
                      <a:pt x="60" y="61"/>
                      <a:pt x="61" y="62"/>
                    </a:cubicBezTo>
                    <a:cubicBezTo>
                      <a:pt x="61" y="62"/>
                      <a:pt x="64" y="63"/>
                      <a:pt x="66" y="63"/>
                    </a:cubicBezTo>
                    <a:cubicBezTo>
                      <a:pt x="66" y="62"/>
                      <a:pt x="65" y="59"/>
                      <a:pt x="65" y="58"/>
                    </a:cubicBezTo>
                    <a:cubicBezTo>
                      <a:pt x="66" y="57"/>
                      <a:pt x="72" y="51"/>
                      <a:pt x="73" y="50"/>
                    </a:cubicBezTo>
                    <a:cubicBezTo>
                      <a:pt x="74" y="49"/>
                      <a:pt x="76" y="49"/>
                      <a:pt x="76" y="47"/>
                    </a:cubicBezTo>
                    <a:cubicBezTo>
                      <a:pt x="77" y="46"/>
                      <a:pt x="74" y="40"/>
                      <a:pt x="73" y="39"/>
                    </a:cubicBezTo>
                    <a:cubicBezTo>
                      <a:pt x="72" y="38"/>
                      <a:pt x="72" y="34"/>
                      <a:pt x="73" y="32"/>
                    </a:cubicBezTo>
                    <a:cubicBezTo>
                      <a:pt x="73" y="30"/>
                      <a:pt x="70" y="29"/>
                      <a:pt x="70" y="28"/>
                    </a:cubicBezTo>
                    <a:cubicBezTo>
                      <a:pt x="70" y="27"/>
                      <a:pt x="73" y="25"/>
                      <a:pt x="75" y="24"/>
                    </a:cubicBezTo>
                    <a:cubicBezTo>
                      <a:pt x="76" y="23"/>
                      <a:pt x="76" y="18"/>
                      <a:pt x="74" y="17"/>
                    </a:cubicBezTo>
                    <a:cubicBezTo>
                      <a:pt x="73" y="16"/>
                      <a:pt x="72" y="14"/>
                      <a:pt x="73" y="11"/>
                    </a:cubicBezTo>
                    <a:cubicBezTo>
                      <a:pt x="74" y="9"/>
                      <a:pt x="68" y="7"/>
                      <a:pt x="67" y="7"/>
                    </a:cubicBezTo>
                    <a:cubicBezTo>
                      <a:pt x="67" y="7"/>
                      <a:pt x="67" y="6"/>
                      <a:pt x="66" y="6"/>
                    </a:cubicBezTo>
                    <a:cubicBezTo>
                      <a:pt x="61" y="7"/>
                      <a:pt x="47" y="6"/>
                      <a:pt x="46" y="5"/>
                    </a:cubicBezTo>
                    <a:cubicBezTo>
                      <a:pt x="45" y="5"/>
                      <a:pt x="43" y="4"/>
                      <a:pt x="42" y="4"/>
                    </a:cubicBezTo>
                    <a:cubicBezTo>
                      <a:pt x="41" y="5"/>
                      <a:pt x="39" y="6"/>
                      <a:pt x="37" y="6"/>
                    </a:cubicBezTo>
                    <a:cubicBezTo>
                      <a:pt x="34" y="6"/>
                      <a:pt x="33" y="3"/>
                      <a:pt x="33" y="1"/>
                    </a:cubicBezTo>
                    <a:cubicBezTo>
                      <a:pt x="33" y="0"/>
                      <a:pt x="19" y="2"/>
                      <a:pt x="16" y="6"/>
                    </a:cubicBezTo>
                    <a:cubicBezTo>
                      <a:pt x="12" y="10"/>
                      <a:pt x="3" y="8"/>
                      <a:pt x="3" y="10"/>
                    </a:cubicBezTo>
                    <a:cubicBezTo>
                      <a:pt x="3" y="12"/>
                      <a:pt x="2" y="13"/>
                      <a:pt x="1" y="12"/>
                    </a:cubicBezTo>
                    <a:cubicBezTo>
                      <a:pt x="1" y="13"/>
                      <a:pt x="1" y="13"/>
                      <a:pt x="1"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Freeform 68">
                <a:extLst>
                  <a:ext uri="{FF2B5EF4-FFF2-40B4-BE49-F238E27FC236}">
                    <a16:creationId xmlns:a16="http://schemas.microsoft.com/office/drawing/2014/main" id="{88B3C971-3E3A-440F-9366-053A7B334D33}"/>
                  </a:ext>
                </a:extLst>
              </p:cNvPr>
              <p:cNvSpPr>
                <a:spLocks/>
              </p:cNvSpPr>
              <p:nvPr/>
            </p:nvSpPr>
            <p:spPr bwMode="auto">
              <a:xfrm>
                <a:off x="5210811" y="3177613"/>
                <a:ext cx="66500" cy="62736"/>
              </a:xfrm>
              <a:custGeom>
                <a:avLst/>
                <a:gdLst>
                  <a:gd name="T0" fmla="*/ 21 w 29"/>
                  <a:gd name="T1" fmla="*/ 25 h 27"/>
                  <a:gd name="T2" fmla="*/ 28 w 29"/>
                  <a:gd name="T3" fmla="*/ 16 h 27"/>
                  <a:gd name="T4" fmla="*/ 29 w 29"/>
                  <a:gd name="T5" fmla="*/ 5 h 27"/>
                  <a:gd name="T6" fmla="*/ 21 w 29"/>
                  <a:gd name="T7" fmla="*/ 2 h 27"/>
                  <a:gd name="T8" fmla="*/ 9 w 29"/>
                  <a:gd name="T9" fmla="*/ 0 h 27"/>
                  <a:gd name="T10" fmla="*/ 4 w 29"/>
                  <a:gd name="T11" fmla="*/ 1 h 27"/>
                  <a:gd name="T12" fmla="*/ 0 w 29"/>
                  <a:gd name="T13" fmla="*/ 3 h 27"/>
                  <a:gd name="T14" fmla="*/ 4 w 29"/>
                  <a:gd name="T15" fmla="*/ 9 h 27"/>
                  <a:gd name="T16" fmla="*/ 10 w 29"/>
                  <a:gd name="T17" fmla="*/ 17 h 27"/>
                  <a:gd name="T18" fmla="*/ 17 w 29"/>
                  <a:gd name="T19" fmla="*/ 24 h 27"/>
                  <a:gd name="T20" fmla="*/ 21 w 29"/>
                  <a:gd name="T21" fmla="*/ 27 h 27"/>
                  <a:gd name="T22" fmla="*/ 21 w 29"/>
                  <a:gd name="T23"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27">
                    <a:moveTo>
                      <a:pt x="21" y="25"/>
                    </a:moveTo>
                    <a:cubicBezTo>
                      <a:pt x="21" y="23"/>
                      <a:pt x="26" y="16"/>
                      <a:pt x="28" y="16"/>
                    </a:cubicBezTo>
                    <a:cubicBezTo>
                      <a:pt x="29" y="16"/>
                      <a:pt x="29" y="9"/>
                      <a:pt x="29" y="5"/>
                    </a:cubicBezTo>
                    <a:cubicBezTo>
                      <a:pt x="25" y="2"/>
                      <a:pt x="21" y="2"/>
                      <a:pt x="21" y="2"/>
                    </a:cubicBezTo>
                    <a:cubicBezTo>
                      <a:pt x="21" y="2"/>
                      <a:pt x="11" y="1"/>
                      <a:pt x="9" y="0"/>
                    </a:cubicBezTo>
                    <a:cubicBezTo>
                      <a:pt x="7" y="0"/>
                      <a:pt x="5" y="3"/>
                      <a:pt x="4" y="1"/>
                    </a:cubicBezTo>
                    <a:cubicBezTo>
                      <a:pt x="2" y="0"/>
                      <a:pt x="0" y="2"/>
                      <a:pt x="0" y="3"/>
                    </a:cubicBezTo>
                    <a:cubicBezTo>
                      <a:pt x="1" y="5"/>
                      <a:pt x="4" y="6"/>
                      <a:pt x="4" y="9"/>
                    </a:cubicBezTo>
                    <a:cubicBezTo>
                      <a:pt x="4" y="12"/>
                      <a:pt x="11" y="16"/>
                      <a:pt x="10" y="17"/>
                    </a:cubicBezTo>
                    <a:cubicBezTo>
                      <a:pt x="10" y="18"/>
                      <a:pt x="15" y="21"/>
                      <a:pt x="17" y="24"/>
                    </a:cubicBezTo>
                    <a:cubicBezTo>
                      <a:pt x="18" y="25"/>
                      <a:pt x="20" y="26"/>
                      <a:pt x="21" y="27"/>
                    </a:cubicBezTo>
                    <a:cubicBezTo>
                      <a:pt x="21" y="26"/>
                      <a:pt x="22" y="25"/>
                      <a:pt x="21"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3" name="Freeform 69">
                <a:extLst>
                  <a:ext uri="{FF2B5EF4-FFF2-40B4-BE49-F238E27FC236}">
                    <a16:creationId xmlns:a16="http://schemas.microsoft.com/office/drawing/2014/main" id="{50A48F5A-2A5F-4B3F-A3AE-A7F8446341D7}"/>
                  </a:ext>
                </a:extLst>
              </p:cNvPr>
              <p:cNvSpPr>
                <a:spLocks/>
              </p:cNvSpPr>
              <p:nvPr/>
            </p:nvSpPr>
            <p:spPr bwMode="auto">
              <a:xfrm>
                <a:off x="5178188" y="3147499"/>
                <a:ext cx="99123" cy="85321"/>
              </a:xfrm>
              <a:custGeom>
                <a:avLst/>
                <a:gdLst>
                  <a:gd name="T0" fmla="*/ 24 w 43"/>
                  <a:gd name="T1" fmla="*/ 30 h 37"/>
                  <a:gd name="T2" fmla="*/ 18 w 43"/>
                  <a:gd name="T3" fmla="*/ 22 h 37"/>
                  <a:gd name="T4" fmla="*/ 14 w 43"/>
                  <a:gd name="T5" fmla="*/ 16 h 37"/>
                  <a:gd name="T6" fmla="*/ 18 w 43"/>
                  <a:gd name="T7" fmla="*/ 14 h 37"/>
                  <a:gd name="T8" fmla="*/ 23 w 43"/>
                  <a:gd name="T9" fmla="*/ 13 h 37"/>
                  <a:gd name="T10" fmla="*/ 35 w 43"/>
                  <a:gd name="T11" fmla="*/ 15 h 37"/>
                  <a:gd name="T12" fmla="*/ 43 w 43"/>
                  <a:gd name="T13" fmla="*/ 18 h 37"/>
                  <a:gd name="T14" fmla="*/ 42 w 43"/>
                  <a:gd name="T15" fmla="*/ 16 h 37"/>
                  <a:gd name="T16" fmla="*/ 40 w 43"/>
                  <a:gd name="T17" fmla="*/ 11 h 37"/>
                  <a:gd name="T18" fmla="*/ 38 w 43"/>
                  <a:gd name="T19" fmla="*/ 6 h 37"/>
                  <a:gd name="T20" fmla="*/ 35 w 43"/>
                  <a:gd name="T21" fmla="*/ 7 h 37"/>
                  <a:gd name="T22" fmla="*/ 27 w 43"/>
                  <a:gd name="T23" fmla="*/ 5 h 37"/>
                  <a:gd name="T24" fmla="*/ 20 w 43"/>
                  <a:gd name="T25" fmla="*/ 0 h 37"/>
                  <a:gd name="T26" fmla="*/ 15 w 43"/>
                  <a:gd name="T27" fmla="*/ 3 h 37"/>
                  <a:gd name="T28" fmla="*/ 13 w 43"/>
                  <a:gd name="T29" fmla="*/ 7 h 37"/>
                  <a:gd name="T30" fmla="*/ 10 w 43"/>
                  <a:gd name="T31" fmla="*/ 11 h 37"/>
                  <a:gd name="T32" fmla="*/ 5 w 43"/>
                  <a:gd name="T33" fmla="*/ 10 h 37"/>
                  <a:gd name="T34" fmla="*/ 0 w 43"/>
                  <a:gd name="T35" fmla="*/ 11 h 37"/>
                  <a:gd name="T36" fmla="*/ 1 w 43"/>
                  <a:gd name="T37" fmla="*/ 15 h 37"/>
                  <a:gd name="T38" fmla="*/ 7 w 43"/>
                  <a:gd name="T39" fmla="*/ 17 h 37"/>
                  <a:gd name="T40" fmla="*/ 14 w 43"/>
                  <a:gd name="T41" fmla="*/ 29 h 37"/>
                  <a:gd name="T42" fmla="*/ 21 w 43"/>
                  <a:gd name="T43" fmla="*/ 32 h 37"/>
                  <a:gd name="T44" fmla="*/ 28 w 43"/>
                  <a:gd name="T45" fmla="*/ 36 h 37"/>
                  <a:gd name="T46" fmla="*/ 31 w 43"/>
                  <a:gd name="T47" fmla="*/ 37 h 37"/>
                  <a:gd name="T48" fmla="*/ 24 w 43"/>
                  <a:gd name="T49"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37">
                    <a:moveTo>
                      <a:pt x="24" y="30"/>
                    </a:moveTo>
                    <a:cubicBezTo>
                      <a:pt x="25" y="29"/>
                      <a:pt x="18" y="25"/>
                      <a:pt x="18" y="22"/>
                    </a:cubicBezTo>
                    <a:cubicBezTo>
                      <a:pt x="18" y="19"/>
                      <a:pt x="15" y="18"/>
                      <a:pt x="14" y="16"/>
                    </a:cubicBezTo>
                    <a:cubicBezTo>
                      <a:pt x="14" y="15"/>
                      <a:pt x="16" y="13"/>
                      <a:pt x="18" y="14"/>
                    </a:cubicBezTo>
                    <a:cubicBezTo>
                      <a:pt x="19" y="16"/>
                      <a:pt x="21" y="13"/>
                      <a:pt x="23" y="13"/>
                    </a:cubicBezTo>
                    <a:cubicBezTo>
                      <a:pt x="25" y="14"/>
                      <a:pt x="35" y="15"/>
                      <a:pt x="35" y="15"/>
                    </a:cubicBezTo>
                    <a:cubicBezTo>
                      <a:pt x="35" y="15"/>
                      <a:pt x="39" y="15"/>
                      <a:pt x="43" y="18"/>
                    </a:cubicBezTo>
                    <a:cubicBezTo>
                      <a:pt x="42" y="17"/>
                      <a:pt x="42" y="17"/>
                      <a:pt x="42" y="16"/>
                    </a:cubicBezTo>
                    <a:cubicBezTo>
                      <a:pt x="41" y="14"/>
                      <a:pt x="42" y="12"/>
                      <a:pt x="40" y="11"/>
                    </a:cubicBezTo>
                    <a:cubicBezTo>
                      <a:pt x="38" y="10"/>
                      <a:pt x="38" y="8"/>
                      <a:pt x="38" y="6"/>
                    </a:cubicBezTo>
                    <a:cubicBezTo>
                      <a:pt x="36" y="6"/>
                      <a:pt x="35" y="7"/>
                      <a:pt x="35" y="7"/>
                    </a:cubicBezTo>
                    <a:cubicBezTo>
                      <a:pt x="33" y="7"/>
                      <a:pt x="28" y="7"/>
                      <a:pt x="27" y="5"/>
                    </a:cubicBezTo>
                    <a:cubicBezTo>
                      <a:pt x="25" y="3"/>
                      <a:pt x="22" y="1"/>
                      <a:pt x="20" y="0"/>
                    </a:cubicBezTo>
                    <a:cubicBezTo>
                      <a:pt x="19" y="0"/>
                      <a:pt x="16" y="3"/>
                      <a:pt x="15" y="3"/>
                    </a:cubicBezTo>
                    <a:cubicBezTo>
                      <a:pt x="14" y="3"/>
                      <a:pt x="14" y="7"/>
                      <a:pt x="13" y="7"/>
                    </a:cubicBezTo>
                    <a:cubicBezTo>
                      <a:pt x="12" y="7"/>
                      <a:pt x="11" y="9"/>
                      <a:pt x="10" y="11"/>
                    </a:cubicBezTo>
                    <a:cubicBezTo>
                      <a:pt x="10" y="12"/>
                      <a:pt x="7" y="10"/>
                      <a:pt x="5" y="10"/>
                    </a:cubicBezTo>
                    <a:cubicBezTo>
                      <a:pt x="4" y="11"/>
                      <a:pt x="1" y="11"/>
                      <a:pt x="0" y="11"/>
                    </a:cubicBezTo>
                    <a:cubicBezTo>
                      <a:pt x="0" y="13"/>
                      <a:pt x="0" y="15"/>
                      <a:pt x="1" y="15"/>
                    </a:cubicBezTo>
                    <a:cubicBezTo>
                      <a:pt x="3" y="15"/>
                      <a:pt x="7" y="15"/>
                      <a:pt x="7" y="17"/>
                    </a:cubicBezTo>
                    <a:cubicBezTo>
                      <a:pt x="7" y="20"/>
                      <a:pt x="12" y="27"/>
                      <a:pt x="14" y="29"/>
                    </a:cubicBezTo>
                    <a:cubicBezTo>
                      <a:pt x="16" y="31"/>
                      <a:pt x="21" y="30"/>
                      <a:pt x="21" y="32"/>
                    </a:cubicBezTo>
                    <a:cubicBezTo>
                      <a:pt x="21" y="34"/>
                      <a:pt x="24" y="36"/>
                      <a:pt x="28" y="36"/>
                    </a:cubicBezTo>
                    <a:cubicBezTo>
                      <a:pt x="29" y="36"/>
                      <a:pt x="30" y="37"/>
                      <a:pt x="31" y="37"/>
                    </a:cubicBezTo>
                    <a:cubicBezTo>
                      <a:pt x="29" y="34"/>
                      <a:pt x="24" y="31"/>
                      <a:pt x="24" y="3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70">
                <a:extLst>
                  <a:ext uri="{FF2B5EF4-FFF2-40B4-BE49-F238E27FC236}">
                    <a16:creationId xmlns:a16="http://schemas.microsoft.com/office/drawing/2014/main" id="{20264324-39B7-4822-A538-3484AC548AD9}"/>
                  </a:ext>
                </a:extLst>
              </p:cNvPr>
              <p:cNvSpPr>
                <a:spLocks/>
              </p:cNvSpPr>
              <p:nvPr/>
            </p:nvSpPr>
            <p:spPr bwMode="auto">
              <a:xfrm>
                <a:off x="5273547" y="3237839"/>
                <a:ext cx="33878" cy="69010"/>
              </a:xfrm>
              <a:custGeom>
                <a:avLst/>
                <a:gdLst>
                  <a:gd name="T0" fmla="*/ 10 w 15"/>
                  <a:gd name="T1" fmla="*/ 25 h 30"/>
                  <a:gd name="T2" fmla="*/ 12 w 15"/>
                  <a:gd name="T3" fmla="*/ 22 h 30"/>
                  <a:gd name="T4" fmla="*/ 15 w 15"/>
                  <a:gd name="T5" fmla="*/ 18 h 30"/>
                  <a:gd name="T6" fmla="*/ 15 w 15"/>
                  <a:gd name="T7" fmla="*/ 17 h 30"/>
                  <a:gd name="T8" fmla="*/ 10 w 15"/>
                  <a:gd name="T9" fmla="*/ 12 h 30"/>
                  <a:gd name="T10" fmla="*/ 11 w 15"/>
                  <a:gd name="T11" fmla="*/ 4 h 30"/>
                  <a:gd name="T12" fmla="*/ 4 w 15"/>
                  <a:gd name="T13" fmla="*/ 0 h 30"/>
                  <a:gd name="T14" fmla="*/ 0 w 15"/>
                  <a:gd name="T15" fmla="*/ 6 h 30"/>
                  <a:gd name="T16" fmla="*/ 2 w 15"/>
                  <a:gd name="T17" fmla="*/ 11 h 30"/>
                  <a:gd name="T18" fmla="*/ 2 w 15"/>
                  <a:gd name="T19" fmla="*/ 23 h 30"/>
                  <a:gd name="T20" fmla="*/ 8 w 15"/>
                  <a:gd name="T21" fmla="*/ 30 h 30"/>
                  <a:gd name="T22" fmla="*/ 10 w 15"/>
                  <a:gd name="T23"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0">
                    <a:moveTo>
                      <a:pt x="10" y="25"/>
                    </a:moveTo>
                    <a:cubicBezTo>
                      <a:pt x="12" y="25"/>
                      <a:pt x="11" y="23"/>
                      <a:pt x="12" y="22"/>
                    </a:cubicBezTo>
                    <a:cubicBezTo>
                      <a:pt x="13" y="21"/>
                      <a:pt x="15" y="18"/>
                      <a:pt x="15" y="18"/>
                    </a:cubicBezTo>
                    <a:cubicBezTo>
                      <a:pt x="15" y="17"/>
                      <a:pt x="15" y="17"/>
                      <a:pt x="15" y="17"/>
                    </a:cubicBezTo>
                    <a:cubicBezTo>
                      <a:pt x="12" y="16"/>
                      <a:pt x="11" y="14"/>
                      <a:pt x="10" y="12"/>
                    </a:cubicBezTo>
                    <a:cubicBezTo>
                      <a:pt x="10" y="10"/>
                      <a:pt x="10" y="7"/>
                      <a:pt x="11" y="4"/>
                    </a:cubicBezTo>
                    <a:cubicBezTo>
                      <a:pt x="10" y="3"/>
                      <a:pt x="5" y="0"/>
                      <a:pt x="4" y="0"/>
                    </a:cubicBezTo>
                    <a:cubicBezTo>
                      <a:pt x="3" y="0"/>
                      <a:pt x="1" y="3"/>
                      <a:pt x="0" y="6"/>
                    </a:cubicBezTo>
                    <a:cubicBezTo>
                      <a:pt x="3" y="7"/>
                      <a:pt x="5" y="9"/>
                      <a:pt x="2" y="11"/>
                    </a:cubicBezTo>
                    <a:cubicBezTo>
                      <a:pt x="0" y="13"/>
                      <a:pt x="0" y="21"/>
                      <a:pt x="2" y="23"/>
                    </a:cubicBezTo>
                    <a:cubicBezTo>
                      <a:pt x="5" y="25"/>
                      <a:pt x="5" y="28"/>
                      <a:pt x="8" y="30"/>
                    </a:cubicBezTo>
                    <a:cubicBezTo>
                      <a:pt x="8" y="28"/>
                      <a:pt x="9" y="25"/>
                      <a:pt x="1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5" name="Freeform 71">
                <a:extLst>
                  <a:ext uri="{FF2B5EF4-FFF2-40B4-BE49-F238E27FC236}">
                    <a16:creationId xmlns:a16="http://schemas.microsoft.com/office/drawing/2014/main" id="{3596EB34-E1FE-44D4-9843-5C02EBDCE08B}"/>
                  </a:ext>
                </a:extLst>
              </p:cNvPr>
              <p:cNvSpPr>
                <a:spLocks/>
              </p:cNvSpPr>
              <p:nvPr/>
            </p:nvSpPr>
            <p:spPr bwMode="auto">
              <a:xfrm>
                <a:off x="5102904" y="3088527"/>
                <a:ext cx="135510" cy="61482"/>
              </a:xfrm>
              <a:custGeom>
                <a:avLst/>
                <a:gdLst>
                  <a:gd name="T0" fmla="*/ 50 w 59"/>
                  <a:gd name="T1" fmla="*/ 2 h 27"/>
                  <a:gd name="T2" fmla="*/ 43 w 59"/>
                  <a:gd name="T3" fmla="*/ 0 h 27"/>
                  <a:gd name="T4" fmla="*/ 41 w 59"/>
                  <a:gd name="T5" fmla="*/ 4 h 27"/>
                  <a:gd name="T6" fmla="*/ 34 w 59"/>
                  <a:gd name="T7" fmla="*/ 4 h 27"/>
                  <a:gd name="T8" fmla="*/ 30 w 59"/>
                  <a:gd name="T9" fmla="*/ 7 h 27"/>
                  <a:gd name="T10" fmla="*/ 27 w 59"/>
                  <a:gd name="T11" fmla="*/ 12 h 27"/>
                  <a:gd name="T12" fmla="*/ 23 w 59"/>
                  <a:gd name="T13" fmla="*/ 14 h 27"/>
                  <a:gd name="T14" fmla="*/ 15 w 59"/>
                  <a:gd name="T15" fmla="*/ 16 h 27"/>
                  <a:gd name="T16" fmla="*/ 11 w 59"/>
                  <a:gd name="T17" fmla="*/ 16 h 27"/>
                  <a:gd name="T18" fmla="*/ 6 w 59"/>
                  <a:gd name="T19" fmla="*/ 17 h 27"/>
                  <a:gd name="T20" fmla="*/ 1 w 59"/>
                  <a:gd name="T21" fmla="*/ 16 h 27"/>
                  <a:gd name="T22" fmla="*/ 0 w 59"/>
                  <a:gd name="T23" fmla="*/ 20 h 27"/>
                  <a:gd name="T24" fmla="*/ 4 w 59"/>
                  <a:gd name="T25" fmla="*/ 22 h 27"/>
                  <a:gd name="T26" fmla="*/ 9 w 59"/>
                  <a:gd name="T27" fmla="*/ 23 h 27"/>
                  <a:gd name="T28" fmla="*/ 14 w 59"/>
                  <a:gd name="T29" fmla="*/ 22 h 27"/>
                  <a:gd name="T30" fmla="*/ 21 w 59"/>
                  <a:gd name="T31" fmla="*/ 21 h 27"/>
                  <a:gd name="T32" fmla="*/ 22 w 59"/>
                  <a:gd name="T33" fmla="*/ 24 h 27"/>
                  <a:gd name="T34" fmla="*/ 30 w 59"/>
                  <a:gd name="T35" fmla="*/ 25 h 27"/>
                  <a:gd name="T36" fmla="*/ 39 w 59"/>
                  <a:gd name="T37" fmla="*/ 27 h 27"/>
                  <a:gd name="T38" fmla="*/ 46 w 59"/>
                  <a:gd name="T39" fmla="*/ 24 h 27"/>
                  <a:gd name="T40" fmla="*/ 51 w 59"/>
                  <a:gd name="T41" fmla="*/ 23 h 27"/>
                  <a:gd name="T42" fmla="*/ 51 w 59"/>
                  <a:gd name="T43" fmla="*/ 23 h 27"/>
                  <a:gd name="T44" fmla="*/ 52 w 59"/>
                  <a:gd name="T45" fmla="*/ 21 h 27"/>
                  <a:gd name="T46" fmla="*/ 54 w 59"/>
                  <a:gd name="T47" fmla="*/ 17 h 27"/>
                  <a:gd name="T48" fmla="*/ 55 w 59"/>
                  <a:gd name="T49" fmla="*/ 14 h 27"/>
                  <a:gd name="T50" fmla="*/ 58 w 59"/>
                  <a:gd name="T51" fmla="*/ 12 h 27"/>
                  <a:gd name="T52" fmla="*/ 59 w 59"/>
                  <a:gd name="T53" fmla="*/ 10 h 27"/>
                  <a:gd name="T54" fmla="*/ 56 w 59"/>
                  <a:gd name="T55" fmla="*/ 3 h 27"/>
                  <a:gd name="T56" fmla="*/ 50 w 59"/>
                  <a:gd name="T5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27">
                    <a:moveTo>
                      <a:pt x="50" y="2"/>
                    </a:moveTo>
                    <a:cubicBezTo>
                      <a:pt x="48" y="0"/>
                      <a:pt x="43" y="0"/>
                      <a:pt x="43" y="0"/>
                    </a:cubicBezTo>
                    <a:cubicBezTo>
                      <a:pt x="43" y="0"/>
                      <a:pt x="42" y="2"/>
                      <a:pt x="41" y="4"/>
                    </a:cubicBezTo>
                    <a:cubicBezTo>
                      <a:pt x="41" y="5"/>
                      <a:pt x="37" y="5"/>
                      <a:pt x="34" y="4"/>
                    </a:cubicBezTo>
                    <a:cubicBezTo>
                      <a:pt x="33" y="5"/>
                      <a:pt x="30" y="6"/>
                      <a:pt x="30" y="7"/>
                    </a:cubicBezTo>
                    <a:cubicBezTo>
                      <a:pt x="29" y="9"/>
                      <a:pt x="25" y="8"/>
                      <a:pt x="27" y="12"/>
                    </a:cubicBezTo>
                    <a:cubicBezTo>
                      <a:pt x="28" y="16"/>
                      <a:pt x="25" y="15"/>
                      <a:pt x="23" y="14"/>
                    </a:cubicBezTo>
                    <a:cubicBezTo>
                      <a:pt x="22" y="14"/>
                      <a:pt x="17" y="15"/>
                      <a:pt x="15" y="16"/>
                    </a:cubicBezTo>
                    <a:cubicBezTo>
                      <a:pt x="14" y="17"/>
                      <a:pt x="12" y="17"/>
                      <a:pt x="11" y="16"/>
                    </a:cubicBezTo>
                    <a:cubicBezTo>
                      <a:pt x="9" y="16"/>
                      <a:pt x="7" y="15"/>
                      <a:pt x="6" y="17"/>
                    </a:cubicBezTo>
                    <a:cubicBezTo>
                      <a:pt x="5" y="19"/>
                      <a:pt x="3" y="16"/>
                      <a:pt x="1" y="16"/>
                    </a:cubicBezTo>
                    <a:cubicBezTo>
                      <a:pt x="0" y="16"/>
                      <a:pt x="0" y="19"/>
                      <a:pt x="0" y="20"/>
                    </a:cubicBezTo>
                    <a:cubicBezTo>
                      <a:pt x="0" y="21"/>
                      <a:pt x="3" y="23"/>
                      <a:pt x="4" y="22"/>
                    </a:cubicBezTo>
                    <a:cubicBezTo>
                      <a:pt x="6" y="22"/>
                      <a:pt x="8" y="22"/>
                      <a:pt x="9" y="23"/>
                    </a:cubicBezTo>
                    <a:cubicBezTo>
                      <a:pt x="11" y="24"/>
                      <a:pt x="13" y="23"/>
                      <a:pt x="14" y="22"/>
                    </a:cubicBezTo>
                    <a:cubicBezTo>
                      <a:pt x="15" y="21"/>
                      <a:pt x="20" y="21"/>
                      <a:pt x="21" y="21"/>
                    </a:cubicBezTo>
                    <a:cubicBezTo>
                      <a:pt x="21" y="21"/>
                      <a:pt x="21" y="24"/>
                      <a:pt x="22" y="24"/>
                    </a:cubicBezTo>
                    <a:cubicBezTo>
                      <a:pt x="23" y="25"/>
                      <a:pt x="27" y="25"/>
                      <a:pt x="30" y="25"/>
                    </a:cubicBezTo>
                    <a:cubicBezTo>
                      <a:pt x="33" y="25"/>
                      <a:pt x="37" y="27"/>
                      <a:pt x="39" y="27"/>
                    </a:cubicBezTo>
                    <a:cubicBezTo>
                      <a:pt x="40" y="27"/>
                      <a:pt x="42" y="24"/>
                      <a:pt x="46" y="24"/>
                    </a:cubicBezTo>
                    <a:cubicBezTo>
                      <a:pt x="49" y="24"/>
                      <a:pt x="51" y="22"/>
                      <a:pt x="51" y="23"/>
                    </a:cubicBezTo>
                    <a:cubicBezTo>
                      <a:pt x="51" y="23"/>
                      <a:pt x="51" y="23"/>
                      <a:pt x="51" y="23"/>
                    </a:cubicBezTo>
                    <a:cubicBezTo>
                      <a:pt x="51" y="22"/>
                      <a:pt x="52" y="21"/>
                      <a:pt x="52" y="21"/>
                    </a:cubicBezTo>
                    <a:cubicBezTo>
                      <a:pt x="54" y="21"/>
                      <a:pt x="53" y="18"/>
                      <a:pt x="54" y="17"/>
                    </a:cubicBezTo>
                    <a:cubicBezTo>
                      <a:pt x="55" y="16"/>
                      <a:pt x="53" y="14"/>
                      <a:pt x="55" y="14"/>
                    </a:cubicBezTo>
                    <a:cubicBezTo>
                      <a:pt x="56" y="14"/>
                      <a:pt x="58" y="14"/>
                      <a:pt x="58" y="12"/>
                    </a:cubicBezTo>
                    <a:cubicBezTo>
                      <a:pt x="58" y="11"/>
                      <a:pt x="59" y="10"/>
                      <a:pt x="59" y="10"/>
                    </a:cubicBezTo>
                    <a:cubicBezTo>
                      <a:pt x="57" y="7"/>
                      <a:pt x="56" y="3"/>
                      <a:pt x="56" y="3"/>
                    </a:cubicBezTo>
                    <a:cubicBezTo>
                      <a:pt x="56" y="3"/>
                      <a:pt x="52" y="5"/>
                      <a:pt x="50"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6" name="Freeform 72">
                <a:extLst>
                  <a:ext uri="{FF2B5EF4-FFF2-40B4-BE49-F238E27FC236}">
                    <a16:creationId xmlns:a16="http://schemas.microsoft.com/office/drawing/2014/main" id="{E5F81B6F-AC58-40B7-8698-856EB1A973B9}"/>
                  </a:ext>
                </a:extLst>
              </p:cNvPr>
              <p:cNvSpPr>
                <a:spLocks/>
              </p:cNvSpPr>
              <p:nvPr/>
            </p:nvSpPr>
            <p:spPr bwMode="auto">
              <a:xfrm>
                <a:off x="5220849" y="3094801"/>
                <a:ext cx="119199" cy="69010"/>
              </a:xfrm>
              <a:custGeom>
                <a:avLst/>
                <a:gdLst>
                  <a:gd name="T0" fmla="*/ 51 w 52"/>
                  <a:gd name="T1" fmla="*/ 6 h 30"/>
                  <a:gd name="T2" fmla="*/ 49 w 52"/>
                  <a:gd name="T3" fmla="*/ 5 h 30"/>
                  <a:gd name="T4" fmla="*/ 44 w 52"/>
                  <a:gd name="T5" fmla="*/ 3 h 30"/>
                  <a:gd name="T6" fmla="*/ 36 w 52"/>
                  <a:gd name="T7" fmla="*/ 1 h 30"/>
                  <a:gd name="T8" fmla="*/ 29 w 52"/>
                  <a:gd name="T9" fmla="*/ 5 h 30"/>
                  <a:gd name="T10" fmla="*/ 20 w 52"/>
                  <a:gd name="T11" fmla="*/ 8 h 30"/>
                  <a:gd name="T12" fmla="*/ 9 w 52"/>
                  <a:gd name="T13" fmla="*/ 8 h 30"/>
                  <a:gd name="T14" fmla="*/ 8 w 52"/>
                  <a:gd name="T15" fmla="*/ 7 h 30"/>
                  <a:gd name="T16" fmla="*/ 7 w 52"/>
                  <a:gd name="T17" fmla="*/ 9 h 30"/>
                  <a:gd name="T18" fmla="*/ 4 w 52"/>
                  <a:gd name="T19" fmla="*/ 11 h 30"/>
                  <a:gd name="T20" fmla="*/ 3 w 52"/>
                  <a:gd name="T21" fmla="*/ 14 h 30"/>
                  <a:gd name="T22" fmla="*/ 1 w 52"/>
                  <a:gd name="T23" fmla="*/ 18 h 30"/>
                  <a:gd name="T24" fmla="*/ 0 w 52"/>
                  <a:gd name="T25" fmla="*/ 20 h 30"/>
                  <a:gd name="T26" fmla="*/ 2 w 52"/>
                  <a:gd name="T27" fmla="*/ 23 h 30"/>
                  <a:gd name="T28" fmla="*/ 2 w 52"/>
                  <a:gd name="T29" fmla="*/ 23 h 30"/>
                  <a:gd name="T30" fmla="*/ 9 w 52"/>
                  <a:gd name="T31" fmla="*/ 28 h 30"/>
                  <a:gd name="T32" fmla="*/ 17 w 52"/>
                  <a:gd name="T33" fmla="*/ 30 h 30"/>
                  <a:gd name="T34" fmla="*/ 28 w 52"/>
                  <a:gd name="T35" fmla="*/ 26 h 30"/>
                  <a:gd name="T36" fmla="*/ 31 w 52"/>
                  <a:gd name="T37" fmla="*/ 27 h 30"/>
                  <a:gd name="T38" fmla="*/ 34 w 52"/>
                  <a:gd name="T39" fmla="*/ 28 h 30"/>
                  <a:gd name="T40" fmla="*/ 38 w 52"/>
                  <a:gd name="T41" fmla="*/ 24 h 30"/>
                  <a:gd name="T42" fmla="*/ 46 w 52"/>
                  <a:gd name="T43" fmla="*/ 12 h 30"/>
                  <a:gd name="T44" fmla="*/ 51 w 52"/>
                  <a:gd name="T45" fmla="*/ 9 h 30"/>
                  <a:gd name="T46" fmla="*/ 51 w 52"/>
                  <a:gd name="T47"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30">
                    <a:moveTo>
                      <a:pt x="51" y="6"/>
                    </a:moveTo>
                    <a:cubicBezTo>
                      <a:pt x="50" y="6"/>
                      <a:pt x="49" y="5"/>
                      <a:pt x="49" y="5"/>
                    </a:cubicBezTo>
                    <a:cubicBezTo>
                      <a:pt x="46" y="4"/>
                      <a:pt x="44" y="4"/>
                      <a:pt x="44" y="3"/>
                    </a:cubicBezTo>
                    <a:cubicBezTo>
                      <a:pt x="42" y="2"/>
                      <a:pt x="37" y="1"/>
                      <a:pt x="36" y="1"/>
                    </a:cubicBezTo>
                    <a:cubicBezTo>
                      <a:pt x="35" y="0"/>
                      <a:pt x="30" y="5"/>
                      <a:pt x="29" y="5"/>
                    </a:cubicBezTo>
                    <a:cubicBezTo>
                      <a:pt x="27" y="5"/>
                      <a:pt x="20" y="6"/>
                      <a:pt x="20" y="8"/>
                    </a:cubicBezTo>
                    <a:cubicBezTo>
                      <a:pt x="20" y="10"/>
                      <a:pt x="12" y="10"/>
                      <a:pt x="9" y="8"/>
                    </a:cubicBezTo>
                    <a:cubicBezTo>
                      <a:pt x="9" y="8"/>
                      <a:pt x="9" y="7"/>
                      <a:pt x="8" y="7"/>
                    </a:cubicBezTo>
                    <a:cubicBezTo>
                      <a:pt x="8" y="7"/>
                      <a:pt x="7" y="8"/>
                      <a:pt x="7" y="9"/>
                    </a:cubicBezTo>
                    <a:cubicBezTo>
                      <a:pt x="7" y="11"/>
                      <a:pt x="5" y="11"/>
                      <a:pt x="4" y="11"/>
                    </a:cubicBezTo>
                    <a:cubicBezTo>
                      <a:pt x="2" y="11"/>
                      <a:pt x="4" y="13"/>
                      <a:pt x="3" y="14"/>
                    </a:cubicBezTo>
                    <a:cubicBezTo>
                      <a:pt x="2" y="15"/>
                      <a:pt x="3" y="18"/>
                      <a:pt x="1" y="18"/>
                    </a:cubicBezTo>
                    <a:cubicBezTo>
                      <a:pt x="1" y="18"/>
                      <a:pt x="0" y="19"/>
                      <a:pt x="0" y="20"/>
                    </a:cubicBezTo>
                    <a:cubicBezTo>
                      <a:pt x="1" y="20"/>
                      <a:pt x="2" y="23"/>
                      <a:pt x="2" y="23"/>
                    </a:cubicBezTo>
                    <a:cubicBezTo>
                      <a:pt x="2" y="23"/>
                      <a:pt x="2" y="23"/>
                      <a:pt x="2" y="23"/>
                    </a:cubicBezTo>
                    <a:cubicBezTo>
                      <a:pt x="4" y="24"/>
                      <a:pt x="7" y="26"/>
                      <a:pt x="9" y="28"/>
                    </a:cubicBezTo>
                    <a:cubicBezTo>
                      <a:pt x="10" y="30"/>
                      <a:pt x="15" y="30"/>
                      <a:pt x="17" y="30"/>
                    </a:cubicBezTo>
                    <a:cubicBezTo>
                      <a:pt x="19" y="29"/>
                      <a:pt x="28" y="26"/>
                      <a:pt x="28" y="26"/>
                    </a:cubicBezTo>
                    <a:cubicBezTo>
                      <a:pt x="28" y="26"/>
                      <a:pt x="30" y="27"/>
                      <a:pt x="31" y="27"/>
                    </a:cubicBezTo>
                    <a:cubicBezTo>
                      <a:pt x="32" y="27"/>
                      <a:pt x="33" y="27"/>
                      <a:pt x="34" y="28"/>
                    </a:cubicBezTo>
                    <a:cubicBezTo>
                      <a:pt x="34" y="27"/>
                      <a:pt x="36" y="26"/>
                      <a:pt x="38" y="24"/>
                    </a:cubicBezTo>
                    <a:cubicBezTo>
                      <a:pt x="41" y="22"/>
                      <a:pt x="45" y="13"/>
                      <a:pt x="46" y="12"/>
                    </a:cubicBezTo>
                    <a:cubicBezTo>
                      <a:pt x="47" y="11"/>
                      <a:pt x="50" y="10"/>
                      <a:pt x="51" y="9"/>
                    </a:cubicBezTo>
                    <a:cubicBezTo>
                      <a:pt x="52" y="8"/>
                      <a:pt x="52" y="7"/>
                      <a:pt x="51"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7" name="Freeform 73">
                <a:extLst>
                  <a:ext uri="{FF2B5EF4-FFF2-40B4-BE49-F238E27FC236}">
                    <a16:creationId xmlns:a16="http://schemas.microsoft.com/office/drawing/2014/main" id="{18E9FD24-7C83-47C3-A65F-2DC8B8591747}"/>
                  </a:ext>
                </a:extLst>
              </p:cNvPr>
              <p:cNvSpPr>
                <a:spLocks/>
              </p:cNvSpPr>
              <p:nvPr/>
            </p:nvSpPr>
            <p:spPr bwMode="auto">
              <a:xfrm>
                <a:off x="5149329" y="3039593"/>
                <a:ext cx="116690" cy="60227"/>
              </a:xfrm>
              <a:custGeom>
                <a:avLst/>
                <a:gdLst>
                  <a:gd name="T0" fmla="*/ 49 w 51"/>
                  <a:gd name="T1" fmla="*/ 12 h 26"/>
                  <a:gd name="T2" fmla="*/ 43 w 51"/>
                  <a:gd name="T3" fmla="*/ 10 h 26"/>
                  <a:gd name="T4" fmla="*/ 41 w 51"/>
                  <a:gd name="T5" fmla="*/ 7 h 26"/>
                  <a:gd name="T6" fmla="*/ 37 w 51"/>
                  <a:gd name="T7" fmla="*/ 8 h 26"/>
                  <a:gd name="T8" fmla="*/ 32 w 51"/>
                  <a:gd name="T9" fmla="*/ 6 h 26"/>
                  <a:gd name="T10" fmla="*/ 27 w 51"/>
                  <a:gd name="T11" fmla="*/ 3 h 26"/>
                  <a:gd name="T12" fmla="*/ 22 w 51"/>
                  <a:gd name="T13" fmla="*/ 0 h 26"/>
                  <a:gd name="T14" fmla="*/ 22 w 51"/>
                  <a:gd name="T15" fmla="*/ 1 h 26"/>
                  <a:gd name="T16" fmla="*/ 18 w 51"/>
                  <a:gd name="T17" fmla="*/ 1 h 26"/>
                  <a:gd name="T18" fmla="*/ 11 w 51"/>
                  <a:gd name="T19" fmla="*/ 4 h 26"/>
                  <a:gd name="T20" fmla="*/ 3 w 51"/>
                  <a:gd name="T21" fmla="*/ 7 h 26"/>
                  <a:gd name="T22" fmla="*/ 3 w 51"/>
                  <a:gd name="T23" fmla="*/ 12 h 26"/>
                  <a:gd name="T24" fmla="*/ 6 w 51"/>
                  <a:gd name="T25" fmla="*/ 18 h 26"/>
                  <a:gd name="T26" fmla="*/ 14 w 51"/>
                  <a:gd name="T27" fmla="*/ 25 h 26"/>
                  <a:gd name="T28" fmla="*/ 14 w 51"/>
                  <a:gd name="T29" fmla="*/ 25 h 26"/>
                  <a:gd name="T30" fmla="*/ 21 w 51"/>
                  <a:gd name="T31" fmla="*/ 25 h 26"/>
                  <a:gd name="T32" fmla="*/ 23 w 51"/>
                  <a:gd name="T33" fmla="*/ 21 h 26"/>
                  <a:gd name="T34" fmla="*/ 30 w 51"/>
                  <a:gd name="T35" fmla="*/ 23 h 26"/>
                  <a:gd name="T36" fmla="*/ 36 w 51"/>
                  <a:gd name="T37" fmla="*/ 24 h 26"/>
                  <a:gd name="T38" fmla="*/ 37 w 51"/>
                  <a:gd name="T39" fmla="*/ 26 h 26"/>
                  <a:gd name="T40" fmla="*/ 39 w 51"/>
                  <a:gd name="T41" fmla="*/ 23 h 26"/>
                  <a:gd name="T42" fmla="*/ 47 w 51"/>
                  <a:gd name="T43" fmla="*/ 19 h 26"/>
                  <a:gd name="T44" fmla="*/ 51 w 51"/>
                  <a:gd name="T45" fmla="*/ 16 h 26"/>
                  <a:gd name="T46" fmla="*/ 49 w 51"/>
                  <a:gd name="T47"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26">
                    <a:moveTo>
                      <a:pt x="49" y="12"/>
                    </a:moveTo>
                    <a:cubicBezTo>
                      <a:pt x="47" y="11"/>
                      <a:pt x="44" y="11"/>
                      <a:pt x="43" y="10"/>
                    </a:cubicBezTo>
                    <a:cubicBezTo>
                      <a:pt x="43" y="9"/>
                      <a:pt x="43" y="7"/>
                      <a:pt x="41" y="7"/>
                    </a:cubicBezTo>
                    <a:cubicBezTo>
                      <a:pt x="40" y="7"/>
                      <a:pt x="37" y="6"/>
                      <a:pt x="37" y="8"/>
                    </a:cubicBezTo>
                    <a:cubicBezTo>
                      <a:pt x="36" y="10"/>
                      <a:pt x="33" y="8"/>
                      <a:pt x="32" y="6"/>
                    </a:cubicBezTo>
                    <a:cubicBezTo>
                      <a:pt x="32" y="5"/>
                      <a:pt x="31" y="4"/>
                      <a:pt x="27" y="3"/>
                    </a:cubicBezTo>
                    <a:cubicBezTo>
                      <a:pt x="26" y="2"/>
                      <a:pt x="24" y="1"/>
                      <a:pt x="22" y="0"/>
                    </a:cubicBezTo>
                    <a:cubicBezTo>
                      <a:pt x="22" y="0"/>
                      <a:pt x="22" y="1"/>
                      <a:pt x="22" y="1"/>
                    </a:cubicBezTo>
                    <a:cubicBezTo>
                      <a:pt x="21" y="2"/>
                      <a:pt x="19" y="0"/>
                      <a:pt x="18" y="1"/>
                    </a:cubicBezTo>
                    <a:cubicBezTo>
                      <a:pt x="17" y="2"/>
                      <a:pt x="13" y="2"/>
                      <a:pt x="11" y="4"/>
                    </a:cubicBezTo>
                    <a:cubicBezTo>
                      <a:pt x="9" y="6"/>
                      <a:pt x="5" y="7"/>
                      <a:pt x="3" y="7"/>
                    </a:cubicBezTo>
                    <a:cubicBezTo>
                      <a:pt x="0" y="8"/>
                      <a:pt x="2" y="10"/>
                      <a:pt x="3" y="12"/>
                    </a:cubicBezTo>
                    <a:cubicBezTo>
                      <a:pt x="4" y="13"/>
                      <a:pt x="4" y="17"/>
                      <a:pt x="6" y="18"/>
                    </a:cubicBezTo>
                    <a:cubicBezTo>
                      <a:pt x="8" y="20"/>
                      <a:pt x="14" y="23"/>
                      <a:pt x="14" y="25"/>
                    </a:cubicBezTo>
                    <a:cubicBezTo>
                      <a:pt x="14" y="25"/>
                      <a:pt x="14" y="25"/>
                      <a:pt x="14" y="25"/>
                    </a:cubicBezTo>
                    <a:cubicBezTo>
                      <a:pt x="17" y="26"/>
                      <a:pt x="21" y="26"/>
                      <a:pt x="21" y="25"/>
                    </a:cubicBezTo>
                    <a:cubicBezTo>
                      <a:pt x="22" y="23"/>
                      <a:pt x="23" y="21"/>
                      <a:pt x="23" y="21"/>
                    </a:cubicBezTo>
                    <a:cubicBezTo>
                      <a:pt x="23" y="21"/>
                      <a:pt x="28" y="21"/>
                      <a:pt x="30" y="23"/>
                    </a:cubicBezTo>
                    <a:cubicBezTo>
                      <a:pt x="32" y="26"/>
                      <a:pt x="36" y="24"/>
                      <a:pt x="36" y="24"/>
                    </a:cubicBezTo>
                    <a:cubicBezTo>
                      <a:pt x="36" y="24"/>
                      <a:pt x="36" y="25"/>
                      <a:pt x="37" y="26"/>
                    </a:cubicBezTo>
                    <a:cubicBezTo>
                      <a:pt x="37" y="24"/>
                      <a:pt x="38" y="23"/>
                      <a:pt x="39" y="23"/>
                    </a:cubicBezTo>
                    <a:cubicBezTo>
                      <a:pt x="41" y="23"/>
                      <a:pt x="44" y="23"/>
                      <a:pt x="47" y="19"/>
                    </a:cubicBezTo>
                    <a:cubicBezTo>
                      <a:pt x="48" y="18"/>
                      <a:pt x="50" y="16"/>
                      <a:pt x="51" y="16"/>
                    </a:cubicBezTo>
                    <a:cubicBezTo>
                      <a:pt x="50" y="14"/>
                      <a:pt x="50" y="12"/>
                      <a:pt x="49" y="1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8" name="Freeform 74">
                <a:extLst>
                  <a:ext uri="{FF2B5EF4-FFF2-40B4-BE49-F238E27FC236}">
                    <a16:creationId xmlns:a16="http://schemas.microsoft.com/office/drawing/2014/main" id="{D19AC202-5831-42E3-826F-29E56CB1D634}"/>
                  </a:ext>
                </a:extLst>
              </p:cNvPr>
              <p:cNvSpPr>
                <a:spLocks/>
              </p:cNvSpPr>
              <p:nvPr/>
            </p:nvSpPr>
            <p:spPr bwMode="auto">
              <a:xfrm>
                <a:off x="5234651" y="3074725"/>
                <a:ext cx="102888" cy="43915"/>
              </a:xfrm>
              <a:custGeom>
                <a:avLst/>
                <a:gdLst>
                  <a:gd name="T0" fmla="*/ 33 w 45"/>
                  <a:gd name="T1" fmla="*/ 2 h 19"/>
                  <a:gd name="T2" fmla="*/ 27 w 45"/>
                  <a:gd name="T3" fmla="*/ 2 h 19"/>
                  <a:gd name="T4" fmla="*/ 20 w 45"/>
                  <a:gd name="T5" fmla="*/ 1 h 19"/>
                  <a:gd name="T6" fmla="*/ 15 w 45"/>
                  <a:gd name="T7" fmla="*/ 1 h 19"/>
                  <a:gd name="T8" fmla="*/ 14 w 45"/>
                  <a:gd name="T9" fmla="*/ 1 h 19"/>
                  <a:gd name="T10" fmla="*/ 10 w 45"/>
                  <a:gd name="T11" fmla="*/ 4 h 19"/>
                  <a:gd name="T12" fmla="*/ 2 w 45"/>
                  <a:gd name="T13" fmla="*/ 8 h 19"/>
                  <a:gd name="T14" fmla="*/ 0 w 45"/>
                  <a:gd name="T15" fmla="*/ 11 h 19"/>
                  <a:gd name="T16" fmla="*/ 3 w 45"/>
                  <a:gd name="T17" fmla="*/ 17 h 19"/>
                  <a:gd name="T18" fmla="*/ 14 w 45"/>
                  <a:gd name="T19" fmla="*/ 17 h 19"/>
                  <a:gd name="T20" fmla="*/ 23 w 45"/>
                  <a:gd name="T21" fmla="*/ 14 h 19"/>
                  <a:gd name="T22" fmla="*/ 30 w 45"/>
                  <a:gd name="T23" fmla="*/ 10 h 19"/>
                  <a:gd name="T24" fmla="*/ 38 w 45"/>
                  <a:gd name="T25" fmla="*/ 12 h 19"/>
                  <a:gd name="T26" fmla="*/ 43 w 45"/>
                  <a:gd name="T27" fmla="*/ 14 h 19"/>
                  <a:gd name="T28" fmla="*/ 41 w 45"/>
                  <a:gd name="T29" fmla="*/ 11 h 19"/>
                  <a:gd name="T30" fmla="*/ 45 w 45"/>
                  <a:gd name="T31" fmla="*/ 5 h 19"/>
                  <a:gd name="T32" fmla="*/ 45 w 45"/>
                  <a:gd name="T33" fmla="*/ 5 h 19"/>
                  <a:gd name="T34" fmla="*/ 40 w 45"/>
                  <a:gd name="T35" fmla="*/ 4 h 19"/>
                  <a:gd name="T36" fmla="*/ 33 w 45"/>
                  <a:gd name="T3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 h="19">
                    <a:moveTo>
                      <a:pt x="33" y="2"/>
                    </a:moveTo>
                    <a:cubicBezTo>
                      <a:pt x="30" y="3"/>
                      <a:pt x="29" y="1"/>
                      <a:pt x="27" y="2"/>
                    </a:cubicBezTo>
                    <a:cubicBezTo>
                      <a:pt x="25" y="3"/>
                      <a:pt x="21" y="2"/>
                      <a:pt x="20" y="1"/>
                    </a:cubicBezTo>
                    <a:cubicBezTo>
                      <a:pt x="19" y="0"/>
                      <a:pt x="17" y="3"/>
                      <a:pt x="15" y="1"/>
                    </a:cubicBezTo>
                    <a:cubicBezTo>
                      <a:pt x="15" y="1"/>
                      <a:pt x="15" y="1"/>
                      <a:pt x="14" y="1"/>
                    </a:cubicBezTo>
                    <a:cubicBezTo>
                      <a:pt x="13" y="1"/>
                      <a:pt x="11" y="3"/>
                      <a:pt x="10" y="4"/>
                    </a:cubicBezTo>
                    <a:cubicBezTo>
                      <a:pt x="7" y="8"/>
                      <a:pt x="4" y="8"/>
                      <a:pt x="2" y="8"/>
                    </a:cubicBezTo>
                    <a:cubicBezTo>
                      <a:pt x="1" y="8"/>
                      <a:pt x="0" y="9"/>
                      <a:pt x="0" y="11"/>
                    </a:cubicBezTo>
                    <a:cubicBezTo>
                      <a:pt x="0" y="13"/>
                      <a:pt x="2" y="16"/>
                      <a:pt x="3" y="17"/>
                    </a:cubicBezTo>
                    <a:cubicBezTo>
                      <a:pt x="6" y="19"/>
                      <a:pt x="14" y="19"/>
                      <a:pt x="14" y="17"/>
                    </a:cubicBezTo>
                    <a:cubicBezTo>
                      <a:pt x="14" y="15"/>
                      <a:pt x="21" y="14"/>
                      <a:pt x="23" y="14"/>
                    </a:cubicBezTo>
                    <a:cubicBezTo>
                      <a:pt x="24" y="14"/>
                      <a:pt x="29" y="9"/>
                      <a:pt x="30" y="10"/>
                    </a:cubicBezTo>
                    <a:cubicBezTo>
                      <a:pt x="31" y="10"/>
                      <a:pt x="36" y="11"/>
                      <a:pt x="38" y="12"/>
                    </a:cubicBezTo>
                    <a:cubicBezTo>
                      <a:pt x="38" y="13"/>
                      <a:pt x="40" y="13"/>
                      <a:pt x="43" y="14"/>
                    </a:cubicBezTo>
                    <a:cubicBezTo>
                      <a:pt x="42" y="13"/>
                      <a:pt x="41" y="12"/>
                      <a:pt x="41" y="11"/>
                    </a:cubicBezTo>
                    <a:cubicBezTo>
                      <a:pt x="41" y="10"/>
                      <a:pt x="44" y="6"/>
                      <a:pt x="45" y="5"/>
                    </a:cubicBezTo>
                    <a:cubicBezTo>
                      <a:pt x="45" y="5"/>
                      <a:pt x="45" y="5"/>
                      <a:pt x="45" y="5"/>
                    </a:cubicBezTo>
                    <a:cubicBezTo>
                      <a:pt x="43" y="5"/>
                      <a:pt x="40" y="4"/>
                      <a:pt x="40" y="4"/>
                    </a:cubicBezTo>
                    <a:cubicBezTo>
                      <a:pt x="39" y="3"/>
                      <a:pt x="36" y="2"/>
                      <a:pt x="3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9" name="Freeform 75">
                <a:extLst>
                  <a:ext uri="{FF2B5EF4-FFF2-40B4-BE49-F238E27FC236}">
                    <a16:creationId xmlns:a16="http://schemas.microsoft.com/office/drawing/2014/main" id="{42B78536-ABFA-4078-B08C-79001FC35D76}"/>
                  </a:ext>
                </a:extLst>
              </p:cNvPr>
              <p:cNvSpPr>
                <a:spLocks/>
              </p:cNvSpPr>
              <p:nvPr/>
            </p:nvSpPr>
            <p:spPr bwMode="auto">
              <a:xfrm>
                <a:off x="4740289" y="3249132"/>
                <a:ext cx="70265" cy="115435"/>
              </a:xfrm>
              <a:custGeom>
                <a:avLst/>
                <a:gdLst>
                  <a:gd name="T0" fmla="*/ 22 w 30"/>
                  <a:gd name="T1" fmla="*/ 40 h 50"/>
                  <a:gd name="T2" fmla="*/ 20 w 30"/>
                  <a:gd name="T3" fmla="*/ 36 h 50"/>
                  <a:gd name="T4" fmla="*/ 22 w 30"/>
                  <a:gd name="T5" fmla="*/ 32 h 50"/>
                  <a:gd name="T6" fmla="*/ 20 w 30"/>
                  <a:gd name="T7" fmla="*/ 28 h 50"/>
                  <a:gd name="T8" fmla="*/ 22 w 30"/>
                  <a:gd name="T9" fmla="*/ 24 h 50"/>
                  <a:gd name="T10" fmla="*/ 23 w 30"/>
                  <a:gd name="T11" fmla="*/ 19 h 50"/>
                  <a:gd name="T12" fmla="*/ 23 w 30"/>
                  <a:gd name="T13" fmla="*/ 11 h 50"/>
                  <a:gd name="T14" fmla="*/ 28 w 30"/>
                  <a:gd name="T15" fmla="*/ 7 h 50"/>
                  <a:gd name="T16" fmla="*/ 26 w 30"/>
                  <a:gd name="T17" fmla="*/ 4 h 50"/>
                  <a:gd name="T18" fmla="*/ 21 w 30"/>
                  <a:gd name="T19" fmla="*/ 3 h 50"/>
                  <a:gd name="T20" fmla="*/ 18 w 30"/>
                  <a:gd name="T21" fmla="*/ 3 h 50"/>
                  <a:gd name="T22" fmla="*/ 13 w 30"/>
                  <a:gd name="T23" fmla="*/ 2 h 50"/>
                  <a:gd name="T24" fmla="*/ 10 w 30"/>
                  <a:gd name="T25" fmla="*/ 1 h 50"/>
                  <a:gd name="T26" fmla="*/ 8 w 30"/>
                  <a:gd name="T27" fmla="*/ 2 h 50"/>
                  <a:gd name="T28" fmla="*/ 8 w 30"/>
                  <a:gd name="T29" fmla="*/ 8 h 50"/>
                  <a:gd name="T30" fmla="*/ 3 w 30"/>
                  <a:gd name="T31" fmla="*/ 27 h 50"/>
                  <a:gd name="T32" fmla="*/ 6 w 30"/>
                  <a:gd name="T33" fmla="*/ 34 h 50"/>
                  <a:gd name="T34" fmla="*/ 7 w 30"/>
                  <a:gd name="T35" fmla="*/ 48 h 50"/>
                  <a:gd name="T36" fmla="*/ 13 w 30"/>
                  <a:gd name="T37" fmla="*/ 49 h 50"/>
                  <a:gd name="T38" fmla="*/ 20 w 30"/>
                  <a:gd name="T39" fmla="*/ 48 h 50"/>
                  <a:gd name="T40" fmla="*/ 19 w 30"/>
                  <a:gd name="T41" fmla="*/ 45 h 50"/>
                  <a:gd name="T42" fmla="*/ 22 w 30"/>
                  <a:gd name="T43" fmla="*/ 4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50">
                    <a:moveTo>
                      <a:pt x="22" y="40"/>
                    </a:moveTo>
                    <a:cubicBezTo>
                      <a:pt x="25" y="40"/>
                      <a:pt x="21" y="37"/>
                      <a:pt x="20" y="36"/>
                    </a:cubicBezTo>
                    <a:cubicBezTo>
                      <a:pt x="19" y="35"/>
                      <a:pt x="20" y="32"/>
                      <a:pt x="22" y="32"/>
                    </a:cubicBezTo>
                    <a:cubicBezTo>
                      <a:pt x="24" y="32"/>
                      <a:pt x="22" y="30"/>
                      <a:pt x="20" y="28"/>
                    </a:cubicBezTo>
                    <a:cubicBezTo>
                      <a:pt x="18" y="25"/>
                      <a:pt x="20" y="24"/>
                      <a:pt x="22" y="24"/>
                    </a:cubicBezTo>
                    <a:cubicBezTo>
                      <a:pt x="24" y="24"/>
                      <a:pt x="21" y="21"/>
                      <a:pt x="23" y="19"/>
                    </a:cubicBezTo>
                    <a:cubicBezTo>
                      <a:pt x="25" y="17"/>
                      <a:pt x="23" y="13"/>
                      <a:pt x="23" y="11"/>
                    </a:cubicBezTo>
                    <a:cubicBezTo>
                      <a:pt x="23" y="10"/>
                      <a:pt x="26" y="9"/>
                      <a:pt x="28" y="7"/>
                    </a:cubicBezTo>
                    <a:cubicBezTo>
                      <a:pt x="30" y="4"/>
                      <a:pt x="26" y="5"/>
                      <a:pt x="26" y="4"/>
                    </a:cubicBezTo>
                    <a:cubicBezTo>
                      <a:pt x="26" y="2"/>
                      <a:pt x="23" y="1"/>
                      <a:pt x="21" y="3"/>
                    </a:cubicBezTo>
                    <a:cubicBezTo>
                      <a:pt x="19" y="4"/>
                      <a:pt x="20" y="3"/>
                      <a:pt x="18" y="3"/>
                    </a:cubicBezTo>
                    <a:cubicBezTo>
                      <a:pt x="16" y="3"/>
                      <a:pt x="13" y="3"/>
                      <a:pt x="13" y="2"/>
                    </a:cubicBezTo>
                    <a:cubicBezTo>
                      <a:pt x="13" y="0"/>
                      <a:pt x="12" y="0"/>
                      <a:pt x="10" y="1"/>
                    </a:cubicBezTo>
                    <a:cubicBezTo>
                      <a:pt x="10" y="2"/>
                      <a:pt x="9" y="2"/>
                      <a:pt x="8" y="2"/>
                    </a:cubicBezTo>
                    <a:cubicBezTo>
                      <a:pt x="8" y="4"/>
                      <a:pt x="7" y="7"/>
                      <a:pt x="8" y="8"/>
                    </a:cubicBezTo>
                    <a:cubicBezTo>
                      <a:pt x="10" y="10"/>
                      <a:pt x="6" y="23"/>
                      <a:pt x="3" y="27"/>
                    </a:cubicBezTo>
                    <a:cubicBezTo>
                      <a:pt x="0" y="30"/>
                      <a:pt x="3" y="31"/>
                      <a:pt x="6" y="34"/>
                    </a:cubicBezTo>
                    <a:cubicBezTo>
                      <a:pt x="9" y="36"/>
                      <a:pt x="7" y="45"/>
                      <a:pt x="7" y="48"/>
                    </a:cubicBezTo>
                    <a:cubicBezTo>
                      <a:pt x="7" y="50"/>
                      <a:pt x="10" y="49"/>
                      <a:pt x="13" y="49"/>
                    </a:cubicBezTo>
                    <a:cubicBezTo>
                      <a:pt x="15" y="49"/>
                      <a:pt x="18" y="48"/>
                      <a:pt x="20" y="48"/>
                    </a:cubicBezTo>
                    <a:cubicBezTo>
                      <a:pt x="19" y="47"/>
                      <a:pt x="19" y="46"/>
                      <a:pt x="19" y="45"/>
                    </a:cubicBezTo>
                    <a:cubicBezTo>
                      <a:pt x="19" y="43"/>
                      <a:pt x="19" y="41"/>
                      <a:pt x="22" y="4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0" name="Freeform 76">
                <a:extLst>
                  <a:ext uri="{FF2B5EF4-FFF2-40B4-BE49-F238E27FC236}">
                    <a16:creationId xmlns:a16="http://schemas.microsoft.com/office/drawing/2014/main" id="{57849B8D-7CA7-46AA-87D3-E0B72CCB7912}"/>
                  </a:ext>
                </a:extLst>
              </p:cNvPr>
              <p:cNvSpPr>
                <a:spLocks/>
              </p:cNvSpPr>
              <p:nvPr/>
            </p:nvSpPr>
            <p:spPr bwMode="auto">
              <a:xfrm>
                <a:off x="4982451" y="2979366"/>
                <a:ext cx="76538" cy="65246"/>
              </a:xfrm>
              <a:custGeom>
                <a:avLst/>
                <a:gdLst>
                  <a:gd name="T0" fmla="*/ 10 w 33"/>
                  <a:gd name="T1" fmla="*/ 22 h 28"/>
                  <a:gd name="T2" fmla="*/ 16 w 33"/>
                  <a:gd name="T3" fmla="*/ 23 h 28"/>
                  <a:gd name="T4" fmla="*/ 22 w 33"/>
                  <a:gd name="T5" fmla="*/ 27 h 28"/>
                  <a:gd name="T6" fmla="*/ 23 w 33"/>
                  <a:gd name="T7" fmla="*/ 28 h 28"/>
                  <a:gd name="T8" fmla="*/ 24 w 33"/>
                  <a:gd name="T9" fmla="*/ 22 h 28"/>
                  <a:gd name="T10" fmla="*/ 25 w 33"/>
                  <a:gd name="T11" fmla="*/ 18 h 28"/>
                  <a:gd name="T12" fmla="*/ 29 w 33"/>
                  <a:gd name="T13" fmla="*/ 16 h 28"/>
                  <a:gd name="T14" fmla="*/ 31 w 33"/>
                  <a:gd name="T15" fmla="*/ 13 h 28"/>
                  <a:gd name="T16" fmla="*/ 28 w 33"/>
                  <a:gd name="T17" fmla="*/ 9 h 28"/>
                  <a:gd name="T18" fmla="*/ 32 w 33"/>
                  <a:gd name="T19" fmla="*/ 5 h 28"/>
                  <a:gd name="T20" fmla="*/ 32 w 33"/>
                  <a:gd name="T21" fmla="*/ 0 h 28"/>
                  <a:gd name="T22" fmla="*/ 30 w 33"/>
                  <a:gd name="T23" fmla="*/ 1 h 28"/>
                  <a:gd name="T24" fmla="*/ 22 w 33"/>
                  <a:gd name="T25" fmla="*/ 1 h 28"/>
                  <a:gd name="T26" fmla="*/ 19 w 33"/>
                  <a:gd name="T27" fmla="*/ 7 h 28"/>
                  <a:gd name="T28" fmla="*/ 15 w 33"/>
                  <a:gd name="T29" fmla="*/ 7 h 28"/>
                  <a:gd name="T30" fmla="*/ 11 w 33"/>
                  <a:gd name="T31" fmla="*/ 9 h 28"/>
                  <a:gd name="T32" fmla="*/ 8 w 33"/>
                  <a:gd name="T33" fmla="*/ 15 h 28"/>
                  <a:gd name="T34" fmla="*/ 1 w 33"/>
                  <a:gd name="T35" fmla="*/ 23 h 28"/>
                  <a:gd name="T36" fmla="*/ 0 w 33"/>
                  <a:gd name="T37" fmla="*/ 23 h 28"/>
                  <a:gd name="T38" fmla="*/ 3 w 33"/>
                  <a:gd name="T39" fmla="*/ 24 h 28"/>
                  <a:gd name="T40" fmla="*/ 10 w 33"/>
                  <a:gd name="T4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28">
                    <a:moveTo>
                      <a:pt x="10" y="22"/>
                    </a:moveTo>
                    <a:cubicBezTo>
                      <a:pt x="12" y="20"/>
                      <a:pt x="14" y="21"/>
                      <a:pt x="16" y="23"/>
                    </a:cubicBezTo>
                    <a:cubicBezTo>
                      <a:pt x="17" y="24"/>
                      <a:pt x="19" y="24"/>
                      <a:pt x="22" y="27"/>
                    </a:cubicBezTo>
                    <a:cubicBezTo>
                      <a:pt x="22" y="27"/>
                      <a:pt x="23" y="28"/>
                      <a:pt x="23" y="28"/>
                    </a:cubicBezTo>
                    <a:cubicBezTo>
                      <a:pt x="24" y="27"/>
                      <a:pt x="24" y="24"/>
                      <a:pt x="24" y="22"/>
                    </a:cubicBezTo>
                    <a:cubicBezTo>
                      <a:pt x="25" y="20"/>
                      <a:pt x="24" y="18"/>
                      <a:pt x="25" y="18"/>
                    </a:cubicBezTo>
                    <a:cubicBezTo>
                      <a:pt x="26" y="18"/>
                      <a:pt x="29" y="18"/>
                      <a:pt x="29" y="16"/>
                    </a:cubicBezTo>
                    <a:cubicBezTo>
                      <a:pt x="29" y="14"/>
                      <a:pt x="30" y="15"/>
                      <a:pt x="31" y="13"/>
                    </a:cubicBezTo>
                    <a:cubicBezTo>
                      <a:pt x="32" y="12"/>
                      <a:pt x="29" y="10"/>
                      <a:pt x="28" y="9"/>
                    </a:cubicBezTo>
                    <a:cubicBezTo>
                      <a:pt x="28" y="8"/>
                      <a:pt x="30" y="8"/>
                      <a:pt x="32" y="5"/>
                    </a:cubicBezTo>
                    <a:cubicBezTo>
                      <a:pt x="33" y="4"/>
                      <a:pt x="33" y="2"/>
                      <a:pt x="32" y="0"/>
                    </a:cubicBezTo>
                    <a:cubicBezTo>
                      <a:pt x="32" y="1"/>
                      <a:pt x="31" y="1"/>
                      <a:pt x="30" y="1"/>
                    </a:cubicBezTo>
                    <a:cubicBezTo>
                      <a:pt x="28" y="0"/>
                      <a:pt x="26" y="0"/>
                      <a:pt x="22" y="1"/>
                    </a:cubicBezTo>
                    <a:cubicBezTo>
                      <a:pt x="18" y="2"/>
                      <a:pt x="17" y="5"/>
                      <a:pt x="19" y="7"/>
                    </a:cubicBezTo>
                    <a:cubicBezTo>
                      <a:pt x="20" y="8"/>
                      <a:pt x="15" y="9"/>
                      <a:pt x="15" y="7"/>
                    </a:cubicBezTo>
                    <a:cubicBezTo>
                      <a:pt x="15" y="5"/>
                      <a:pt x="11" y="6"/>
                      <a:pt x="11" y="9"/>
                    </a:cubicBezTo>
                    <a:cubicBezTo>
                      <a:pt x="11" y="11"/>
                      <a:pt x="7" y="12"/>
                      <a:pt x="8" y="15"/>
                    </a:cubicBezTo>
                    <a:cubicBezTo>
                      <a:pt x="8" y="18"/>
                      <a:pt x="4" y="21"/>
                      <a:pt x="1" y="23"/>
                    </a:cubicBezTo>
                    <a:cubicBezTo>
                      <a:pt x="1" y="23"/>
                      <a:pt x="0" y="23"/>
                      <a:pt x="0" y="23"/>
                    </a:cubicBezTo>
                    <a:cubicBezTo>
                      <a:pt x="1" y="24"/>
                      <a:pt x="2" y="24"/>
                      <a:pt x="3" y="24"/>
                    </a:cubicBezTo>
                    <a:cubicBezTo>
                      <a:pt x="5" y="24"/>
                      <a:pt x="9" y="23"/>
                      <a:pt x="10"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1" name="Freeform 77">
                <a:extLst>
                  <a:ext uri="{FF2B5EF4-FFF2-40B4-BE49-F238E27FC236}">
                    <a16:creationId xmlns:a16="http://schemas.microsoft.com/office/drawing/2014/main" id="{87907663-2A2F-4EC2-BC1B-3C8C76EFE8FC}"/>
                  </a:ext>
                </a:extLst>
              </p:cNvPr>
              <p:cNvSpPr>
                <a:spLocks/>
              </p:cNvSpPr>
              <p:nvPr/>
            </p:nvSpPr>
            <p:spPr bwMode="auto">
              <a:xfrm>
                <a:off x="5031385" y="3063433"/>
                <a:ext cx="11293" cy="15057"/>
              </a:xfrm>
              <a:custGeom>
                <a:avLst/>
                <a:gdLst>
                  <a:gd name="T0" fmla="*/ 3 w 5"/>
                  <a:gd name="T1" fmla="*/ 0 h 7"/>
                  <a:gd name="T2" fmla="*/ 0 w 5"/>
                  <a:gd name="T3" fmla="*/ 7 h 7"/>
                  <a:gd name="T4" fmla="*/ 5 w 5"/>
                  <a:gd name="T5" fmla="*/ 7 h 7"/>
                  <a:gd name="T6" fmla="*/ 3 w 5"/>
                  <a:gd name="T7" fmla="*/ 1 h 7"/>
                  <a:gd name="T8" fmla="*/ 3 w 5"/>
                  <a:gd name="T9" fmla="*/ 0 h 7"/>
                </a:gdLst>
                <a:ahLst/>
                <a:cxnLst>
                  <a:cxn ang="0">
                    <a:pos x="T0" y="T1"/>
                  </a:cxn>
                  <a:cxn ang="0">
                    <a:pos x="T2" y="T3"/>
                  </a:cxn>
                  <a:cxn ang="0">
                    <a:pos x="T4" y="T5"/>
                  </a:cxn>
                  <a:cxn ang="0">
                    <a:pos x="T6" y="T7"/>
                  </a:cxn>
                  <a:cxn ang="0">
                    <a:pos x="T8" y="T9"/>
                  </a:cxn>
                </a:cxnLst>
                <a:rect l="0" t="0" r="r" b="b"/>
                <a:pathLst>
                  <a:path w="5" h="7">
                    <a:moveTo>
                      <a:pt x="3" y="0"/>
                    </a:moveTo>
                    <a:cubicBezTo>
                      <a:pt x="1" y="1"/>
                      <a:pt x="0" y="3"/>
                      <a:pt x="0" y="7"/>
                    </a:cubicBezTo>
                    <a:cubicBezTo>
                      <a:pt x="2" y="7"/>
                      <a:pt x="4" y="7"/>
                      <a:pt x="5" y="7"/>
                    </a:cubicBezTo>
                    <a:cubicBezTo>
                      <a:pt x="5" y="3"/>
                      <a:pt x="3" y="1"/>
                      <a:pt x="3" y="1"/>
                    </a:cubicBezTo>
                    <a:cubicBezTo>
                      <a:pt x="3" y="0"/>
                      <a:pt x="3" y="0"/>
                      <a:pt x="3"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2" name="Freeform 78">
                <a:extLst>
                  <a:ext uri="{FF2B5EF4-FFF2-40B4-BE49-F238E27FC236}">
                    <a16:creationId xmlns:a16="http://schemas.microsoft.com/office/drawing/2014/main" id="{CDCADA37-44E8-42CD-8E1C-E80BD43A1781}"/>
                  </a:ext>
                </a:extLst>
              </p:cNvPr>
              <p:cNvSpPr>
                <a:spLocks/>
              </p:cNvSpPr>
              <p:nvPr/>
            </p:nvSpPr>
            <p:spPr bwMode="auto">
              <a:xfrm>
                <a:off x="4968649" y="3025791"/>
                <a:ext cx="74029" cy="52698"/>
              </a:xfrm>
              <a:custGeom>
                <a:avLst/>
                <a:gdLst>
                  <a:gd name="T0" fmla="*/ 2 w 32"/>
                  <a:gd name="T1" fmla="*/ 7 h 23"/>
                  <a:gd name="T2" fmla="*/ 4 w 32"/>
                  <a:gd name="T3" fmla="*/ 10 h 23"/>
                  <a:gd name="T4" fmla="*/ 8 w 32"/>
                  <a:gd name="T5" fmla="*/ 12 h 23"/>
                  <a:gd name="T6" fmla="*/ 13 w 32"/>
                  <a:gd name="T7" fmla="*/ 15 h 23"/>
                  <a:gd name="T8" fmla="*/ 16 w 32"/>
                  <a:gd name="T9" fmla="*/ 18 h 23"/>
                  <a:gd name="T10" fmla="*/ 19 w 32"/>
                  <a:gd name="T11" fmla="*/ 16 h 23"/>
                  <a:gd name="T12" fmla="*/ 22 w 32"/>
                  <a:gd name="T13" fmla="*/ 20 h 23"/>
                  <a:gd name="T14" fmla="*/ 26 w 32"/>
                  <a:gd name="T15" fmla="*/ 23 h 23"/>
                  <a:gd name="T16" fmla="*/ 27 w 32"/>
                  <a:gd name="T17" fmla="*/ 23 h 23"/>
                  <a:gd name="T18" fmla="*/ 30 w 32"/>
                  <a:gd name="T19" fmla="*/ 16 h 23"/>
                  <a:gd name="T20" fmla="*/ 31 w 32"/>
                  <a:gd name="T21" fmla="*/ 13 h 23"/>
                  <a:gd name="T22" fmla="*/ 29 w 32"/>
                  <a:gd name="T23" fmla="*/ 8 h 23"/>
                  <a:gd name="T24" fmla="*/ 29 w 32"/>
                  <a:gd name="T25" fmla="*/ 8 h 23"/>
                  <a:gd name="T26" fmla="*/ 28 w 32"/>
                  <a:gd name="T27" fmla="*/ 7 h 23"/>
                  <a:gd name="T28" fmla="*/ 22 w 32"/>
                  <a:gd name="T29" fmla="*/ 3 h 23"/>
                  <a:gd name="T30" fmla="*/ 16 w 32"/>
                  <a:gd name="T31" fmla="*/ 2 h 23"/>
                  <a:gd name="T32" fmla="*/ 9 w 32"/>
                  <a:gd name="T33" fmla="*/ 4 h 23"/>
                  <a:gd name="T34" fmla="*/ 6 w 32"/>
                  <a:gd name="T35" fmla="*/ 3 h 23"/>
                  <a:gd name="T36" fmla="*/ 0 w 32"/>
                  <a:gd name="T37" fmla="*/ 6 h 23"/>
                  <a:gd name="T38" fmla="*/ 2 w 32"/>
                  <a:gd name="T39"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23">
                    <a:moveTo>
                      <a:pt x="2" y="7"/>
                    </a:moveTo>
                    <a:cubicBezTo>
                      <a:pt x="2" y="8"/>
                      <a:pt x="4" y="11"/>
                      <a:pt x="4" y="10"/>
                    </a:cubicBezTo>
                    <a:cubicBezTo>
                      <a:pt x="5" y="9"/>
                      <a:pt x="7" y="11"/>
                      <a:pt x="8" y="12"/>
                    </a:cubicBezTo>
                    <a:cubicBezTo>
                      <a:pt x="10" y="13"/>
                      <a:pt x="13" y="14"/>
                      <a:pt x="13" y="15"/>
                    </a:cubicBezTo>
                    <a:cubicBezTo>
                      <a:pt x="14" y="16"/>
                      <a:pt x="14" y="19"/>
                      <a:pt x="16" y="18"/>
                    </a:cubicBezTo>
                    <a:cubicBezTo>
                      <a:pt x="17" y="17"/>
                      <a:pt x="19" y="15"/>
                      <a:pt x="19" y="16"/>
                    </a:cubicBezTo>
                    <a:cubicBezTo>
                      <a:pt x="19" y="18"/>
                      <a:pt x="20" y="20"/>
                      <a:pt x="22" y="20"/>
                    </a:cubicBezTo>
                    <a:cubicBezTo>
                      <a:pt x="23" y="20"/>
                      <a:pt x="24" y="23"/>
                      <a:pt x="26" y="23"/>
                    </a:cubicBezTo>
                    <a:cubicBezTo>
                      <a:pt x="26" y="23"/>
                      <a:pt x="27" y="23"/>
                      <a:pt x="27" y="23"/>
                    </a:cubicBezTo>
                    <a:cubicBezTo>
                      <a:pt x="27" y="19"/>
                      <a:pt x="28" y="17"/>
                      <a:pt x="30" y="16"/>
                    </a:cubicBezTo>
                    <a:cubicBezTo>
                      <a:pt x="30" y="15"/>
                      <a:pt x="31" y="14"/>
                      <a:pt x="31" y="13"/>
                    </a:cubicBezTo>
                    <a:cubicBezTo>
                      <a:pt x="32" y="12"/>
                      <a:pt x="29" y="10"/>
                      <a:pt x="29" y="8"/>
                    </a:cubicBezTo>
                    <a:cubicBezTo>
                      <a:pt x="29" y="8"/>
                      <a:pt x="29" y="8"/>
                      <a:pt x="29" y="8"/>
                    </a:cubicBezTo>
                    <a:cubicBezTo>
                      <a:pt x="29" y="8"/>
                      <a:pt x="28" y="7"/>
                      <a:pt x="28" y="7"/>
                    </a:cubicBezTo>
                    <a:cubicBezTo>
                      <a:pt x="25" y="4"/>
                      <a:pt x="23" y="4"/>
                      <a:pt x="22" y="3"/>
                    </a:cubicBezTo>
                    <a:cubicBezTo>
                      <a:pt x="20" y="1"/>
                      <a:pt x="18" y="0"/>
                      <a:pt x="16" y="2"/>
                    </a:cubicBezTo>
                    <a:cubicBezTo>
                      <a:pt x="15" y="3"/>
                      <a:pt x="11" y="4"/>
                      <a:pt x="9" y="4"/>
                    </a:cubicBezTo>
                    <a:cubicBezTo>
                      <a:pt x="8" y="4"/>
                      <a:pt x="7" y="4"/>
                      <a:pt x="6" y="3"/>
                    </a:cubicBezTo>
                    <a:cubicBezTo>
                      <a:pt x="4" y="4"/>
                      <a:pt x="2" y="5"/>
                      <a:pt x="0" y="6"/>
                    </a:cubicBezTo>
                    <a:cubicBezTo>
                      <a:pt x="1" y="6"/>
                      <a:pt x="1" y="6"/>
                      <a:pt x="2"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3" name="Freeform 79">
                <a:extLst>
                  <a:ext uri="{FF2B5EF4-FFF2-40B4-BE49-F238E27FC236}">
                    <a16:creationId xmlns:a16="http://schemas.microsoft.com/office/drawing/2014/main" id="{F5D02EE1-7058-49F8-8255-A0D49B940DB0}"/>
                  </a:ext>
                </a:extLst>
              </p:cNvPr>
              <p:cNvSpPr>
                <a:spLocks/>
              </p:cNvSpPr>
              <p:nvPr/>
            </p:nvSpPr>
            <p:spPr bwMode="auto">
              <a:xfrm>
                <a:off x="5296132" y="3104839"/>
                <a:ext cx="168133" cy="107906"/>
              </a:xfrm>
              <a:custGeom>
                <a:avLst/>
                <a:gdLst>
                  <a:gd name="T0" fmla="*/ 65 w 73"/>
                  <a:gd name="T1" fmla="*/ 31 h 47"/>
                  <a:gd name="T2" fmla="*/ 62 w 73"/>
                  <a:gd name="T3" fmla="*/ 30 h 47"/>
                  <a:gd name="T4" fmla="*/ 63 w 73"/>
                  <a:gd name="T5" fmla="*/ 29 h 47"/>
                  <a:gd name="T6" fmla="*/ 61 w 73"/>
                  <a:gd name="T7" fmla="*/ 20 h 47"/>
                  <a:gd name="T8" fmla="*/ 56 w 73"/>
                  <a:gd name="T9" fmla="*/ 9 h 47"/>
                  <a:gd name="T10" fmla="*/ 51 w 73"/>
                  <a:gd name="T11" fmla="*/ 0 h 47"/>
                  <a:gd name="T12" fmla="*/ 47 w 73"/>
                  <a:gd name="T13" fmla="*/ 2 h 47"/>
                  <a:gd name="T14" fmla="*/ 42 w 73"/>
                  <a:gd name="T15" fmla="*/ 4 h 47"/>
                  <a:gd name="T16" fmla="*/ 38 w 73"/>
                  <a:gd name="T17" fmla="*/ 5 h 47"/>
                  <a:gd name="T18" fmla="*/ 35 w 73"/>
                  <a:gd name="T19" fmla="*/ 6 h 47"/>
                  <a:gd name="T20" fmla="*/ 30 w 73"/>
                  <a:gd name="T21" fmla="*/ 4 h 47"/>
                  <a:gd name="T22" fmla="*/ 22 w 73"/>
                  <a:gd name="T23" fmla="*/ 3 h 47"/>
                  <a:gd name="T24" fmla="*/ 19 w 73"/>
                  <a:gd name="T25" fmla="*/ 3 h 47"/>
                  <a:gd name="T26" fmla="*/ 18 w 73"/>
                  <a:gd name="T27" fmla="*/ 5 h 47"/>
                  <a:gd name="T28" fmla="*/ 13 w 73"/>
                  <a:gd name="T29" fmla="*/ 8 h 47"/>
                  <a:gd name="T30" fmla="*/ 5 w 73"/>
                  <a:gd name="T31" fmla="*/ 20 h 47"/>
                  <a:gd name="T32" fmla="*/ 0 w 73"/>
                  <a:gd name="T33" fmla="*/ 24 h 47"/>
                  <a:gd name="T34" fmla="*/ 3 w 73"/>
                  <a:gd name="T35" fmla="*/ 29 h 47"/>
                  <a:gd name="T36" fmla="*/ 6 w 73"/>
                  <a:gd name="T37" fmla="*/ 31 h 47"/>
                  <a:gd name="T38" fmla="*/ 7 w 73"/>
                  <a:gd name="T39" fmla="*/ 36 h 47"/>
                  <a:gd name="T40" fmla="*/ 16 w 73"/>
                  <a:gd name="T41" fmla="*/ 39 h 47"/>
                  <a:gd name="T42" fmla="*/ 16 w 73"/>
                  <a:gd name="T43" fmla="*/ 43 h 47"/>
                  <a:gd name="T44" fmla="*/ 21 w 73"/>
                  <a:gd name="T45" fmla="*/ 46 h 47"/>
                  <a:gd name="T46" fmla="*/ 30 w 73"/>
                  <a:gd name="T47" fmla="*/ 47 h 47"/>
                  <a:gd name="T48" fmla="*/ 38 w 73"/>
                  <a:gd name="T49" fmla="*/ 47 h 47"/>
                  <a:gd name="T50" fmla="*/ 44 w 73"/>
                  <a:gd name="T51" fmla="*/ 45 h 47"/>
                  <a:gd name="T52" fmla="*/ 53 w 73"/>
                  <a:gd name="T53" fmla="*/ 43 h 47"/>
                  <a:gd name="T54" fmla="*/ 60 w 73"/>
                  <a:gd name="T55" fmla="*/ 45 h 47"/>
                  <a:gd name="T56" fmla="*/ 65 w 73"/>
                  <a:gd name="T57" fmla="*/ 47 h 47"/>
                  <a:gd name="T58" fmla="*/ 65 w 73"/>
                  <a:gd name="T59" fmla="*/ 43 h 47"/>
                  <a:gd name="T60" fmla="*/ 69 w 73"/>
                  <a:gd name="T61" fmla="*/ 36 h 47"/>
                  <a:gd name="T62" fmla="*/ 73 w 73"/>
                  <a:gd name="T63" fmla="*/ 32 h 47"/>
                  <a:gd name="T64" fmla="*/ 73 w 73"/>
                  <a:gd name="T65" fmla="*/ 32 h 47"/>
                  <a:gd name="T66" fmla="*/ 70 w 73"/>
                  <a:gd name="T67" fmla="*/ 30 h 47"/>
                  <a:gd name="T68" fmla="*/ 65 w 73"/>
                  <a:gd name="T69" fmla="*/ 3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 h="47">
                    <a:moveTo>
                      <a:pt x="65" y="31"/>
                    </a:moveTo>
                    <a:cubicBezTo>
                      <a:pt x="64" y="31"/>
                      <a:pt x="62" y="31"/>
                      <a:pt x="62" y="30"/>
                    </a:cubicBezTo>
                    <a:cubicBezTo>
                      <a:pt x="62" y="30"/>
                      <a:pt x="63" y="29"/>
                      <a:pt x="63" y="29"/>
                    </a:cubicBezTo>
                    <a:cubicBezTo>
                      <a:pt x="60" y="28"/>
                      <a:pt x="60" y="22"/>
                      <a:pt x="61" y="20"/>
                    </a:cubicBezTo>
                    <a:cubicBezTo>
                      <a:pt x="63" y="18"/>
                      <a:pt x="58" y="12"/>
                      <a:pt x="56" y="9"/>
                    </a:cubicBezTo>
                    <a:cubicBezTo>
                      <a:pt x="55" y="8"/>
                      <a:pt x="53" y="4"/>
                      <a:pt x="51" y="0"/>
                    </a:cubicBezTo>
                    <a:cubicBezTo>
                      <a:pt x="49" y="1"/>
                      <a:pt x="47" y="1"/>
                      <a:pt x="47" y="2"/>
                    </a:cubicBezTo>
                    <a:cubicBezTo>
                      <a:pt x="46" y="3"/>
                      <a:pt x="44" y="4"/>
                      <a:pt x="42" y="4"/>
                    </a:cubicBezTo>
                    <a:cubicBezTo>
                      <a:pt x="41" y="4"/>
                      <a:pt x="40" y="3"/>
                      <a:pt x="38" y="5"/>
                    </a:cubicBezTo>
                    <a:cubicBezTo>
                      <a:pt x="37" y="6"/>
                      <a:pt x="35" y="6"/>
                      <a:pt x="35" y="6"/>
                    </a:cubicBezTo>
                    <a:cubicBezTo>
                      <a:pt x="34" y="5"/>
                      <a:pt x="32" y="4"/>
                      <a:pt x="30" y="4"/>
                    </a:cubicBezTo>
                    <a:cubicBezTo>
                      <a:pt x="28" y="4"/>
                      <a:pt x="23" y="3"/>
                      <a:pt x="22" y="3"/>
                    </a:cubicBezTo>
                    <a:cubicBezTo>
                      <a:pt x="21" y="3"/>
                      <a:pt x="20" y="3"/>
                      <a:pt x="19" y="3"/>
                    </a:cubicBezTo>
                    <a:cubicBezTo>
                      <a:pt x="19" y="4"/>
                      <a:pt x="19" y="4"/>
                      <a:pt x="18" y="5"/>
                    </a:cubicBezTo>
                    <a:cubicBezTo>
                      <a:pt x="17" y="6"/>
                      <a:pt x="14" y="7"/>
                      <a:pt x="13" y="8"/>
                    </a:cubicBezTo>
                    <a:cubicBezTo>
                      <a:pt x="12" y="9"/>
                      <a:pt x="8" y="18"/>
                      <a:pt x="5" y="20"/>
                    </a:cubicBezTo>
                    <a:cubicBezTo>
                      <a:pt x="3" y="23"/>
                      <a:pt x="1" y="23"/>
                      <a:pt x="0" y="24"/>
                    </a:cubicBezTo>
                    <a:cubicBezTo>
                      <a:pt x="0" y="25"/>
                      <a:pt x="3" y="27"/>
                      <a:pt x="3" y="29"/>
                    </a:cubicBezTo>
                    <a:cubicBezTo>
                      <a:pt x="3" y="30"/>
                      <a:pt x="4" y="31"/>
                      <a:pt x="6" y="31"/>
                    </a:cubicBezTo>
                    <a:cubicBezTo>
                      <a:pt x="8" y="31"/>
                      <a:pt x="6" y="36"/>
                      <a:pt x="7" y="36"/>
                    </a:cubicBezTo>
                    <a:cubicBezTo>
                      <a:pt x="8" y="37"/>
                      <a:pt x="16" y="37"/>
                      <a:pt x="16" y="39"/>
                    </a:cubicBezTo>
                    <a:cubicBezTo>
                      <a:pt x="16" y="41"/>
                      <a:pt x="17" y="42"/>
                      <a:pt x="16" y="43"/>
                    </a:cubicBezTo>
                    <a:cubicBezTo>
                      <a:pt x="19" y="43"/>
                      <a:pt x="20" y="46"/>
                      <a:pt x="21" y="46"/>
                    </a:cubicBezTo>
                    <a:cubicBezTo>
                      <a:pt x="22" y="46"/>
                      <a:pt x="28" y="47"/>
                      <a:pt x="30" y="47"/>
                    </a:cubicBezTo>
                    <a:cubicBezTo>
                      <a:pt x="31" y="46"/>
                      <a:pt x="36" y="47"/>
                      <a:pt x="38" y="47"/>
                    </a:cubicBezTo>
                    <a:cubicBezTo>
                      <a:pt x="40" y="47"/>
                      <a:pt x="42" y="46"/>
                      <a:pt x="44" y="45"/>
                    </a:cubicBezTo>
                    <a:cubicBezTo>
                      <a:pt x="45" y="43"/>
                      <a:pt x="51" y="43"/>
                      <a:pt x="53" y="43"/>
                    </a:cubicBezTo>
                    <a:cubicBezTo>
                      <a:pt x="55" y="43"/>
                      <a:pt x="59" y="44"/>
                      <a:pt x="60" y="45"/>
                    </a:cubicBezTo>
                    <a:cubicBezTo>
                      <a:pt x="60" y="45"/>
                      <a:pt x="62" y="46"/>
                      <a:pt x="65" y="47"/>
                    </a:cubicBezTo>
                    <a:cubicBezTo>
                      <a:pt x="65" y="46"/>
                      <a:pt x="65" y="44"/>
                      <a:pt x="65" y="43"/>
                    </a:cubicBezTo>
                    <a:cubicBezTo>
                      <a:pt x="65" y="40"/>
                      <a:pt x="66" y="37"/>
                      <a:pt x="69" y="36"/>
                    </a:cubicBezTo>
                    <a:cubicBezTo>
                      <a:pt x="71" y="36"/>
                      <a:pt x="73" y="36"/>
                      <a:pt x="73" y="32"/>
                    </a:cubicBezTo>
                    <a:cubicBezTo>
                      <a:pt x="73" y="32"/>
                      <a:pt x="73" y="32"/>
                      <a:pt x="73" y="32"/>
                    </a:cubicBezTo>
                    <a:cubicBezTo>
                      <a:pt x="72" y="31"/>
                      <a:pt x="70" y="30"/>
                      <a:pt x="70" y="30"/>
                    </a:cubicBezTo>
                    <a:cubicBezTo>
                      <a:pt x="69" y="30"/>
                      <a:pt x="66" y="32"/>
                      <a:pt x="65"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4" name="Freeform 80">
                <a:extLst>
                  <a:ext uri="{FF2B5EF4-FFF2-40B4-BE49-F238E27FC236}">
                    <a16:creationId xmlns:a16="http://schemas.microsoft.com/office/drawing/2014/main" id="{073ED889-686E-41A6-8069-20F6CAA2DC4A}"/>
                  </a:ext>
                </a:extLst>
              </p:cNvPr>
              <p:cNvSpPr>
                <a:spLocks/>
              </p:cNvSpPr>
              <p:nvPr/>
            </p:nvSpPr>
            <p:spPr bwMode="auto">
              <a:xfrm>
                <a:off x="5414076" y="3099820"/>
                <a:ext cx="57717" cy="71519"/>
              </a:xfrm>
              <a:custGeom>
                <a:avLst/>
                <a:gdLst>
                  <a:gd name="T0" fmla="*/ 18 w 25"/>
                  <a:gd name="T1" fmla="*/ 8 h 31"/>
                  <a:gd name="T2" fmla="*/ 12 w 25"/>
                  <a:gd name="T3" fmla="*/ 4 h 31"/>
                  <a:gd name="T4" fmla="*/ 6 w 25"/>
                  <a:gd name="T5" fmla="*/ 0 h 31"/>
                  <a:gd name="T6" fmla="*/ 0 w 25"/>
                  <a:gd name="T7" fmla="*/ 2 h 31"/>
                  <a:gd name="T8" fmla="*/ 5 w 25"/>
                  <a:gd name="T9" fmla="*/ 11 h 31"/>
                  <a:gd name="T10" fmla="*/ 10 w 25"/>
                  <a:gd name="T11" fmla="*/ 22 h 31"/>
                  <a:gd name="T12" fmla="*/ 12 w 25"/>
                  <a:gd name="T13" fmla="*/ 31 h 31"/>
                  <a:gd name="T14" fmla="*/ 16 w 25"/>
                  <a:gd name="T15" fmla="*/ 24 h 31"/>
                  <a:gd name="T16" fmla="*/ 19 w 25"/>
                  <a:gd name="T17" fmla="*/ 21 h 31"/>
                  <a:gd name="T18" fmla="*/ 25 w 25"/>
                  <a:gd name="T19" fmla="*/ 22 h 31"/>
                  <a:gd name="T20" fmla="*/ 23 w 25"/>
                  <a:gd name="T21" fmla="*/ 16 h 31"/>
                  <a:gd name="T22" fmla="*/ 18 w 25"/>
                  <a:gd name="T23"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1">
                    <a:moveTo>
                      <a:pt x="18" y="8"/>
                    </a:moveTo>
                    <a:cubicBezTo>
                      <a:pt x="17" y="5"/>
                      <a:pt x="14" y="4"/>
                      <a:pt x="12" y="4"/>
                    </a:cubicBezTo>
                    <a:cubicBezTo>
                      <a:pt x="10" y="4"/>
                      <a:pt x="8" y="0"/>
                      <a:pt x="6" y="0"/>
                    </a:cubicBezTo>
                    <a:cubicBezTo>
                      <a:pt x="5" y="1"/>
                      <a:pt x="2" y="1"/>
                      <a:pt x="0" y="2"/>
                    </a:cubicBezTo>
                    <a:cubicBezTo>
                      <a:pt x="2" y="6"/>
                      <a:pt x="4" y="10"/>
                      <a:pt x="5" y="11"/>
                    </a:cubicBezTo>
                    <a:cubicBezTo>
                      <a:pt x="7" y="14"/>
                      <a:pt x="12" y="20"/>
                      <a:pt x="10" y="22"/>
                    </a:cubicBezTo>
                    <a:cubicBezTo>
                      <a:pt x="9" y="24"/>
                      <a:pt x="9" y="30"/>
                      <a:pt x="12" y="31"/>
                    </a:cubicBezTo>
                    <a:cubicBezTo>
                      <a:pt x="13" y="30"/>
                      <a:pt x="16" y="26"/>
                      <a:pt x="16" y="24"/>
                    </a:cubicBezTo>
                    <a:cubicBezTo>
                      <a:pt x="16" y="23"/>
                      <a:pt x="16" y="20"/>
                      <a:pt x="19" y="21"/>
                    </a:cubicBezTo>
                    <a:cubicBezTo>
                      <a:pt x="22" y="21"/>
                      <a:pt x="25" y="23"/>
                      <a:pt x="25" y="22"/>
                    </a:cubicBezTo>
                    <a:cubicBezTo>
                      <a:pt x="25" y="21"/>
                      <a:pt x="24" y="18"/>
                      <a:pt x="23" y="16"/>
                    </a:cubicBezTo>
                    <a:cubicBezTo>
                      <a:pt x="22" y="15"/>
                      <a:pt x="19" y="11"/>
                      <a:pt x="18"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5" name="Freeform 81">
                <a:extLst>
                  <a:ext uri="{FF2B5EF4-FFF2-40B4-BE49-F238E27FC236}">
                    <a16:creationId xmlns:a16="http://schemas.microsoft.com/office/drawing/2014/main" id="{18ED64BF-A2CD-474D-AB05-053D599BA6BE}"/>
                  </a:ext>
                </a:extLst>
              </p:cNvPr>
              <p:cNvSpPr>
                <a:spLocks/>
              </p:cNvSpPr>
              <p:nvPr/>
            </p:nvSpPr>
            <p:spPr bwMode="auto">
              <a:xfrm>
                <a:off x="5328755" y="3203962"/>
                <a:ext cx="117944" cy="61482"/>
              </a:xfrm>
              <a:custGeom>
                <a:avLst/>
                <a:gdLst>
                  <a:gd name="T0" fmla="*/ 39 w 51"/>
                  <a:gd name="T1" fmla="*/ 0 h 27"/>
                  <a:gd name="T2" fmla="*/ 30 w 51"/>
                  <a:gd name="T3" fmla="*/ 2 h 27"/>
                  <a:gd name="T4" fmla="*/ 24 w 51"/>
                  <a:gd name="T5" fmla="*/ 4 h 27"/>
                  <a:gd name="T6" fmla="*/ 16 w 51"/>
                  <a:gd name="T7" fmla="*/ 4 h 27"/>
                  <a:gd name="T8" fmla="*/ 7 w 51"/>
                  <a:gd name="T9" fmla="*/ 3 h 27"/>
                  <a:gd name="T10" fmla="*/ 2 w 51"/>
                  <a:gd name="T11" fmla="*/ 0 h 27"/>
                  <a:gd name="T12" fmla="*/ 2 w 51"/>
                  <a:gd name="T13" fmla="*/ 0 h 27"/>
                  <a:gd name="T14" fmla="*/ 2 w 51"/>
                  <a:gd name="T15" fmla="*/ 6 h 27"/>
                  <a:gd name="T16" fmla="*/ 4 w 51"/>
                  <a:gd name="T17" fmla="*/ 11 h 27"/>
                  <a:gd name="T18" fmla="*/ 2 w 51"/>
                  <a:gd name="T19" fmla="*/ 14 h 27"/>
                  <a:gd name="T20" fmla="*/ 2 w 51"/>
                  <a:gd name="T21" fmla="*/ 18 h 27"/>
                  <a:gd name="T22" fmla="*/ 6 w 51"/>
                  <a:gd name="T23" fmla="*/ 23 h 27"/>
                  <a:gd name="T24" fmla="*/ 8 w 51"/>
                  <a:gd name="T25" fmla="*/ 26 h 27"/>
                  <a:gd name="T26" fmla="*/ 18 w 51"/>
                  <a:gd name="T27" fmla="*/ 26 h 27"/>
                  <a:gd name="T28" fmla="*/ 27 w 51"/>
                  <a:gd name="T29" fmla="*/ 27 h 27"/>
                  <a:gd name="T30" fmla="*/ 30 w 51"/>
                  <a:gd name="T31" fmla="*/ 25 h 27"/>
                  <a:gd name="T32" fmla="*/ 34 w 51"/>
                  <a:gd name="T33" fmla="*/ 24 h 27"/>
                  <a:gd name="T34" fmla="*/ 34 w 51"/>
                  <a:gd name="T35" fmla="*/ 21 h 27"/>
                  <a:gd name="T36" fmla="*/ 42 w 51"/>
                  <a:gd name="T37" fmla="*/ 21 h 27"/>
                  <a:gd name="T38" fmla="*/ 45 w 51"/>
                  <a:gd name="T39" fmla="*/ 21 h 27"/>
                  <a:gd name="T40" fmla="*/ 44 w 51"/>
                  <a:gd name="T41" fmla="*/ 19 h 27"/>
                  <a:gd name="T42" fmla="*/ 43 w 51"/>
                  <a:gd name="T43" fmla="*/ 13 h 27"/>
                  <a:gd name="T44" fmla="*/ 49 w 51"/>
                  <a:gd name="T45" fmla="*/ 6 h 27"/>
                  <a:gd name="T46" fmla="*/ 51 w 51"/>
                  <a:gd name="T47" fmla="*/ 4 h 27"/>
                  <a:gd name="T48" fmla="*/ 46 w 51"/>
                  <a:gd name="T49" fmla="*/ 2 h 27"/>
                  <a:gd name="T50" fmla="*/ 39 w 51"/>
                  <a:gd name="T5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27">
                    <a:moveTo>
                      <a:pt x="39" y="0"/>
                    </a:moveTo>
                    <a:cubicBezTo>
                      <a:pt x="37" y="0"/>
                      <a:pt x="31" y="0"/>
                      <a:pt x="30" y="2"/>
                    </a:cubicBezTo>
                    <a:cubicBezTo>
                      <a:pt x="28" y="3"/>
                      <a:pt x="26" y="4"/>
                      <a:pt x="24" y="4"/>
                    </a:cubicBezTo>
                    <a:cubicBezTo>
                      <a:pt x="22" y="4"/>
                      <a:pt x="17" y="3"/>
                      <a:pt x="16" y="4"/>
                    </a:cubicBezTo>
                    <a:cubicBezTo>
                      <a:pt x="14" y="4"/>
                      <a:pt x="8" y="3"/>
                      <a:pt x="7" y="3"/>
                    </a:cubicBezTo>
                    <a:cubicBezTo>
                      <a:pt x="6" y="3"/>
                      <a:pt x="5" y="0"/>
                      <a:pt x="2" y="0"/>
                    </a:cubicBezTo>
                    <a:cubicBezTo>
                      <a:pt x="2" y="0"/>
                      <a:pt x="2" y="0"/>
                      <a:pt x="2" y="0"/>
                    </a:cubicBezTo>
                    <a:cubicBezTo>
                      <a:pt x="0" y="2"/>
                      <a:pt x="0" y="4"/>
                      <a:pt x="2" y="6"/>
                    </a:cubicBezTo>
                    <a:cubicBezTo>
                      <a:pt x="4" y="8"/>
                      <a:pt x="6" y="11"/>
                      <a:pt x="4" y="11"/>
                    </a:cubicBezTo>
                    <a:cubicBezTo>
                      <a:pt x="3" y="11"/>
                      <a:pt x="1" y="13"/>
                      <a:pt x="2" y="14"/>
                    </a:cubicBezTo>
                    <a:cubicBezTo>
                      <a:pt x="2" y="15"/>
                      <a:pt x="1" y="18"/>
                      <a:pt x="2" y="18"/>
                    </a:cubicBezTo>
                    <a:cubicBezTo>
                      <a:pt x="2" y="19"/>
                      <a:pt x="6" y="22"/>
                      <a:pt x="6" y="23"/>
                    </a:cubicBezTo>
                    <a:cubicBezTo>
                      <a:pt x="6" y="24"/>
                      <a:pt x="8" y="25"/>
                      <a:pt x="8" y="26"/>
                    </a:cubicBezTo>
                    <a:cubicBezTo>
                      <a:pt x="11" y="25"/>
                      <a:pt x="17" y="25"/>
                      <a:pt x="18" y="26"/>
                    </a:cubicBezTo>
                    <a:cubicBezTo>
                      <a:pt x="20" y="27"/>
                      <a:pt x="27" y="27"/>
                      <a:pt x="27" y="27"/>
                    </a:cubicBezTo>
                    <a:cubicBezTo>
                      <a:pt x="29" y="27"/>
                      <a:pt x="31" y="27"/>
                      <a:pt x="30" y="25"/>
                    </a:cubicBezTo>
                    <a:cubicBezTo>
                      <a:pt x="30" y="24"/>
                      <a:pt x="32" y="24"/>
                      <a:pt x="34" y="24"/>
                    </a:cubicBezTo>
                    <a:cubicBezTo>
                      <a:pt x="34" y="22"/>
                      <a:pt x="33" y="22"/>
                      <a:pt x="34" y="21"/>
                    </a:cubicBezTo>
                    <a:cubicBezTo>
                      <a:pt x="35" y="21"/>
                      <a:pt x="40" y="20"/>
                      <a:pt x="42" y="21"/>
                    </a:cubicBezTo>
                    <a:cubicBezTo>
                      <a:pt x="43" y="22"/>
                      <a:pt x="44" y="21"/>
                      <a:pt x="45" y="21"/>
                    </a:cubicBezTo>
                    <a:cubicBezTo>
                      <a:pt x="45" y="20"/>
                      <a:pt x="45" y="19"/>
                      <a:pt x="44" y="19"/>
                    </a:cubicBezTo>
                    <a:cubicBezTo>
                      <a:pt x="43" y="19"/>
                      <a:pt x="41" y="13"/>
                      <a:pt x="43" y="13"/>
                    </a:cubicBezTo>
                    <a:cubicBezTo>
                      <a:pt x="44" y="12"/>
                      <a:pt x="46" y="7"/>
                      <a:pt x="49" y="6"/>
                    </a:cubicBezTo>
                    <a:cubicBezTo>
                      <a:pt x="50" y="6"/>
                      <a:pt x="50" y="5"/>
                      <a:pt x="51" y="4"/>
                    </a:cubicBezTo>
                    <a:cubicBezTo>
                      <a:pt x="48" y="3"/>
                      <a:pt x="46" y="2"/>
                      <a:pt x="46" y="2"/>
                    </a:cubicBezTo>
                    <a:cubicBezTo>
                      <a:pt x="45" y="1"/>
                      <a:pt x="41" y="0"/>
                      <a:pt x="39"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6" name="Freeform 82">
                <a:extLst>
                  <a:ext uri="{FF2B5EF4-FFF2-40B4-BE49-F238E27FC236}">
                    <a16:creationId xmlns:a16="http://schemas.microsoft.com/office/drawing/2014/main" id="{9F789697-920B-40A2-AF86-EA13CC8CBE39}"/>
                  </a:ext>
                </a:extLst>
              </p:cNvPr>
              <p:cNvSpPr>
                <a:spLocks/>
              </p:cNvSpPr>
              <p:nvPr/>
            </p:nvSpPr>
            <p:spPr bwMode="auto">
              <a:xfrm>
                <a:off x="5296132" y="3242858"/>
                <a:ext cx="51444" cy="33878"/>
              </a:xfrm>
              <a:custGeom>
                <a:avLst/>
                <a:gdLst>
                  <a:gd name="T0" fmla="*/ 5 w 22"/>
                  <a:gd name="T1" fmla="*/ 15 h 15"/>
                  <a:gd name="T2" fmla="*/ 5 w 22"/>
                  <a:gd name="T3" fmla="*/ 15 h 15"/>
                  <a:gd name="T4" fmla="*/ 5 w 22"/>
                  <a:gd name="T5" fmla="*/ 15 h 15"/>
                  <a:gd name="T6" fmla="*/ 5 w 22"/>
                  <a:gd name="T7" fmla="*/ 15 h 15"/>
                  <a:gd name="T8" fmla="*/ 6 w 22"/>
                  <a:gd name="T9" fmla="*/ 15 h 15"/>
                  <a:gd name="T10" fmla="*/ 6 w 22"/>
                  <a:gd name="T11" fmla="*/ 15 h 15"/>
                  <a:gd name="T12" fmla="*/ 8 w 22"/>
                  <a:gd name="T13" fmla="*/ 15 h 15"/>
                  <a:gd name="T14" fmla="*/ 9 w 22"/>
                  <a:gd name="T15" fmla="*/ 15 h 15"/>
                  <a:gd name="T16" fmla="*/ 9 w 22"/>
                  <a:gd name="T17" fmla="*/ 15 h 15"/>
                  <a:gd name="T18" fmla="*/ 9 w 22"/>
                  <a:gd name="T19" fmla="*/ 15 h 15"/>
                  <a:gd name="T20" fmla="*/ 10 w 22"/>
                  <a:gd name="T21" fmla="*/ 15 h 15"/>
                  <a:gd name="T22" fmla="*/ 14 w 22"/>
                  <a:gd name="T23" fmla="*/ 13 h 15"/>
                  <a:gd name="T24" fmla="*/ 21 w 22"/>
                  <a:gd name="T25" fmla="*/ 9 h 15"/>
                  <a:gd name="T26" fmla="*/ 22 w 22"/>
                  <a:gd name="T27" fmla="*/ 9 h 15"/>
                  <a:gd name="T28" fmla="*/ 20 w 22"/>
                  <a:gd name="T29" fmla="*/ 6 h 15"/>
                  <a:gd name="T30" fmla="*/ 16 w 22"/>
                  <a:gd name="T31" fmla="*/ 1 h 15"/>
                  <a:gd name="T32" fmla="*/ 15 w 22"/>
                  <a:gd name="T33" fmla="*/ 1 h 15"/>
                  <a:gd name="T34" fmla="*/ 15 w 22"/>
                  <a:gd name="T35" fmla="*/ 1 h 15"/>
                  <a:gd name="T36" fmla="*/ 15 w 22"/>
                  <a:gd name="T37" fmla="*/ 0 h 15"/>
                  <a:gd name="T38" fmla="*/ 2 w 22"/>
                  <a:gd name="T39" fmla="*/ 2 h 15"/>
                  <a:gd name="T40" fmla="*/ 1 w 22"/>
                  <a:gd name="T41" fmla="*/ 2 h 15"/>
                  <a:gd name="T42" fmla="*/ 0 w 22"/>
                  <a:gd name="T43" fmla="*/ 10 h 15"/>
                  <a:gd name="T44" fmla="*/ 5 w 22"/>
                  <a:gd name="T4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15">
                    <a:moveTo>
                      <a:pt x="5" y="15"/>
                    </a:moveTo>
                    <a:cubicBezTo>
                      <a:pt x="5" y="15"/>
                      <a:pt x="5" y="15"/>
                      <a:pt x="5" y="15"/>
                    </a:cubicBezTo>
                    <a:cubicBezTo>
                      <a:pt x="5" y="15"/>
                      <a:pt x="5" y="15"/>
                      <a:pt x="5" y="15"/>
                    </a:cubicBezTo>
                    <a:cubicBezTo>
                      <a:pt x="5" y="15"/>
                      <a:pt x="5" y="15"/>
                      <a:pt x="5" y="15"/>
                    </a:cubicBezTo>
                    <a:cubicBezTo>
                      <a:pt x="5" y="15"/>
                      <a:pt x="6" y="15"/>
                      <a:pt x="6" y="15"/>
                    </a:cubicBezTo>
                    <a:cubicBezTo>
                      <a:pt x="6" y="15"/>
                      <a:pt x="6" y="15"/>
                      <a:pt x="6" y="15"/>
                    </a:cubicBezTo>
                    <a:cubicBezTo>
                      <a:pt x="6" y="15"/>
                      <a:pt x="7" y="15"/>
                      <a:pt x="8" y="15"/>
                    </a:cubicBezTo>
                    <a:cubicBezTo>
                      <a:pt x="8" y="15"/>
                      <a:pt x="8" y="15"/>
                      <a:pt x="9" y="15"/>
                    </a:cubicBezTo>
                    <a:cubicBezTo>
                      <a:pt x="9" y="15"/>
                      <a:pt x="9" y="15"/>
                      <a:pt x="9" y="15"/>
                    </a:cubicBezTo>
                    <a:cubicBezTo>
                      <a:pt x="9" y="15"/>
                      <a:pt x="9" y="15"/>
                      <a:pt x="9" y="15"/>
                    </a:cubicBezTo>
                    <a:cubicBezTo>
                      <a:pt x="10" y="15"/>
                      <a:pt x="10" y="15"/>
                      <a:pt x="10" y="15"/>
                    </a:cubicBezTo>
                    <a:cubicBezTo>
                      <a:pt x="12" y="14"/>
                      <a:pt x="13" y="12"/>
                      <a:pt x="14" y="13"/>
                    </a:cubicBezTo>
                    <a:cubicBezTo>
                      <a:pt x="15" y="13"/>
                      <a:pt x="21" y="10"/>
                      <a:pt x="21" y="9"/>
                    </a:cubicBezTo>
                    <a:cubicBezTo>
                      <a:pt x="22" y="9"/>
                      <a:pt x="22" y="9"/>
                      <a:pt x="22" y="9"/>
                    </a:cubicBezTo>
                    <a:cubicBezTo>
                      <a:pt x="22" y="8"/>
                      <a:pt x="20" y="7"/>
                      <a:pt x="20" y="6"/>
                    </a:cubicBezTo>
                    <a:cubicBezTo>
                      <a:pt x="20" y="5"/>
                      <a:pt x="16" y="2"/>
                      <a:pt x="16" y="1"/>
                    </a:cubicBezTo>
                    <a:cubicBezTo>
                      <a:pt x="15" y="1"/>
                      <a:pt x="15" y="1"/>
                      <a:pt x="15" y="1"/>
                    </a:cubicBezTo>
                    <a:cubicBezTo>
                      <a:pt x="15" y="1"/>
                      <a:pt x="15" y="1"/>
                      <a:pt x="15" y="1"/>
                    </a:cubicBezTo>
                    <a:cubicBezTo>
                      <a:pt x="15" y="0"/>
                      <a:pt x="15" y="0"/>
                      <a:pt x="15" y="0"/>
                    </a:cubicBezTo>
                    <a:cubicBezTo>
                      <a:pt x="10" y="1"/>
                      <a:pt x="2" y="2"/>
                      <a:pt x="2" y="2"/>
                    </a:cubicBezTo>
                    <a:cubicBezTo>
                      <a:pt x="2" y="2"/>
                      <a:pt x="1" y="2"/>
                      <a:pt x="1" y="2"/>
                    </a:cubicBezTo>
                    <a:cubicBezTo>
                      <a:pt x="0" y="5"/>
                      <a:pt x="0" y="8"/>
                      <a:pt x="0" y="10"/>
                    </a:cubicBezTo>
                    <a:cubicBezTo>
                      <a:pt x="1" y="12"/>
                      <a:pt x="2" y="14"/>
                      <a:pt x="5"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7" name="Freeform 83">
                <a:extLst>
                  <a:ext uri="{FF2B5EF4-FFF2-40B4-BE49-F238E27FC236}">
                    <a16:creationId xmlns:a16="http://schemas.microsoft.com/office/drawing/2014/main" id="{AE521EE0-4FFF-4BC3-8446-B5C0DD4D4E4B}"/>
                  </a:ext>
                </a:extLst>
              </p:cNvPr>
              <p:cNvSpPr>
                <a:spLocks/>
              </p:cNvSpPr>
              <p:nvPr/>
            </p:nvSpPr>
            <p:spPr bwMode="auto">
              <a:xfrm>
                <a:off x="5328755" y="3005715"/>
                <a:ext cx="329993" cy="190718"/>
              </a:xfrm>
              <a:custGeom>
                <a:avLst/>
                <a:gdLst>
                  <a:gd name="T0" fmla="*/ 134 w 143"/>
                  <a:gd name="T1" fmla="*/ 48 h 83"/>
                  <a:gd name="T2" fmla="*/ 142 w 143"/>
                  <a:gd name="T3" fmla="*/ 43 h 83"/>
                  <a:gd name="T4" fmla="*/ 143 w 143"/>
                  <a:gd name="T5" fmla="*/ 38 h 83"/>
                  <a:gd name="T6" fmla="*/ 143 w 143"/>
                  <a:gd name="T7" fmla="*/ 32 h 83"/>
                  <a:gd name="T8" fmla="*/ 132 w 143"/>
                  <a:gd name="T9" fmla="*/ 28 h 83"/>
                  <a:gd name="T10" fmla="*/ 122 w 143"/>
                  <a:gd name="T11" fmla="*/ 22 h 83"/>
                  <a:gd name="T12" fmla="*/ 113 w 143"/>
                  <a:gd name="T13" fmla="*/ 23 h 83"/>
                  <a:gd name="T14" fmla="*/ 106 w 143"/>
                  <a:gd name="T15" fmla="*/ 20 h 83"/>
                  <a:gd name="T16" fmla="*/ 97 w 143"/>
                  <a:gd name="T17" fmla="*/ 12 h 83"/>
                  <a:gd name="T18" fmla="*/ 94 w 143"/>
                  <a:gd name="T19" fmla="*/ 1 h 83"/>
                  <a:gd name="T20" fmla="*/ 82 w 143"/>
                  <a:gd name="T21" fmla="*/ 1 h 83"/>
                  <a:gd name="T22" fmla="*/ 76 w 143"/>
                  <a:gd name="T23" fmla="*/ 2 h 83"/>
                  <a:gd name="T24" fmla="*/ 66 w 143"/>
                  <a:gd name="T25" fmla="*/ 8 h 83"/>
                  <a:gd name="T26" fmla="*/ 57 w 143"/>
                  <a:gd name="T27" fmla="*/ 10 h 83"/>
                  <a:gd name="T28" fmla="*/ 47 w 143"/>
                  <a:gd name="T29" fmla="*/ 8 h 83"/>
                  <a:gd name="T30" fmla="*/ 34 w 143"/>
                  <a:gd name="T31" fmla="*/ 6 h 83"/>
                  <a:gd name="T32" fmla="*/ 15 w 143"/>
                  <a:gd name="T33" fmla="*/ 8 h 83"/>
                  <a:gd name="T34" fmla="*/ 11 w 143"/>
                  <a:gd name="T35" fmla="*/ 11 h 83"/>
                  <a:gd name="T36" fmla="*/ 11 w 143"/>
                  <a:gd name="T37" fmla="*/ 22 h 83"/>
                  <a:gd name="T38" fmla="*/ 4 w 143"/>
                  <a:gd name="T39" fmla="*/ 35 h 83"/>
                  <a:gd name="T40" fmla="*/ 4 w 143"/>
                  <a:gd name="T41" fmla="*/ 45 h 83"/>
                  <a:gd name="T42" fmla="*/ 8 w 143"/>
                  <a:gd name="T43" fmla="*/ 46 h 83"/>
                  <a:gd name="T44" fmla="*/ 21 w 143"/>
                  <a:gd name="T45" fmla="*/ 49 h 83"/>
                  <a:gd name="T46" fmla="*/ 28 w 143"/>
                  <a:gd name="T47" fmla="*/ 47 h 83"/>
                  <a:gd name="T48" fmla="*/ 43 w 143"/>
                  <a:gd name="T49" fmla="*/ 41 h 83"/>
                  <a:gd name="T50" fmla="*/ 55 w 143"/>
                  <a:gd name="T51" fmla="*/ 49 h 83"/>
                  <a:gd name="T52" fmla="*/ 62 w 143"/>
                  <a:gd name="T53" fmla="*/ 63 h 83"/>
                  <a:gd name="T54" fmla="*/ 53 w 143"/>
                  <a:gd name="T55" fmla="*/ 65 h 83"/>
                  <a:gd name="T56" fmla="*/ 51 w 143"/>
                  <a:gd name="T57" fmla="*/ 74 h 83"/>
                  <a:gd name="T58" fmla="*/ 59 w 143"/>
                  <a:gd name="T59" fmla="*/ 75 h 83"/>
                  <a:gd name="T60" fmla="*/ 70 w 143"/>
                  <a:gd name="T61" fmla="*/ 60 h 83"/>
                  <a:gd name="T62" fmla="*/ 79 w 143"/>
                  <a:gd name="T63" fmla="*/ 64 h 83"/>
                  <a:gd name="T64" fmla="*/ 82 w 143"/>
                  <a:gd name="T65" fmla="*/ 72 h 83"/>
                  <a:gd name="T66" fmla="*/ 90 w 143"/>
                  <a:gd name="T67" fmla="*/ 82 h 83"/>
                  <a:gd name="T68" fmla="*/ 104 w 143"/>
                  <a:gd name="T69" fmla="*/ 77 h 83"/>
                  <a:gd name="T70" fmla="*/ 107 w 143"/>
                  <a:gd name="T71" fmla="*/ 74 h 83"/>
                  <a:gd name="T72" fmla="*/ 111 w 143"/>
                  <a:gd name="T73" fmla="*/ 61 h 83"/>
                  <a:gd name="T74" fmla="*/ 127 w 143"/>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3" h="83">
                    <a:moveTo>
                      <a:pt x="127" y="52"/>
                    </a:moveTo>
                    <a:cubicBezTo>
                      <a:pt x="129" y="52"/>
                      <a:pt x="132" y="48"/>
                      <a:pt x="134" y="48"/>
                    </a:cubicBezTo>
                    <a:cubicBezTo>
                      <a:pt x="135" y="48"/>
                      <a:pt x="140" y="49"/>
                      <a:pt x="140" y="48"/>
                    </a:cubicBezTo>
                    <a:cubicBezTo>
                      <a:pt x="140" y="47"/>
                      <a:pt x="142" y="44"/>
                      <a:pt x="142" y="43"/>
                    </a:cubicBezTo>
                    <a:cubicBezTo>
                      <a:pt x="141" y="42"/>
                      <a:pt x="140" y="41"/>
                      <a:pt x="140" y="40"/>
                    </a:cubicBezTo>
                    <a:cubicBezTo>
                      <a:pt x="140" y="39"/>
                      <a:pt x="143" y="39"/>
                      <a:pt x="143" y="38"/>
                    </a:cubicBezTo>
                    <a:cubicBezTo>
                      <a:pt x="143" y="37"/>
                      <a:pt x="141" y="36"/>
                      <a:pt x="141" y="36"/>
                    </a:cubicBezTo>
                    <a:cubicBezTo>
                      <a:pt x="141" y="35"/>
                      <a:pt x="143" y="34"/>
                      <a:pt x="143" y="32"/>
                    </a:cubicBezTo>
                    <a:cubicBezTo>
                      <a:pt x="143" y="31"/>
                      <a:pt x="141" y="31"/>
                      <a:pt x="139" y="29"/>
                    </a:cubicBezTo>
                    <a:cubicBezTo>
                      <a:pt x="136" y="28"/>
                      <a:pt x="134" y="29"/>
                      <a:pt x="132" y="28"/>
                    </a:cubicBezTo>
                    <a:cubicBezTo>
                      <a:pt x="130" y="27"/>
                      <a:pt x="125" y="27"/>
                      <a:pt x="125" y="27"/>
                    </a:cubicBezTo>
                    <a:cubicBezTo>
                      <a:pt x="125" y="26"/>
                      <a:pt x="122" y="23"/>
                      <a:pt x="122" y="22"/>
                    </a:cubicBezTo>
                    <a:cubicBezTo>
                      <a:pt x="121" y="21"/>
                      <a:pt x="119" y="22"/>
                      <a:pt x="117" y="23"/>
                    </a:cubicBezTo>
                    <a:cubicBezTo>
                      <a:pt x="116" y="23"/>
                      <a:pt x="114" y="24"/>
                      <a:pt x="113" y="23"/>
                    </a:cubicBezTo>
                    <a:cubicBezTo>
                      <a:pt x="112" y="22"/>
                      <a:pt x="110" y="21"/>
                      <a:pt x="109" y="21"/>
                    </a:cubicBezTo>
                    <a:cubicBezTo>
                      <a:pt x="108" y="22"/>
                      <a:pt x="106" y="21"/>
                      <a:pt x="106" y="20"/>
                    </a:cubicBezTo>
                    <a:cubicBezTo>
                      <a:pt x="107" y="18"/>
                      <a:pt x="104" y="14"/>
                      <a:pt x="103" y="13"/>
                    </a:cubicBezTo>
                    <a:cubicBezTo>
                      <a:pt x="101" y="13"/>
                      <a:pt x="98" y="14"/>
                      <a:pt x="97" y="12"/>
                    </a:cubicBezTo>
                    <a:cubicBezTo>
                      <a:pt x="96" y="10"/>
                      <a:pt x="94" y="9"/>
                      <a:pt x="95" y="7"/>
                    </a:cubicBezTo>
                    <a:cubicBezTo>
                      <a:pt x="96" y="6"/>
                      <a:pt x="95" y="3"/>
                      <a:pt x="94" y="1"/>
                    </a:cubicBezTo>
                    <a:cubicBezTo>
                      <a:pt x="93" y="0"/>
                      <a:pt x="88" y="0"/>
                      <a:pt x="87" y="1"/>
                    </a:cubicBezTo>
                    <a:cubicBezTo>
                      <a:pt x="86" y="1"/>
                      <a:pt x="83" y="0"/>
                      <a:pt x="82" y="1"/>
                    </a:cubicBezTo>
                    <a:cubicBezTo>
                      <a:pt x="81" y="2"/>
                      <a:pt x="80" y="3"/>
                      <a:pt x="78" y="3"/>
                    </a:cubicBezTo>
                    <a:cubicBezTo>
                      <a:pt x="77" y="3"/>
                      <a:pt x="76" y="3"/>
                      <a:pt x="76" y="2"/>
                    </a:cubicBezTo>
                    <a:cubicBezTo>
                      <a:pt x="74" y="3"/>
                      <a:pt x="71" y="3"/>
                      <a:pt x="71" y="3"/>
                    </a:cubicBezTo>
                    <a:cubicBezTo>
                      <a:pt x="71" y="3"/>
                      <a:pt x="66" y="7"/>
                      <a:pt x="66" y="8"/>
                    </a:cubicBezTo>
                    <a:cubicBezTo>
                      <a:pt x="66" y="10"/>
                      <a:pt x="66" y="12"/>
                      <a:pt x="65" y="11"/>
                    </a:cubicBezTo>
                    <a:cubicBezTo>
                      <a:pt x="63" y="10"/>
                      <a:pt x="58" y="10"/>
                      <a:pt x="57" y="10"/>
                    </a:cubicBezTo>
                    <a:cubicBezTo>
                      <a:pt x="56" y="11"/>
                      <a:pt x="54" y="7"/>
                      <a:pt x="52" y="9"/>
                    </a:cubicBezTo>
                    <a:cubicBezTo>
                      <a:pt x="50" y="10"/>
                      <a:pt x="47" y="7"/>
                      <a:pt x="47" y="8"/>
                    </a:cubicBezTo>
                    <a:cubicBezTo>
                      <a:pt x="46" y="9"/>
                      <a:pt x="43" y="8"/>
                      <a:pt x="41" y="7"/>
                    </a:cubicBezTo>
                    <a:cubicBezTo>
                      <a:pt x="39" y="6"/>
                      <a:pt x="35" y="8"/>
                      <a:pt x="34" y="6"/>
                    </a:cubicBezTo>
                    <a:cubicBezTo>
                      <a:pt x="32" y="5"/>
                      <a:pt x="23" y="5"/>
                      <a:pt x="20" y="5"/>
                    </a:cubicBezTo>
                    <a:cubicBezTo>
                      <a:pt x="17" y="5"/>
                      <a:pt x="16" y="6"/>
                      <a:pt x="15" y="8"/>
                    </a:cubicBezTo>
                    <a:cubicBezTo>
                      <a:pt x="14" y="9"/>
                      <a:pt x="12" y="9"/>
                      <a:pt x="11" y="9"/>
                    </a:cubicBezTo>
                    <a:cubicBezTo>
                      <a:pt x="11" y="10"/>
                      <a:pt x="11" y="11"/>
                      <a:pt x="11" y="11"/>
                    </a:cubicBezTo>
                    <a:cubicBezTo>
                      <a:pt x="12" y="12"/>
                      <a:pt x="15" y="18"/>
                      <a:pt x="14" y="19"/>
                    </a:cubicBezTo>
                    <a:cubicBezTo>
                      <a:pt x="14" y="21"/>
                      <a:pt x="12" y="21"/>
                      <a:pt x="11" y="22"/>
                    </a:cubicBezTo>
                    <a:cubicBezTo>
                      <a:pt x="10" y="23"/>
                      <a:pt x="4" y="29"/>
                      <a:pt x="3" y="30"/>
                    </a:cubicBezTo>
                    <a:cubicBezTo>
                      <a:pt x="3" y="31"/>
                      <a:pt x="4" y="35"/>
                      <a:pt x="4" y="35"/>
                    </a:cubicBezTo>
                    <a:cubicBezTo>
                      <a:pt x="3" y="36"/>
                      <a:pt x="0" y="40"/>
                      <a:pt x="0" y="41"/>
                    </a:cubicBezTo>
                    <a:cubicBezTo>
                      <a:pt x="0" y="43"/>
                      <a:pt x="2" y="45"/>
                      <a:pt x="4" y="45"/>
                    </a:cubicBezTo>
                    <a:cubicBezTo>
                      <a:pt x="4" y="45"/>
                      <a:pt x="5" y="46"/>
                      <a:pt x="5" y="46"/>
                    </a:cubicBezTo>
                    <a:cubicBezTo>
                      <a:pt x="6" y="46"/>
                      <a:pt x="7" y="46"/>
                      <a:pt x="8" y="46"/>
                    </a:cubicBezTo>
                    <a:cubicBezTo>
                      <a:pt x="9" y="46"/>
                      <a:pt x="14" y="47"/>
                      <a:pt x="16" y="47"/>
                    </a:cubicBezTo>
                    <a:cubicBezTo>
                      <a:pt x="18" y="47"/>
                      <a:pt x="20" y="48"/>
                      <a:pt x="21" y="49"/>
                    </a:cubicBezTo>
                    <a:cubicBezTo>
                      <a:pt x="21" y="49"/>
                      <a:pt x="23" y="49"/>
                      <a:pt x="24" y="48"/>
                    </a:cubicBezTo>
                    <a:cubicBezTo>
                      <a:pt x="26" y="46"/>
                      <a:pt x="27" y="47"/>
                      <a:pt x="28" y="47"/>
                    </a:cubicBezTo>
                    <a:cubicBezTo>
                      <a:pt x="30" y="47"/>
                      <a:pt x="32" y="46"/>
                      <a:pt x="33" y="45"/>
                    </a:cubicBezTo>
                    <a:cubicBezTo>
                      <a:pt x="34" y="44"/>
                      <a:pt x="41" y="42"/>
                      <a:pt x="43" y="41"/>
                    </a:cubicBezTo>
                    <a:cubicBezTo>
                      <a:pt x="45" y="41"/>
                      <a:pt x="47" y="45"/>
                      <a:pt x="49" y="45"/>
                    </a:cubicBezTo>
                    <a:cubicBezTo>
                      <a:pt x="51" y="45"/>
                      <a:pt x="54" y="46"/>
                      <a:pt x="55" y="49"/>
                    </a:cubicBezTo>
                    <a:cubicBezTo>
                      <a:pt x="56" y="52"/>
                      <a:pt x="59" y="56"/>
                      <a:pt x="60" y="57"/>
                    </a:cubicBezTo>
                    <a:cubicBezTo>
                      <a:pt x="61" y="59"/>
                      <a:pt x="62" y="62"/>
                      <a:pt x="62" y="63"/>
                    </a:cubicBezTo>
                    <a:cubicBezTo>
                      <a:pt x="62" y="64"/>
                      <a:pt x="59" y="62"/>
                      <a:pt x="56" y="62"/>
                    </a:cubicBezTo>
                    <a:cubicBezTo>
                      <a:pt x="53" y="61"/>
                      <a:pt x="53" y="64"/>
                      <a:pt x="53" y="65"/>
                    </a:cubicBezTo>
                    <a:cubicBezTo>
                      <a:pt x="53" y="67"/>
                      <a:pt x="49" y="72"/>
                      <a:pt x="48" y="73"/>
                    </a:cubicBezTo>
                    <a:cubicBezTo>
                      <a:pt x="48" y="74"/>
                      <a:pt x="50" y="74"/>
                      <a:pt x="51" y="74"/>
                    </a:cubicBezTo>
                    <a:cubicBezTo>
                      <a:pt x="52" y="75"/>
                      <a:pt x="55" y="73"/>
                      <a:pt x="56" y="73"/>
                    </a:cubicBezTo>
                    <a:cubicBezTo>
                      <a:pt x="56" y="73"/>
                      <a:pt x="58" y="74"/>
                      <a:pt x="59" y="75"/>
                    </a:cubicBezTo>
                    <a:cubicBezTo>
                      <a:pt x="59" y="71"/>
                      <a:pt x="59" y="71"/>
                      <a:pt x="63" y="69"/>
                    </a:cubicBezTo>
                    <a:cubicBezTo>
                      <a:pt x="66" y="66"/>
                      <a:pt x="66" y="61"/>
                      <a:pt x="70" y="60"/>
                    </a:cubicBezTo>
                    <a:cubicBezTo>
                      <a:pt x="73" y="60"/>
                      <a:pt x="74" y="58"/>
                      <a:pt x="78" y="59"/>
                    </a:cubicBezTo>
                    <a:cubicBezTo>
                      <a:pt x="83" y="60"/>
                      <a:pt x="76" y="63"/>
                      <a:pt x="79" y="64"/>
                    </a:cubicBezTo>
                    <a:cubicBezTo>
                      <a:pt x="82" y="66"/>
                      <a:pt x="92" y="64"/>
                      <a:pt x="92" y="66"/>
                    </a:cubicBezTo>
                    <a:cubicBezTo>
                      <a:pt x="93" y="69"/>
                      <a:pt x="81" y="71"/>
                      <a:pt x="82" y="72"/>
                    </a:cubicBezTo>
                    <a:cubicBezTo>
                      <a:pt x="82" y="73"/>
                      <a:pt x="88" y="75"/>
                      <a:pt x="90" y="76"/>
                    </a:cubicBezTo>
                    <a:cubicBezTo>
                      <a:pt x="92" y="77"/>
                      <a:pt x="89" y="81"/>
                      <a:pt x="90" y="82"/>
                    </a:cubicBezTo>
                    <a:cubicBezTo>
                      <a:pt x="91" y="83"/>
                      <a:pt x="94" y="82"/>
                      <a:pt x="97" y="81"/>
                    </a:cubicBezTo>
                    <a:cubicBezTo>
                      <a:pt x="99" y="79"/>
                      <a:pt x="101" y="79"/>
                      <a:pt x="104" y="77"/>
                    </a:cubicBezTo>
                    <a:cubicBezTo>
                      <a:pt x="108" y="75"/>
                      <a:pt x="114" y="77"/>
                      <a:pt x="115" y="76"/>
                    </a:cubicBezTo>
                    <a:cubicBezTo>
                      <a:pt x="116" y="74"/>
                      <a:pt x="113" y="73"/>
                      <a:pt x="107" y="74"/>
                    </a:cubicBezTo>
                    <a:cubicBezTo>
                      <a:pt x="101" y="74"/>
                      <a:pt x="100" y="68"/>
                      <a:pt x="100" y="67"/>
                    </a:cubicBezTo>
                    <a:cubicBezTo>
                      <a:pt x="100" y="66"/>
                      <a:pt x="107" y="61"/>
                      <a:pt x="111" y="61"/>
                    </a:cubicBezTo>
                    <a:cubicBezTo>
                      <a:pt x="114" y="60"/>
                      <a:pt x="117" y="59"/>
                      <a:pt x="121" y="57"/>
                    </a:cubicBezTo>
                    <a:cubicBezTo>
                      <a:pt x="122" y="57"/>
                      <a:pt x="125" y="56"/>
                      <a:pt x="127" y="56"/>
                    </a:cubicBezTo>
                    <a:cubicBezTo>
                      <a:pt x="127" y="54"/>
                      <a:pt x="126" y="52"/>
                      <a:pt x="127" y="5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8" name="Freeform 84">
                <a:extLst>
                  <a:ext uri="{FF2B5EF4-FFF2-40B4-BE49-F238E27FC236}">
                    <a16:creationId xmlns:a16="http://schemas.microsoft.com/office/drawing/2014/main" id="{E667E14A-C710-4F2F-9AC0-D4296874764C}"/>
                  </a:ext>
                </a:extLst>
              </p:cNvPr>
              <p:cNvSpPr>
                <a:spLocks/>
              </p:cNvSpPr>
              <p:nvPr/>
            </p:nvSpPr>
            <p:spPr bwMode="auto">
              <a:xfrm>
                <a:off x="5347576" y="2906592"/>
                <a:ext cx="174407" cy="126727"/>
              </a:xfrm>
              <a:custGeom>
                <a:avLst/>
                <a:gdLst>
                  <a:gd name="T0" fmla="*/ 71 w 76"/>
                  <a:gd name="T1" fmla="*/ 27 h 55"/>
                  <a:gd name="T2" fmla="*/ 66 w 76"/>
                  <a:gd name="T3" fmla="*/ 23 h 55"/>
                  <a:gd name="T4" fmla="*/ 62 w 76"/>
                  <a:gd name="T5" fmla="*/ 18 h 55"/>
                  <a:gd name="T6" fmla="*/ 62 w 76"/>
                  <a:gd name="T7" fmla="*/ 12 h 55"/>
                  <a:gd name="T8" fmla="*/ 61 w 76"/>
                  <a:gd name="T9" fmla="*/ 6 h 55"/>
                  <a:gd name="T10" fmla="*/ 53 w 76"/>
                  <a:gd name="T11" fmla="*/ 4 h 55"/>
                  <a:gd name="T12" fmla="*/ 49 w 76"/>
                  <a:gd name="T13" fmla="*/ 4 h 55"/>
                  <a:gd name="T14" fmla="*/ 45 w 76"/>
                  <a:gd name="T15" fmla="*/ 2 h 55"/>
                  <a:gd name="T16" fmla="*/ 41 w 76"/>
                  <a:gd name="T17" fmla="*/ 1 h 55"/>
                  <a:gd name="T18" fmla="*/ 40 w 76"/>
                  <a:gd name="T19" fmla="*/ 0 h 55"/>
                  <a:gd name="T20" fmla="*/ 38 w 76"/>
                  <a:gd name="T21" fmla="*/ 1 h 55"/>
                  <a:gd name="T22" fmla="*/ 35 w 76"/>
                  <a:gd name="T23" fmla="*/ 4 h 55"/>
                  <a:gd name="T24" fmla="*/ 29 w 76"/>
                  <a:gd name="T25" fmla="*/ 5 h 55"/>
                  <a:gd name="T26" fmla="*/ 27 w 76"/>
                  <a:gd name="T27" fmla="*/ 9 h 55"/>
                  <a:gd name="T28" fmla="*/ 26 w 76"/>
                  <a:gd name="T29" fmla="*/ 12 h 55"/>
                  <a:gd name="T30" fmla="*/ 23 w 76"/>
                  <a:gd name="T31" fmla="*/ 15 h 55"/>
                  <a:gd name="T32" fmla="*/ 19 w 76"/>
                  <a:gd name="T33" fmla="*/ 18 h 55"/>
                  <a:gd name="T34" fmla="*/ 18 w 76"/>
                  <a:gd name="T35" fmla="*/ 22 h 55"/>
                  <a:gd name="T36" fmla="*/ 13 w 76"/>
                  <a:gd name="T37" fmla="*/ 24 h 55"/>
                  <a:gd name="T38" fmla="*/ 9 w 76"/>
                  <a:gd name="T39" fmla="*/ 26 h 55"/>
                  <a:gd name="T40" fmla="*/ 3 w 76"/>
                  <a:gd name="T41" fmla="*/ 25 h 55"/>
                  <a:gd name="T42" fmla="*/ 3 w 76"/>
                  <a:gd name="T43" fmla="*/ 26 h 55"/>
                  <a:gd name="T44" fmla="*/ 4 w 76"/>
                  <a:gd name="T45" fmla="*/ 32 h 55"/>
                  <a:gd name="T46" fmla="*/ 5 w 76"/>
                  <a:gd name="T47" fmla="*/ 39 h 55"/>
                  <a:gd name="T48" fmla="*/ 0 w 76"/>
                  <a:gd name="T49" fmla="*/ 43 h 55"/>
                  <a:gd name="T50" fmla="*/ 3 w 76"/>
                  <a:gd name="T51" fmla="*/ 47 h 55"/>
                  <a:gd name="T52" fmla="*/ 3 w 76"/>
                  <a:gd name="T53" fmla="*/ 52 h 55"/>
                  <a:gd name="T54" fmla="*/ 7 w 76"/>
                  <a:gd name="T55" fmla="*/ 51 h 55"/>
                  <a:gd name="T56" fmla="*/ 12 w 76"/>
                  <a:gd name="T57" fmla="*/ 48 h 55"/>
                  <a:gd name="T58" fmla="*/ 26 w 76"/>
                  <a:gd name="T59" fmla="*/ 49 h 55"/>
                  <a:gd name="T60" fmla="*/ 33 w 76"/>
                  <a:gd name="T61" fmla="*/ 50 h 55"/>
                  <a:gd name="T62" fmla="*/ 39 w 76"/>
                  <a:gd name="T63" fmla="*/ 51 h 55"/>
                  <a:gd name="T64" fmla="*/ 44 w 76"/>
                  <a:gd name="T65" fmla="*/ 52 h 55"/>
                  <a:gd name="T66" fmla="*/ 49 w 76"/>
                  <a:gd name="T67" fmla="*/ 53 h 55"/>
                  <a:gd name="T68" fmla="*/ 57 w 76"/>
                  <a:gd name="T69" fmla="*/ 54 h 55"/>
                  <a:gd name="T70" fmla="*/ 58 w 76"/>
                  <a:gd name="T71" fmla="*/ 51 h 55"/>
                  <a:gd name="T72" fmla="*/ 63 w 76"/>
                  <a:gd name="T73" fmla="*/ 46 h 55"/>
                  <a:gd name="T74" fmla="*/ 68 w 76"/>
                  <a:gd name="T75" fmla="*/ 45 h 55"/>
                  <a:gd name="T76" fmla="*/ 67 w 76"/>
                  <a:gd name="T77" fmla="*/ 42 h 55"/>
                  <a:gd name="T78" fmla="*/ 65 w 76"/>
                  <a:gd name="T79" fmla="*/ 34 h 55"/>
                  <a:gd name="T80" fmla="*/ 71 w 76"/>
                  <a:gd name="T81" fmla="*/ 35 h 55"/>
                  <a:gd name="T82" fmla="*/ 75 w 76"/>
                  <a:gd name="T83" fmla="*/ 31 h 55"/>
                  <a:gd name="T84" fmla="*/ 71 w 76"/>
                  <a:gd name="T85"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6" h="55">
                    <a:moveTo>
                      <a:pt x="71" y="27"/>
                    </a:moveTo>
                    <a:cubicBezTo>
                      <a:pt x="69" y="27"/>
                      <a:pt x="68" y="24"/>
                      <a:pt x="66" y="23"/>
                    </a:cubicBezTo>
                    <a:cubicBezTo>
                      <a:pt x="64" y="22"/>
                      <a:pt x="64" y="19"/>
                      <a:pt x="62" y="18"/>
                    </a:cubicBezTo>
                    <a:cubicBezTo>
                      <a:pt x="60" y="16"/>
                      <a:pt x="62" y="14"/>
                      <a:pt x="62" y="12"/>
                    </a:cubicBezTo>
                    <a:cubicBezTo>
                      <a:pt x="61" y="10"/>
                      <a:pt x="62" y="7"/>
                      <a:pt x="61" y="6"/>
                    </a:cubicBezTo>
                    <a:cubicBezTo>
                      <a:pt x="60" y="6"/>
                      <a:pt x="55" y="3"/>
                      <a:pt x="53" y="4"/>
                    </a:cubicBezTo>
                    <a:cubicBezTo>
                      <a:pt x="51" y="5"/>
                      <a:pt x="50" y="6"/>
                      <a:pt x="49" y="4"/>
                    </a:cubicBezTo>
                    <a:cubicBezTo>
                      <a:pt x="48" y="3"/>
                      <a:pt x="47" y="2"/>
                      <a:pt x="45" y="2"/>
                    </a:cubicBezTo>
                    <a:cubicBezTo>
                      <a:pt x="43" y="3"/>
                      <a:pt x="42" y="2"/>
                      <a:pt x="41" y="1"/>
                    </a:cubicBezTo>
                    <a:cubicBezTo>
                      <a:pt x="40" y="1"/>
                      <a:pt x="40" y="1"/>
                      <a:pt x="40" y="0"/>
                    </a:cubicBezTo>
                    <a:cubicBezTo>
                      <a:pt x="39" y="1"/>
                      <a:pt x="38" y="1"/>
                      <a:pt x="38" y="1"/>
                    </a:cubicBezTo>
                    <a:cubicBezTo>
                      <a:pt x="37" y="2"/>
                      <a:pt x="36" y="4"/>
                      <a:pt x="35" y="4"/>
                    </a:cubicBezTo>
                    <a:cubicBezTo>
                      <a:pt x="33" y="4"/>
                      <a:pt x="31" y="4"/>
                      <a:pt x="29" y="5"/>
                    </a:cubicBezTo>
                    <a:cubicBezTo>
                      <a:pt x="27" y="6"/>
                      <a:pt x="27" y="8"/>
                      <a:pt x="27" y="9"/>
                    </a:cubicBezTo>
                    <a:cubicBezTo>
                      <a:pt x="27" y="10"/>
                      <a:pt x="28" y="12"/>
                      <a:pt x="26" y="12"/>
                    </a:cubicBezTo>
                    <a:cubicBezTo>
                      <a:pt x="25" y="12"/>
                      <a:pt x="25" y="14"/>
                      <a:pt x="23" y="15"/>
                    </a:cubicBezTo>
                    <a:cubicBezTo>
                      <a:pt x="22" y="15"/>
                      <a:pt x="20" y="17"/>
                      <a:pt x="19" y="18"/>
                    </a:cubicBezTo>
                    <a:cubicBezTo>
                      <a:pt x="19" y="20"/>
                      <a:pt x="19" y="22"/>
                      <a:pt x="18" y="22"/>
                    </a:cubicBezTo>
                    <a:cubicBezTo>
                      <a:pt x="17" y="22"/>
                      <a:pt x="14" y="23"/>
                      <a:pt x="13" y="24"/>
                    </a:cubicBezTo>
                    <a:cubicBezTo>
                      <a:pt x="12" y="25"/>
                      <a:pt x="11" y="26"/>
                      <a:pt x="9" y="26"/>
                    </a:cubicBezTo>
                    <a:cubicBezTo>
                      <a:pt x="8" y="25"/>
                      <a:pt x="5" y="25"/>
                      <a:pt x="3" y="25"/>
                    </a:cubicBezTo>
                    <a:cubicBezTo>
                      <a:pt x="3" y="26"/>
                      <a:pt x="3" y="26"/>
                      <a:pt x="3" y="26"/>
                    </a:cubicBezTo>
                    <a:cubicBezTo>
                      <a:pt x="2" y="29"/>
                      <a:pt x="3" y="31"/>
                      <a:pt x="4" y="32"/>
                    </a:cubicBezTo>
                    <a:cubicBezTo>
                      <a:pt x="6" y="33"/>
                      <a:pt x="6" y="38"/>
                      <a:pt x="5" y="39"/>
                    </a:cubicBezTo>
                    <a:cubicBezTo>
                      <a:pt x="3" y="40"/>
                      <a:pt x="0" y="42"/>
                      <a:pt x="0" y="43"/>
                    </a:cubicBezTo>
                    <a:cubicBezTo>
                      <a:pt x="0" y="44"/>
                      <a:pt x="3" y="45"/>
                      <a:pt x="3" y="47"/>
                    </a:cubicBezTo>
                    <a:cubicBezTo>
                      <a:pt x="2" y="48"/>
                      <a:pt x="2" y="50"/>
                      <a:pt x="3" y="52"/>
                    </a:cubicBezTo>
                    <a:cubicBezTo>
                      <a:pt x="4" y="52"/>
                      <a:pt x="6" y="52"/>
                      <a:pt x="7" y="51"/>
                    </a:cubicBezTo>
                    <a:cubicBezTo>
                      <a:pt x="8" y="49"/>
                      <a:pt x="9" y="48"/>
                      <a:pt x="12" y="48"/>
                    </a:cubicBezTo>
                    <a:cubicBezTo>
                      <a:pt x="15" y="48"/>
                      <a:pt x="24" y="48"/>
                      <a:pt x="26" y="49"/>
                    </a:cubicBezTo>
                    <a:cubicBezTo>
                      <a:pt x="27" y="51"/>
                      <a:pt x="31" y="49"/>
                      <a:pt x="33" y="50"/>
                    </a:cubicBezTo>
                    <a:cubicBezTo>
                      <a:pt x="35" y="51"/>
                      <a:pt x="38" y="52"/>
                      <a:pt x="39" y="51"/>
                    </a:cubicBezTo>
                    <a:cubicBezTo>
                      <a:pt x="39" y="50"/>
                      <a:pt x="42" y="53"/>
                      <a:pt x="44" y="52"/>
                    </a:cubicBezTo>
                    <a:cubicBezTo>
                      <a:pt x="46" y="50"/>
                      <a:pt x="48" y="54"/>
                      <a:pt x="49" y="53"/>
                    </a:cubicBezTo>
                    <a:cubicBezTo>
                      <a:pt x="50" y="53"/>
                      <a:pt x="55" y="53"/>
                      <a:pt x="57" y="54"/>
                    </a:cubicBezTo>
                    <a:cubicBezTo>
                      <a:pt x="58" y="55"/>
                      <a:pt x="58" y="53"/>
                      <a:pt x="58" y="51"/>
                    </a:cubicBezTo>
                    <a:cubicBezTo>
                      <a:pt x="58" y="50"/>
                      <a:pt x="63" y="46"/>
                      <a:pt x="63" y="46"/>
                    </a:cubicBezTo>
                    <a:cubicBezTo>
                      <a:pt x="63" y="46"/>
                      <a:pt x="66" y="46"/>
                      <a:pt x="68" y="45"/>
                    </a:cubicBezTo>
                    <a:cubicBezTo>
                      <a:pt x="67" y="44"/>
                      <a:pt x="67" y="43"/>
                      <a:pt x="67" y="42"/>
                    </a:cubicBezTo>
                    <a:cubicBezTo>
                      <a:pt x="66" y="38"/>
                      <a:pt x="64" y="35"/>
                      <a:pt x="65" y="34"/>
                    </a:cubicBezTo>
                    <a:cubicBezTo>
                      <a:pt x="67" y="33"/>
                      <a:pt x="70" y="36"/>
                      <a:pt x="71" y="35"/>
                    </a:cubicBezTo>
                    <a:cubicBezTo>
                      <a:pt x="73" y="34"/>
                      <a:pt x="76" y="33"/>
                      <a:pt x="75" y="31"/>
                    </a:cubicBezTo>
                    <a:cubicBezTo>
                      <a:pt x="75" y="30"/>
                      <a:pt x="72" y="27"/>
                      <a:pt x="71" y="2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9" name="Freeform 85">
                <a:extLst>
                  <a:ext uri="{FF2B5EF4-FFF2-40B4-BE49-F238E27FC236}">
                    <a16:creationId xmlns:a16="http://schemas.microsoft.com/office/drawing/2014/main" id="{57F43134-4FA4-4AD5-8A61-A5EF810B4C1B}"/>
                  </a:ext>
                </a:extLst>
              </p:cNvPr>
              <p:cNvSpPr>
                <a:spLocks/>
              </p:cNvSpPr>
              <p:nvPr/>
            </p:nvSpPr>
            <p:spPr bwMode="auto">
              <a:xfrm>
                <a:off x="5303661" y="2857658"/>
                <a:ext cx="135510" cy="63991"/>
              </a:xfrm>
              <a:custGeom>
                <a:avLst/>
                <a:gdLst>
                  <a:gd name="T0" fmla="*/ 20 w 59"/>
                  <a:gd name="T1" fmla="*/ 19 h 28"/>
                  <a:gd name="T2" fmla="*/ 30 w 59"/>
                  <a:gd name="T3" fmla="*/ 19 h 28"/>
                  <a:gd name="T4" fmla="*/ 35 w 59"/>
                  <a:gd name="T5" fmla="*/ 21 h 28"/>
                  <a:gd name="T6" fmla="*/ 43 w 59"/>
                  <a:gd name="T7" fmla="*/ 25 h 28"/>
                  <a:gd name="T8" fmla="*/ 47 w 59"/>
                  <a:gd name="T9" fmla="*/ 28 h 28"/>
                  <a:gd name="T10" fmla="*/ 48 w 59"/>
                  <a:gd name="T11" fmla="*/ 26 h 28"/>
                  <a:gd name="T12" fmla="*/ 54 w 59"/>
                  <a:gd name="T13" fmla="*/ 25 h 28"/>
                  <a:gd name="T14" fmla="*/ 57 w 59"/>
                  <a:gd name="T15" fmla="*/ 22 h 28"/>
                  <a:gd name="T16" fmla="*/ 59 w 59"/>
                  <a:gd name="T17" fmla="*/ 21 h 28"/>
                  <a:gd name="T18" fmla="*/ 58 w 59"/>
                  <a:gd name="T19" fmla="*/ 17 h 28"/>
                  <a:gd name="T20" fmla="*/ 55 w 59"/>
                  <a:gd name="T21" fmla="*/ 12 h 28"/>
                  <a:gd name="T22" fmla="*/ 54 w 59"/>
                  <a:gd name="T23" fmla="*/ 7 h 28"/>
                  <a:gd name="T24" fmla="*/ 53 w 59"/>
                  <a:gd name="T25" fmla="*/ 5 h 28"/>
                  <a:gd name="T26" fmla="*/ 45 w 59"/>
                  <a:gd name="T27" fmla="*/ 5 h 28"/>
                  <a:gd name="T28" fmla="*/ 37 w 59"/>
                  <a:gd name="T29" fmla="*/ 0 h 28"/>
                  <a:gd name="T30" fmla="*/ 28 w 59"/>
                  <a:gd name="T31" fmla="*/ 0 h 28"/>
                  <a:gd name="T32" fmla="*/ 28 w 59"/>
                  <a:gd name="T33" fmla="*/ 8 h 28"/>
                  <a:gd name="T34" fmla="*/ 21 w 59"/>
                  <a:gd name="T35" fmla="*/ 11 h 28"/>
                  <a:gd name="T36" fmla="*/ 14 w 59"/>
                  <a:gd name="T37" fmla="*/ 3 h 28"/>
                  <a:gd name="T38" fmla="*/ 6 w 59"/>
                  <a:gd name="T39" fmla="*/ 7 h 28"/>
                  <a:gd name="T40" fmla="*/ 3 w 59"/>
                  <a:gd name="T41" fmla="*/ 13 h 28"/>
                  <a:gd name="T42" fmla="*/ 2 w 59"/>
                  <a:gd name="T43" fmla="*/ 21 h 28"/>
                  <a:gd name="T44" fmla="*/ 2 w 59"/>
                  <a:gd name="T45" fmla="*/ 21 h 28"/>
                  <a:gd name="T46" fmla="*/ 8 w 59"/>
                  <a:gd name="T47" fmla="*/ 19 h 28"/>
                  <a:gd name="T48" fmla="*/ 20 w 59"/>
                  <a:gd name="T4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 h="28">
                    <a:moveTo>
                      <a:pt x="20" y="19"/>
                    </a:moveTo>
                    <a:cubicBezTo>
                      <a:pt x="22" y="19"/>
                      <a:pt x="27" y="20"/>
                      <a:pt x="30" y="19"/>
                    </a:cubicBezTo>
                    <a:cubicBezTo>
                      <a:pt x="33" y="18"/>
                      <a:pt x="33" y="21"/>
                      <a:pt x="35" y="21"/>
                    </a:cubicBezTo>
                    <a:cubicBezTo>
                      <a:pt x="37" y="21"/>
                      <a:pt x="40" y="23"/>
                      <a:pt x="43" y="25"/>
                    </a:cubicBezTo>
                    <a:cubicBezTo>
                      <a:pt x="44" y="26"/>
                      <a:pt x="45" y="27"/>
                      <a:pt x="47" y="28"/>
                    </a:cubicBezTo>
                    <a:cubicBezTo>
                      <a:pt x="47" y="27"/>
                      <a:pt x="47" y="27"/>
                      <a:pt x="48" y="26"/>
                    </a:cubicBezTo>
                    <a:cubicBezTo>
                      <a:pt x="50" y="25"/>
                      <a:pt x="52" y="25"/>
                      <a:pt x="54" y="25"/>
                    </a:cubicBezTo>
                    <a:cubicBezTo>
                      <a:pt x="55" y="25"/>
                      <a:pt x="56" y="23"/>
                      <a:pt x="57" y="22"/>
                    </a:cubicBezTo>
                    <a:cubicBezTo>
                      <a:pt x="57" y="22"/>
                      <a:pt x="58" y="22"/>
                      <a:pt x="59" y="21"/>
                    </a:cubicBezTo>
                    <a:cubicBezTo>
                      <a:pt x="59" y="20"/>
                      <a:pt x="59" y="18"/>
                      <a:pt x="58" y="17"/>
                    </a:cubicBezTo>
                    <a:cubicBezTo>
                      <a:pt x="56" y="15"/>
                      <a:pt x="54" y="13"/>
                      <a:pt x="55" y="12"/>
                    </a:cubicBezTo>
                    <a:cubicBezTo>
                      <a:pt x="56" y="11"/>
                      <a:pt x="56" y="9"/>
                      <a:pt x="54" y="7"/>
                    </a:cubicBezTo>
                    <a:cubicBezTo>
                      <a:pt x="54" y="7"/>
                      <a:pt x="53" y="6"/>
                      <a:pt x="53" y="5"/>
                    </a:cubicBezTo>
                    <a:cubicBezTo>
                      <a:pt x="50" y="5"/>
                      <a:pt x="46" y="5"/>
                      <a:pt x="45" y="5"/>
                    </a:cubicBezTo>
                    <a:cubicBezTo>
                      <a:pt x="44" y="5"/>
                      <a:pt x="38" y="1"/>
                      <a:pt x="37" y="0"/>
                    </a:cubicBezTo>
                    <a:cubicBezTo>
                      <a:pt x="36" y="0"/>
                      <a:pt x="32" y="0"/>
                      <a:pt x="28" y="0"/>
                    </a:cubicBezTo>
                    <a:cubicBezTo>
                      <a:pt x="26" y="3"/>
                      <a:pt x="28" y="4"/>
                      <a:pt x="28" y="8"/>
                    </a:cubicBezTo>
                    <a:cubicBezTo>
                      <a:pt x="27" y="12"/>
                      <a:pt x="23" y="11"/>
                      <a:pt x="21" y="11"/>
                    </a:cubicBezTo>
                    <a:cubicBezTo>
                      <a:pt x="19" y="11"/>
                      <a:pt x="15" y="5"/>
                      <a:pt x="14" y="3"/>
                    </a:cubicBezTo>
                    <a:cubicBezTo>
                      <a:pt x="13" y="1"/>
                      <a:pt x="9" y="5"/>
                      <a:pt x="6" y="7"/>
                    </a:cubicBezTo>
                    <a:cubicBezTo>
                      <a:pt x="3" y="8"/>
                      <a:pt x="5" y="11"/>
                      <a:pt x="3" y="13"/>
                    </a:cubicBezTo>
                    <a:cubicBezTo>
                      <a:pt x="1" y="14"/>
                      <a:pt x="0" y="17"/>
                      <a:pt x="2" y="21"/>
                    </a:cubicBezTo>
                    <a:cubicBezTo>
                      <a:pt x="2" y="21"/>
                      <a:pt x="2" y="21"/>
                      <a:pt x="2" y="21"/>
                    </a:cubicBezTo>
                    <a:cubicBezTo>
                      <a:pt x="4" y="21"/>
                      <a:pt x="7" y="20"/>
                      <a:pt x="8" y="19"/>
                    </a:cubicBezTo>
                    <a:cubicBezTo>
                      <a:pt x="11" y="17"/>
                      <a:pt x="18" y="19"/>
                      <a:pt x="20"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Freeform 86">
                <a:extLst>
                  <a:ext uri="{FF2B5EF4-FFF2-40B4-BE49-F238E27FC236}">
                    <a16:creationId xmlns:a16="http://schemas.microsoft.com/office/drawing/2014/main" id="{E4866CED-8D58-4C97-8E46-D614531F888F}"/>
                  </a:ext>
                </a:extLst>
              </p:cNvPr>
              <p:cNvSpPr>
                <a:spLocks/>
              </p:cNvSpPr>
              <p:nvPr/>
            </p:nvSpPr>
            <p:spPr bwMode="auto">
              <a:xfrm>
                <a:off x="5303661" y="2896554"/>
                <a:ext cx="107906" cy="69010"/>
              </a:xfrm>
              <a:custGeom>
                <a:avLst/>
                <a:gdLst>
                  <a:gd name="T0" fmla="*/ 7 w 47"/>
                  <a:gd name="T1" fmla="*/ 15 h 30"/>
                  <a:gd name="T2" fmla="*/ 11 w 47"/>
                  <a:gd name="T3" fmla="*/ 17 h 30"/>
                  <a:gd name="T4" fmla="*/ 16 w 47"/>
                  <a:gd name="T5" fmla="*/ 20 h 30"/>
                  <a:gd name="T6" fmla="*/ 16 w 47"/>
                  <a:gd name="T7" fmla="*/ 26 h 30"/>
                  <a:gd name="T8" fmla="*/ 22 w 47"/>
                  <a:gd name="T9" fmla="*/ 29 h 30"/>
                  <a:gd name="T10" fmla="*/ 28 w 47"/>
                  <a:gd name="T11" fmla="*/ 30 h 30"/>
                  <a:gd name="T12" fmla="*/ 32 w 47"/>
                  <a:gd name="T13" fmla="*/ 28 h 30"/>
                  <a:gd name="T14" fmla="*/ 37 w 47"/>
                  <a:gd name="T15" fmla="*/ 26 h 30"/>
                  <a:gd name="T16" fmla="*/ 38 w 47"/>
                  <a:gd name="T17" fmla="*/ 22 h 30"/>
                  <a:gd name="T18" fmla="*/ 42 w 47"/>
                  <a:gd name="T19" fmla="*/ 19 h 30"/>
                  <a:gd name="T20" fmla="*/ 45 w 47"/>
                  <a:gd name="T21" fmla="*/ 16 h 30"/>
                  <a:gd name="T22" fmla="*/ 46 w 47"/>
                  <a:gd name="T23" fmla="*/ 13 h 30"/>
                  <a:gd name="T24" fmla="*/ 47 w 47"/>
                  <a:gd name="T25" fmla="*/ 11 h 30"/>
                  <a:gd name="T26" fmla="*/ 43 w 47"/>
                  <a:gd name="T27" fmla="*/ 8 h 30"/>
                  <a:gd name="T28" fmla="*/ 35 w 47"/>
                  <a:gd name="T29" fmla="*/ 4 h 30"/>
                  <a:gd name="T30" fmla="*/ 30 w 47"/>
                  <a:gd name="T31" fmla="*/ 2 h 30"/>
                  <a:gd name="T32" fmla="*/ 20 w 47"/>
                  <a:gd name="T33" fmla="*/ 2 h 30"/>
                  <a:gd name="T34" fmla="*/ 8 w 47"/>
                  <a:gd name="T35" fmla="*/ 2 h 30"/>
                  <a:gd name="T36" fmla="*/ 2 w 47"/>
                  <a:gd name="T37" fmla="*/ 4 h 30"/>
                  <a:gd name="T38" fmla="*/ 1 w 47"/>
                  <a:gd name="T39" fmla="*/ 13 h 30"/>
                  <a:gd name="T40" fmla="*/ 2 w 47"/>
                  <a:gd name="T41" fmla="*/ 15 h 30"/>
                  <a:gd name="T42" fmla="*/ 7 w 47"/>
                  <a:gd name="T43" fmla="*/ 1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 h="30">
                    <a:moveTo>
                      <a:pt x="7" y="15"/>
                    </a:moveTo>
                    <a:cubicBezTo>
                      <a:pt x="7" y="17"/>
                      <a:pt x="10" y="18"/>
                      <a:pt x="11" y="17"/>
                    </a:cubicBezTo>
                    <a:cubicBezTo>
                      <a:pt x="12" y="17"/>
                      <a:pt x="16" y="18"/>
                      <a:pt x="16" y="20"/>
                    </a:cubicBezTo>
                    <a:cubicBezTo>
                      <a:pt x="16" y="21"/>
                      <a:pt x="15" y="26"/>
                      <a:pt x="16" y="26"/>
                    </a:cubicBezTo>
                    <a:cubicBezTo>
                      <a:pt x="17" y="26"/>
                      <a:pt x="22" y="27"/>
                      <a:pt x="22" y="29"/>
                    </a:cubicBezTo>
                    <a:cubicBezTo>
                      <a:pt x="24" y="29"/>
                      <a:pt x="27" y="29"/>
                      <a:pt x="28" y="30"/>
                    </a:cubicBezTo>
                    <a:cubicBezTo>
                      <a:pt x="30" y="30"/>
                      <a:pt x="31" y="29"/>
                      <a:pt x="32" y="28"/>
                    </a:cubicBezTo>
                    <a:cubicBezTo>
                      <a:pt x="33" y="27"/>
                      <a:pt x="36" y="26"/>
                      <a:pt x="37" y="26"/>
                    </a:cubicBezTo>
                    <a:cubicBezTo>
                      <a:pt x="38" y="26"/>
                      <a:pt x="38" y="24"/>
                      <a:pt x="38" y="22"/>
                    </a:cubicBezTo>
                    <a:cubicBezTo>
                      <a:pt x="39" y="21"/>
                      <a:pt x="41" y="19"/>
                      <a:pt x="42" y="19"/>
                    </a:cubicBezTo>
                    <a:cubicBezTo>
                      <a:pt x="44" y="18"/>
                      <a:pt x="44" y="16"/>
                      <a:pt x="45" y="16"/>
                    </a:cubicBezTo>
                    <a:cubicBezTo>
                      <a:pt x="47" y="16"/>
                      <a:pt x="46" y="14"/>
                      <a:pt x="46" y="13"/>
                    </a:cubicBezTo>
                    <a:cubicBezTo>
                      <a:pt x="46" y="13"/>
                      <a:pt x="46" y="12"/>
                      <a:pt x="47" y="11"/>
                    </a:cubicBezTo>
                    <a:cubicBezTo>
                      <a:pt x="45" y="10"/>
                      <a:pt x="44" y="9"/>
                      <a:pt x="43" y="8"/>
                    </a:cubicBezTo>
                    <a:cubicBezTo>
                      <a:pt x="40" y="6"/>
                      <a:pt x="37" y="4"/>
                      <a:pt x="35" y="4"/>
                    </a:cubicBezTo>
                    <a:cubicBezTo>
                      <a:pt x="33" y="4"/>
                      <a:pt x="33" y="1"/>
                      <a:pt x="30" y="2"/>
                    </a:cubicBezTo>
                    <a:cubicBezTo>
                      <a:pt x="27" y="3"/>
                      <a:pt x="22" y="2"/>
                      <a:pt x="20" y="2"/>
                    </a:cubicBezTo>
                    <a:cubicBezTo>
                      <a:pt x="18" y="2"/>
                      <a:pt x="11" y="0"/>
                      <a:pt x="8" y="2"/>
                    </a:cubicBezTo>
                    <a:cubicBezTo>
                      <a:pt x="7" y="3"/>
                      <a:pt x="4" y="4"/>
                      <a:pt x="2" y="4"/>
                    </a:cubicBezTo>
                    <a:cubicBezTo>
                      <a:pt x="4" y="7"/>
                      <a:pt x="3" y="11"/>
                      <a:pt x="1" y="13"/>
                    </a:cubicBezTo>
                    <a:cubicBezTo>
                      <a:pt x="0" y="14"/>
                      <a:pt x="1" y="14"/>
                      <a:pt x="2" y="15"/>
                    </a:cubicBezTo>
                    <a:cubicBezTo>
                      <a:pt x="4" y="15"/>
                      <a:pt x="6" y="14"/>
                      <a:pt x="7"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1" name="Freeform 87">
                <a:extLst>
                  <a:ext uri="{FF2B5EF4-FFF2-40B4-BE49-F238E27FC236}">
                    <a16:creationId xmlns:a16="http://schemas.microsoft.com/office/drawing/2014/main" id="{4CABC660-9AF0-4149-B14C-7A53F8D93332}"/>
                  </a:ext>
                </a:extLst>
              </p:cNvPr>
              <p:cNvSpPr>
                <a:spLocks/>
              </p:cNvSpPr>
              <p:nvPr/>
            </p:nvSpPr>
            <p:spPr bwMode="auto">
              <a:xfrm>
                <a:off x="5037659" y="3119895"/>
                <a:ext cx="84067" cy="46425"/>
              </a:xfrm>
              <a:custGeom>
                <a:avLst/>
                <a:gdLst>
                  <a:gd name="T0" fmla="*/ 32 w 36"/>
                  <a:gd name="T1" fmla="*/ 8 h 20"/>
                  <a:gd name="T2" fmla="*/ 28 w 36"/>
                  <a:gd name="T3" fmla="*/ 6 h 20"/>
                  <a:gd name="T4" fmla="*/ 28 w 36"/>
                  <a:gd name="T5" fmla="*/ 3 h 20"/>
                  <a:gd name="T6" fmla="*/ 24 w 36"/>
                  <a:gd name="T7" fmla="*/ 1 h 20"/>
                  <a:gd name="T8" fmla="*/ 18 w 36"/>
                  <a:gd name="T9" fmla="*/ 1 h 20"/>
                  <a:gd name="T10" fmla="*/ 11 w 36"/>
                  <a:gd name="T11" fmla="*/ 1 h 20"/>
                  <a:gd name="T12" fmla="*/ 10 w 36"/>
                  <a:gd name="T13" fmla="*/ 2 h 20"/>
                  <a:gd name="T14" fmla="*/ 6 w 36"/>
                  <a:gd name="T15" fmla="*/ 6 h 20"/>
                  <a:gd name="T16" fmla="*/ 1 w 36"/>
                  <a:gd name="T17" fmla="*/ 12 h 20"/>
                  <a:gd name="T18" fmla="*/ 2 w 36"/>
                  <a:gd name="T19" fmla="*/ 15 h 20"/>
                  <a:gd name="T20" fmla="*/ 6 w 36"/>
                  <a:gd name="T21" fmla="*/ 15 h 20"/>
                  <a:gd name="T22" fmla="*/ 7 w 36"/>
                  <a:gd name="T23" fmla="*/ 19 h 20"/>
                  <a:gd name="T24" fmla="*/ 7 w 36"/>
                  <a:gd name="T25" fmla="*/ 19 h 20"/>
                  <a:gd name="T26" fmla="*/ 14 w 36"/>
                  <a:gd name="T27" fmla="*/ 19 h 20"/>
                  <a:gd name="T28" fmla="*/ 18 w 36"/>
                  <a:gd name="T29" fmla="*/ 13 h 20"/>
                  <a:gd name="T30" fmla="*/ 22 w 36"/>
                  <a:gd name="T31" fmla="*/ 19 h 20"/>
                  <a:gd name="T32" fmla="*/ 25 w 36"/>
                  <a:gd name="T33" fmla="*/ 16 h 20"/>
                  <a:gd name="T34" fmla="*/ 27 w 36"/>
                  <a:gd name="T35" fmla="*/ 14 h 20"/>
                  <a:gd name="T36" fmla="*/ 31 w 36"/>
                  <a:gd name="T37" fmla="*/ 13 h 20"/>
                  <a:gd name="T38" fmla="*/ 34 w 36"/>
                  <a:gd name="T39" fmla="*/ 12 h 20"/>
                  <a:gd name="T40" fmla="*/ 35 w 36"/>
                  <a:gd name="T41" fmla="*/ 10 h 20"/>
                  <a:gd name="T42" fmla="*/ 36 w 36"/>
                  <a:gd name="T43" fmla="*/ 9 h 20"/>
                  <a:gd name="T44" fmla="*/ 32 w 36"/>
                  <a:gd name="T45"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0">
                    <a:moveTo>
                      <a:pt x="32" y="8"/>
                    </a:moveTo>
                    <a:cubicBezTo>
                      <a:pt x="31" y="9"/>
                      <a:pt x="28" y="7"/>
                      <a:pt x="28" y="6"/>
                    </a:cubicBezTo>
                    <a:cubicBezTo>
                      <a:pt x="28" y="6"/>
                      <a:pt x="28" y="4"/>
                      <a:pt x="28" y="3"/>
                    </a:cubicBezTo>
                    <a:cubicBezTo>
                      <a:pt x="27" y="2"/>
                      <a:pt x="25" y="1"/>
                      <a:pt x="24" y="1"/>
                    </a:cubicBezTo>
                    <a:cubicBezTo>
                      <a:pt x="21" y="0"/>
                      <a:pt x="20" y="0"/>
                      <a:pt x="18" y="1"/>
                    </a:cubicBezTo>
                    <a:cubicBezTo>
                      <a:pt x="17" y="2"/>
                      <a:pt x="14" y="1"/>
                      <a:pt x="11" y="1"/>
                    </a:cubicBezTo>
                    <a:cubicBezTo>
                      <a:pt x="11" y="2"/>
                      <a:pt x="11" y="2"/>
                      <a:pt x="10" y="2"/>
                    </a:cubicBezTo>
                    <a:cubicBezTo>
                      <a:pt x="9" y="2"/>
                      <a:pt x="6" y="4"/>
                      <a:pt x="6" y="6"/>
                    </a:cubicBezTo>
                    <a:cubicBezTo>
                      <a:pt x="6" y="8"/>
                      <a:pt x="2" y="9"/>
                      <a:pt x="1" y="12"/>
                    </a:cubicBezTo>
                    <a:cubicBezTo>
                      <a:pt x="0" y="15"/>
                      <a:pt x="0" y="17"/>
                      <a:pt x="2" y="15"/>
                    </a:cubicBezTo>
                    <a:cubicBezTo>
                      <a:pt x="4" y="13"/>
                      <a:pt x="6" y="14"/>
                      <a:pt x="6" y="15"/>
                    </a:cubicBezTo>
                    <a:cubicBezTo>
                      <a:pt x="6" y="17"/>
                      <a:pt x="8" y="17"/>
                      <a:pt x="7" y="19"/>
                    </a:cubicBezTo>
                    <a:cubicBezTo>
                      <a:pt x="7" y="19"/>
                      <a:pt x="7" y="19"/>
                      <a:pt x="7" y="19"/>
                    </a:cubicBezTo>
                    <a:cubicBezTo>
                      <a:pt x="9" y="19"/>
                      <a:pt x="13" y="19"/>
                      <a:pt x="14" y="19"/>
                    </a:cubicBezTo>
                    <a:cubicBezTo>
                      <a:pt x="16" y="19"/>
                      <a:pt x="17" y="14"/>
                      <a:pt x="18" y="13"/>
                    </a:cubicBezTo>
                    <a:cubicBezTo>
                      <a:pt x="19" y="13"/>
                      <a:pt x="21" y="17"/>
                      <a:pt x="22" y="19"/>
                    </a:cubicBezTo>
                    <a:cubicBezTo>
                      <a:pt x="24" y="20"/>
                      <a:pt x="25" y="17"/>
                      <a:pt x="25" y="16"/>
                    </a:cubicBezTo>
                    <a:cubicBezTo>
                      <a:pt x="25" y="14"/>
                      <a:pt x="26" y="14"/>
                      <a:pt x="27" y="14"/>
                    </a:cubicBezTo>
                    <a:cubicBezTo>
                      <a:pt x="29" y="14"/>
                      <a:pt x="31" y="15"/>
                      <a:pt x="31" y="13"/>
                    </a:cubicBezTo>
                    <a:cubicBezTo>
                      <a:pt x="31" y="11"/>
                      <a:pt x="33" y="12"/>
                      <a:pt x="34" y="12"/>
                    </a:cubicBezTo>
                    <a:cubicBezTo>
                      <a:pt x="35" y="12"/>
                      <a:pt x="35" y="10"/>
                      <a:pt x="35" y="10"/>
                    </a:cubicBezTo>
                    <a:cubicBezTo>
                      <a:pt x="36" y="9"/>
                      <a:pt x="36" y="9"/>
                      <a:pt x="36" y="9"/>
                    </a:cubicBezTo>
                    <a:cubicBezTo>
                      <a:pt x="35" y="8"/>
                      <a:pt x="34" y="8"/>
                      <a:pt x="32"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2" name="Freeform 88">
                <a:extLst>
                  <a:ext uri="{FF2B5EF4-FFF2-40B4-BE49-F238E27FC236}">
                    <a16:creationId xmlns:a16="http://schemas.microsoft.com/office/drawing/2014/main" id="{5B13A227-23B3-4342-854B-6D368F23CAE0}"/>
                  </a:ext>
                </a:extLst>
              </p:cNvPr>
              <p:cNvSpPr>
                <a:spLocks/>
              </p:cNvSpPr>
              <p:nvPr/>
            </p:nvSpPr>
            <p:spPr bwMode="auto">
              <a:xfrm>
                <a:off x="5036404" y="2942979"/>
                <a:ext cx="165624" cy="189464"/>
              </a:xfrm>
              <a:custGeom>
                <a:avLst/>
                <a:gdLst>
                  <a:gd name="T0" fmla="*/ 9 w 72"/>
                  <a:gd name="T1" fmla="*/ 21 h 82"/>
                  <a:gd name="T2" fmla="*/ 5 w 72"/>
                  <a:gd name="T3" fmla="*/ 25 h 82"/>
                  <a:gd name="T4" fmla="*/ 8 w 72"/>
                  <a:gd name="T5" fmla="*/ 29 h 82"/>
                  <a:gd name="T6" fmla="*/ 6 w 72"/>
                  <a:gd name="T7" fmla="*/ 32 h 82"/>
                  <a:gd name="T8" fmla="*/ 2 w 72"/>
                  <a:gd name="T9" fmla="*/ 34 h 82"/>
                  <a:gd name="T10" fmla="*/ 1 w 72"/>
                  <a:gd name="T11" fmla="*/ 38 h 82"/>
                  <a:gd name="T12" fmla="*/ 0 w 72"/>
                  <a:gd name="T13" fmla="*/ 44 h 82"/>
                  <a:gd name="T14" fmla="*/ 2 w 72"/>
                  <a:gd name="T15" fmla="*/ 49 h 82"/>
                  <a:gd name="T16" fmla="*/ 1 w 72"/>
                  <a:gd name="T17" fmla="*/ 53 h 82"/>
                  <a:gd name="T18" fmla="*/ 3 w 72"/>
                  <a:gd name="T19" fmla="*/ 59 h 82"/>
                  <a:gd name="T20" fmla="*/ 5 w 72"/>
                  <a:gd name="T21" fmla="*/ 60 h 82"/>
                  <a:gd name="T22" fmla="*/ 10 w 72"/>
                  <a:gd name="T23" fmla="*/ 63 h 82"/>
                  <a:gd name="T24" fmla="*/ 15 w 72"/>
                  <a:gd name="T25" fmla="*/ 64 h 82"/>
                  <a:gd name="T26" fmla="*/ 16 w 72"/>
                  <a:gd name="T27" fmla="*/ 67 h 82"/>
                  <a:gd name="T28" fmla="*/ 13 w 72"/>
                  <a:gd name="T29" fmla="*/ 73 h 82"/>
                  <a:gd name="T30" fmla="*/ 12 w 72"/>
                  <a:gd name="T31" fmla="*/ 78 h 82"/>
                  <a:gd name="T32" fmla="*/ 19 w 72"/>
                  <a:gd name="T33" fmla="*/ 78 h 82"/>
                  <a:gd name="T34" fmla="*/ 25 w 72"/>
                  <a:gd name="T35" fmla="*/ 78 h 82"/>
                  <a:gd name="T36" fmla="*/ 29 w 72"/>
                  <a:gd name="T37" fmla="*/ 80 h 82"/>
                  <a:gd name="T38" fmla="*/ 30 w 72"/>
                  <a:gd name="T39" fmla="*/ 79 h 82"/>
                  <a:gd name="T40" fmla="*/ 35 w 72"/>
                  <a:gd name="T41" fmla="*/ 80 h 82"/>
                  <a:gd name="T42" fmla="*/ 40 w 72"/>
                  <a:gd name="T43" fmla="*/ 79 h 82"/>
                  <a:gd name="T44" fmla="*/ 44 w 72"/>
                  <a:gd name="T45" fmla="*/ 79 h 82"/>
                  <a:gd name="T46" fmla="*/ 52 w 72"/>
                  <a:gd name="T47" fmla="*/ 77 h 82"/>
                  <a:gd name="T48" fmla="*/ 56 w 72"/>
                  <a:gd name="T49" fmla="*/ 75 h 82"/>
                  <a:gd name="T50" fmla="*/ 59 w 72"/>
                  <a:gd name="T51" fmla="*/ 70 h 82"/>
                  <a:gd name="T52" fmla="*/ 63 w 72"/>
                  <a:gd name="T53" fmla="*/ 67 h 82"/>
                  <a:gd name="T54" fmla="*/ 55 w 72"/>
                  <a:gd name="T55" fmla="*/ 60 h 82"/>
                  <a:gd name="T56" fmla="*/ 52 w 72"/>
                  <a:gd name="T57" fmla="*/ 54 h 82"/>
                  <a:gd name="T58" fmla="*/ 52 w 72"/>
                  <a:gd name="T59" fmla="*/ 49 h 82"/>
                  <a:gd name="T60" fmla="*/ 60 w 72"/>
                  <a:gd name="T61" fmla="*/ 46 h 82"/>
                  <a:gd name="T62" fmla="*/ 67 w 72"/>
                  <a:gd name="T63" fmla="*/ 43 h 82"/>
                  <a:gd name="T64" fmla="*/ 71 w 72"/>
                  <a:gd name="T65" fmla="*/ 43 h 82"/>
                  <a:gd name="T66" fmla="*/ 71 w 72"/>
                  <a:gd name="T67" fmla="*/ 38 h 82"/>
                  <a:gd name="T68" fmla="*/ 69 w 72"/>
                  <a:gd name="T69" fmla="*/ 32 h 82"/>
                  <a:gd name="T70" fmla="*/ 68 w 72"/>
                  <a:gd name="T71" fmla="*/ 28 h 82"/>
                  <a:gd name="T72" fmla="*/ 66 w 72"/>
                  <a:gd name="T73" fmla="*/ 24 h 82"/>
                  <a:gd name="T74" fmla="*/ 66 w 72"/>
                  <a:gd name="T75" fmla="*/ 21 h 82"/>
                  <a:gd name="T76" fmla="*/ 66 w 72"/>
                  <a:gd name="T77" fmla="*/ 12 h 82"/>
                  <a:gd name="T78" fmla="*/ 66 w 72"/>
                  <a:gd name="T79" fmla="*/ 11 h 82"/>
                  <a:gd name="T80" fmla="*/ 65 w 72"/>
                  <a:gd name="T81" fmla="*/ 10 h 82"/>
                  <a:gd name="T82" fmla="*/ 61 w 72"/>
                  <a:gd name="T83" fmla="*/ 8 h 82"/>
                  <a:gd name="T84" fmla="*/ 61 w 72"/>
                  <a:gd name="T85" fmla="*/ 3 h 82"/>
                  <a:gd name="T86" fmla="*/ 54 w 72"/>
                  <a:gd name="T87" fmla="*/ 5 h 82"/>
                  <a:gd name="T88" fmla="*/ 45 w 72"/>
                  <a:gd name="T89" fmla="*/ 10 h 82"/>
                  <a:gd name="T90" fmla="*/ 41 w 72"/>
                  <a:gd name="T91" fmla="*/ 7 h 82"/>
                  <a:gd name="T92" fmla="*/ 38 w 72"/>
                  <a:gd name="T93" fmla="*/ 6 h 82"/>
                  <a:gd name="T94" fmla="*/ 32 w 72"/>
                  <a:gd name="T95" fmla="*/ 3 h 82"/>
                  <a:gd name="T96" fmla="*/ 32 w 72"/>
                  <a:gd name="T97" fmla="*/ 1 h 82"/>
                  <a:gd name="T98" fmla="*/ 29 w 72"/>
                  <a:gd name="T99" fmla="*/ 1 h 82"/>
                  <a:gd name="T100" fmla="*/ 21 w 72"/>
                  <a:gd name="T101" fmla="*/ 0 h 82"/>
                  <a:gd name="T102" fmla="*/ 23 w 72"/>
                  <a:gd name="T103" fmla="*/ 4 h 82"/>
                  <a:gd name="T104" fmla="*/ 25 w 72"/>
                  <a:gd name="T105" fmla="*/ 11 h 82"/>
                  <a:gd name="T106" fmla="*/ 21 w 72"/>
                  <a:gd name="T107" fmla="*/ 14 h 82"/>
                  <a:gd name="T108" fmla="*/ 15 w 72"/>
                  <a:gd name="T109" fmla="*/ 13 h 82"/>
                  <a:gd name="T110" fmla="*/ 9 w 72"/>
                  <a:gd name="T111" fmla="*/ 14 h 82"/>
                  <a:gd name="T112" fmla="*/ 9 w 72"/>
                  <a:gd name="T113" fmla="*/ 16 h 82"/>
                  <a:gd name="T114" fmla="*/ 9 w 72"/>
                  <a:gd name="T115" fmla="*/ 2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 h="82">
                    <a:moveTo>
                      <a:pt x="9" y="21"/>
                    </a:moveTo>
                    <a:cubicBezTo>
                      <a:pt x="7" y="24"/>
                      <a:pt x="5" y="24"/>
                      <a:pt x="5" y="25"/>
                    </a:cubicBezTo>
                    <a:cubicBezTo>
                      <a:pt x="6" y="26"/>
                      <a:pt x="9" y="28"/>
                      <a:pt x="8" y="29"/>
                    </a:cubicBezTo>
                    <a:cubicBezTo>
                      <a:pt x="7" y="31"/>
                      <a:pt x="6" y="30"/>
                      <a:pt x="6" y="32"/>
                    </a:cubicBezTo>
                    <a:cubicBezTo>
                      <a:pt x="6" y="34"/>
                      <a:pt x="3" y="34"/>
                      <a:pt x="2" y="34"/>
                    </a:cubicBezTo>
                    <a:cubicBezTo>
                      <a:pt x="1" y="34"/>
                      <a:pt x="2" y="36"/>
                      <a:pt x="1" y="38"/>
                    </a:cubicBezTo>
                    <a:cubicBezTo>
                      <a:pt x="1" y="40"/>
                      <a:pt x="1" y="43"/>
                      <a:pt x="0" y="44"/>
                    </a:cubicBezTo>
                    <a:cubicBezTo>
                      <a:pt x="0" y="46"/>
                      <a:pt x="3" y="48"/>
                      <a:pt x="2" y="49"/>
                    </a:cubicBezTo>
                    <a:cubicBezTo>
                      <a:pt x="2" y="51"/>
                      <a:pt x="0" y="52"/>
                      <a:pt x="1" y="53"/>
                    </a:cubicBezTo>
                    <a:cubicBezTo>
                      <a:pt x="1" y="53"/>
                      <a:pt x="3" y="55"/>
                      <a:pt x="3" y="59"/>
                    </a:cubicBezTo>
                    <a:cubicBezTo>
                      <a:pt x="4" y="59"/>
                      <a:pt x="5" y="60"/>
                      <a:pt x="5" y="60"/>
                    </a:cubicBezTo>
                    <a:cubicBezTo>
                      <a:pt x="6" y="62"/>
                      <a:pt x="8" y="63"/>
                      <a:pt x="10" y="63"/>
                    </a:cubicBezTo>
                    <a:cubicBezTo>
                      <a:pt x="13" y="63"/>
                      <a:pt x="14" y="64"/>
                      <a:pt x="15" y="64"/>
                    </a:cubicBezTo>
                    <a:cubicBezTo>
                      <a:pt x="16" y="64"/>
                      <a:pt x="19" y="65"/>
                      <a:pt x="16" y="67"/>
                    </a:cubicBezTo>
                    <a:cubicBezTo>
                      <a:pt x="14" y="69"/>
                      <a:pt x="14" y="71"/>
                      <a:pt x="13" y="73"/>
                    </a:cubicBezTo>
                    <a:cubicBezTo>
                      <a:pt x="13" y="75"/>
                      <a:pt x="13" y="77"/>
                      <a:pt x="12" y="78"/>
                    </a:cubicBezTo>
                    <a:cubicBezTo>
                      <a:pt x="15" y="78"/>
                      <a:pt x="18" y="79"/>
                      <a:pt x="19" y="78"/>
                    </a:cubicBezTo>
                    <a:cubicBezTo>
                      <a:pt x="21" y="77"/>
                      <a:pt x="22" y="77"/>
                      <a:pt x="25" y="78"/>
                    </a:cubicBezTo>
                    <a:cubicBezTo>
                      <a:pt x="26" y="78"/>
                      <a:pt x="28" y="79"/>
                      <a:pt x="29" y="80"/>
                    </a:cubicBezTo>
                    <a:cubicBezTo>
                      <a:pt x="29" y="79"/>
                      <a:pt x="30" y="79"/>
                      <a:pt x="30" y="79"/>
                    </a:cubicBezTo>
                    <a:cubicBezTo>
                      <a:pt x="32" y="79"/>
                      <a:pt x="34" y="82"/>
                      <a:pt x="35" y="80"/>
                    </a:cubicBezTo>
                    <a:cubicBezTo>
                      <a:pt x="36" y="78"/>
                      <a:pt x="38" y="79"/>
                      <a:pt x="40" y="79"/>
                    </a:cubicBezTo>
                    <a:cubicBezTo>
                      <a:pt x="41" y="80"/>
                      <a:pt x="43" y="80"/>
                      <a:pt x="44" y="79"/>
                    </a:cubicBezTo>
                    <a:cubicBezTo>
                      <a:pt x="46" y="78"/>
                      <a:pt x="51" y="77"/>
                      <a:pt x="52" y="77"/>
                    </a:cubicBezTo>
                    <a:cubicBezTo>
                      <a:pt x="54" y="78"/>
                      <a:pt x="57" y="79"/>
                      <a:pt x="56" y="75"/>
                    </a:cubicBezTo>
                    <a:cubicBezTo>
                      <a:pt x="54" y="71"/>
                      <a:pt x="58" y="72"/>
                      <a:pt x="59" y="70"/>
                    </a:cubicBezTo>
                    <a:cubicBezTo>
                      <a:pt x="59" y="69"/>
                      <a:pt x="64" y="68"/>
                      <a:pt x="63" y="67"/>
                    </a:cubicBezTo>
                    <a:cubicBezTo>
                      <a:pt x="63" y="65"/>
                      <a:pt x="57" y="62"/>
                      <a:pt x="55" y="60"/>
                    </a:cubicBezTo>
                    <a:cubicBezTo>
                      <a:pt x="53" y="59"/>
                      <a:pt x="53" y="55"/>
                      <a:pt x="52" y="54"/>
                    </a:cubicBezTo>
                    <a:cubicBezTo>
                      <a:pt x="51" y="52"/>
                      <a:pt x="49" y="50"/>
                      <a:pt x="52" y="49"/>
                    </a:cubicBezTo>
                    <a:cubicBezTo>
                      <a:pt x="54" y="49"/>
                      <a:pt x="58" y="48"/>
                      <a:pt x="60" y="46"/>
                    </a:cubicBezTo>
                    <a:cubicBezTo>
                      <a:pt x="62" y="44"/>
                      <a:pt x="66" y="44"/>
                      <a:pt x="67" y="43"/>
                    </a:cubicBezTo>
                    <a:cubicBezTo>
                      <a:pt x="68" y="42"/>
                      <a:pt x="70" y="44"/>
                      <a:pt x="71" y="43"/>
                    </a:cubicBezTo>
                    <a:cubicBezTo>
                      <a:pt x="72" y="42"/>
                      <a:pt x="72" y="40"/>
                      <a:pt x="71" y="38"/>
                    </a:cubicBezTo>
                    <a:cubicBezTo>
                      <a:pt x="70" y="37"/>
                      <a:pt x="69" y="35"/>
                      <a:pt x="69" y="32"/>
                    </a:cubicBezTo>
                    <a:cubicBezTo>
                      <a:pt x="69" y="29"/>
                      <a:pt x="68" y="29"/>
                      <a:pt x="68" y="28"/>
                    </a:cubicBezTo>
                    <a:cubicBezTo>
                      <a:pt x="68" y="26"/>
                      <a:pt x="68" y="24"/>
                      <a:pt x="66" y="24"/>
                    </a:cubicBezTo>
                    <a:cubicBezTo>
                      <a:pt x="65" y="23"/>
                      <a:pt x="65" y="22"/>
                      <a:pt x="66" y="21"/>
                    </a:cubicBezTo>
                    <a:cubicBezTo>
                      <a:pt x="67" y="19"/>
                      <a:pt x="67" y="14"/>
                      <a:pt x="66" y="12"/>
                    </a:cubicBezTo>
                    <a:cubicBezTo>
                      <a:pt x="66" y="12"/>
                      <a:pt x="66" y="12"/>
                      <a:pt x="66" y="11"/>
                    </a:cubicBezTo>
                    <a:cubicBezTo>
                      <a:pt x="66" y="11"/>
                      <a:pt x="65" y="11"/>
                      <a:pt x="65" y="10"/>
                    </a:cubicBezTo>
                    <a:cubicBezTo>
                      <a:pt x="65" y="8"/>
                      <a:pt x="64" y="8"/>
                      <a:pt x="61" y="8"/>
                    </a:cubicBezTo>
                    <a:cubicBezTo>
                      <a:pt x="57" y="8"/>
                      <a:pt x="62" y="4"/>
                      <a:pt x="61" y="3"/>
                    </a:cubicBezTo>
                    <a:cubicBezTo>
                      <a:pt x="60" y="1"/>
                      <a:pt x="57" y="6"/>
                      <a:pt x="54" y="5"/>
                    </a:cubicBezTo>
                    <a:cubicBezTo>
                      <a:pt x="51" y="4"/>
                      <a:pt x="48" y="8"/>
                      <a:pt x="45" y="10"/>
                    </a:cubicBezTo>
                    <a:cubicBezTo>
                      <a:pt x="43" y="12"/>
                      <a:pt x="39" y="10"/>
                      <a:pt x="41" y="7"/>
                    </a:cubicBezTo>
                    <a:cubicBezTo>
                      <a:pt x="43" y="4"/>
                      <a:pt x="41" y="4"/>
                      <a:pt x="38" y="6"/>
                    </a:cubicBezTo>
                    <a:cubicBezTo>
                      <a:pt x="35" y="7"/>
                      <a:pt x="32" y="5"/>
                      <a:pt x="32" y="3"/>
                    </a:cubicBezTo>
                    <a:cubicBezTo>
                      <a:pt x="32" y="2"/>
                      <a:pt x="32" y="1"/>
                      <a:pt x="32" y="1"/>
                    </a:cubicBezTo>
                    <a:cubicBezTo>
                      <a:pt x="30" y="1"/>
                      <a:pt x="29" y="1"/>
                      <a:pt x="29" y="1"/>
                    </a:cubicBezTo>
                    <a:cubicBezTo>
                      <a:pt x="27" y="0"/>
                      <a:pt x="24" y="0"/>
                      <a:pt x="21" y="0"/>
                    </a:cubicBezTo>
                    <a:cubicBezTo>
                      <a:pt x="22" y="2"/>
                      <a:pt x="23" y="3"/>
                      <a:pt x="23" y="4"/>
                    </a:cubicBezTo>
                    <a:cubicBezTo>
                      <a:pt x="22" y="6"/>
                      <a:pt x="23" y="8"/>
                      <a:pt x="25" y="11"/>
                    </a:cubicBezTo>
                    <a:cubicBezTo>
                      <a:pt x="26" y="14"/>
                      <a:pt x="22" y="12"/>
                      <a:pt x="21" y="14"/>
                    </a:cubicBezTo>
                    <a:cubicBezTo>
                      <a:pt x="21" y="16"/>
                      <a:pt x="17" y="14"/>
                      <a:pt x="15" y="13"/>
                    </a:cubicBezTo>
                    <a:cubicBezTo>
                      <a:pt x="14" y="13"/>
                      <a:pt x="9" y="13"/>
                      <a:pt x="9" y="14"/>
                    </a:cubicBezTo>
                    <a:cubicBezTo>
                      <a:pt x="9" y="15"/>
                      <a:pt x="9" y="15"/>
                      <a:pt x="9" y="16"/>
                    </a:cubicBezTo>
                    <a:cubicBezTo>
                      <a:pt x="10" y="18"/>
                      <a:pt x="10" y="20"/>
                      <a:pt x="9"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3" name="Freeform 89">
                <a:extLst>
                  <a:ext uri="{FF2B5EF4-FFF2-40B4-BE49-F238E27FC236}">
                    <a16:creationId xmlns:a16="http://schemas.microsoft.com/office/drawing/2014/main" id="{3B341193-8026-4E7A-99A1-9AA780939FC8}"/>
                  </a:ext>
                </a:extLst>
              </p:cNvPr>
              <p:cNvSpPr>
                <a:spLocks/>
              </p:cNvSpPr>
              <p:nvPr/>
            </p:nvSpPr>
            <p:spPr bwMode="auto">
              <a:xfrm>
                <a:off x="5307425" y="2493787"/>
                <a:ext cx="194483" cy="311172"/>
              </a:xfrm>
              <a:custGeom>
                <a:avLst/>
                <a:gdLst>
                  <a:gd name="T0" fmla="*/ 71 w 84"/>
                  <a:gd name="T1" fmla="*/ 113 h 135"/>
                  <a:gd name="T2" fmla="*/ 83 w 84"/>
                  <a:gd name="T3" fmla="*/ 102 h 135"/>
                  <a:gd name="T4" fmla="*/ 81 w 84"/>
                  <a:gd name="T5" fmla="*/ 95 h 135"/>
                  <a:gd name="T6" fmla="*/ 71 w 84"/>
                  <a:gd name="T7" fmla="*/ 87 h 135"/>
                  <a:gd name="T8" fmla="*/ 76 w 84"/>
                  <a:gd name="T9" fmla="*/ 83 h 135"/>
                  <a:gd name="T10" fmla="*/ 72 w 84"/>
                  <a:gd name="T11" fmla="*/ 78 h 135"/>
                  <a:gd name="T12" fmla="*/ 73 w 84"/>
                  <a:gd name="T13" fmla="*/ 74 h 135"/>
                  <a:gd name="T14" fmla="*/ 69 w 84"/>
                  <a:gd name="T15" fmla="*/ 72 h 135"/>
                  <a:gd name="T16" fmla="*/ 71 w 84"/>
                  <a:gd name="T17" fmla="*/ 69 h 135"/>
                  <a:gd name="T18" fmla="*/ 69 w 84"/>
                  <a:gd name="T19" fmla="*/ 63 h 135"/>
                  <a:gd name="T20" fmla="*/ 72 w 84"/>
                  <a:gd name="T21" fmla="*/ 58 h 135"/>
                  <a:gd name="T22" fmla="*/ 64 w 84"/>
                  <a:gd name="T23" fmla="*/ 46 h 135"/>
                  <a:gd name="T24" fmla="*/ 67 w 84"/>
                  <a:gd name="T25" fmla="*/ 42 h 135"/>
                  <a:gd name="T26" fmla="*/ 72 w 84"/>
                  <a:gd name="T27" fmla="*/ 36 h 135"/>
                  <a:gd name="T28" fmla="*/ 66 w 84"/>
                  <a:gd name="T29" fmla="*/ 30 h 135"/>
                  <a:gd name="T30" fmla="*/ 61 w 84"/>
                  <a:gd name="T31" fmla="*/ 27 h 135"/>
                  <a:gd name="T32" fmla="*/ 60 w 84"/>
                  <a:gd name="T33" fmla="*/ 22 h 135"/>
                  <a:gd name="T34" fmla="*/ 61 w 84"/>
                  <a:gd name="T35" fmla="*/ 18 h 135"/>
                  <a:gd name="T36" fmla="*/ 64 w 84"/>
                  <a:gd name="T37" fmla="*/ 16 h 135"/>
                  <a:gd name="T38" fmla="*/ 66 w 84"/>
                  <a:gd name="T39" fmla="*/ 13 h 135"/>
                  <a:gd name="T40" fmla="*/ 66 w 84"/>
                  <a:gd name="T41" fmla="*/ 8 h 135"/>
                  <a:gd name="T42" fmla="*/ 58 w 84"/>
                  <a:gd name="T43" fmla="*/ 3 h 135"/>
                  <a:gd name="T44" fmla="*/ 51 w 84"/>
                  <a:gd name="T45" fmla="*/ 3 h 135"/>
                  <a:gd name="T46" fmla="*/ 43 w 84"/>
                  <a:gd name="T47" fmla="*/ 4 h 135"/>
                  <a:gd name="T48" fmla="*/ 38 w 84"/>
                  <a:gd name="T49" fmla="*/ 10 h 135"/>
                  <a:gd name="T50" fmla="*/ 37 w 84"/>
                  <a:gd name="T51" fmla="*/ 17 h 135"/>
                  <a:gd name="T52" fmla="*/ 33 w 84"/>
                  <a:gd name="T53" fmla="*/ 21 h 135"/>
                  <a:gd name="T54" fmla="*/ 29 w 84"/>
                  <a:gd name="T55" fmla="*/ 20 h 135"/>
                  <a:gd name="T56" fmla="*/ 22 w 84"/>
                  <a:gd name="T57" fmla="*/ 20 h 135"/>
                  <a:gd name="T58" fmla="*/ 14 w 84"/>
                  <a:gd name="T59" fmla="*/ 19 h 135"/>
                  <a:gd name="T60" fmla="*/ 5 w 84"/>
                  <a:gd name="T61" fmla="*/ 13 h 135"/>
                  <a:gd name="T62" fmla="*/ 0 w 84"/>
                  <a:gd name="T63" fmla="*/ 17 h 135"/>
                  <a:gd name="T64" fmla="*/ 8 w 84"/>
                  <a:gd name="T65" fmla="*/ 23 h 135"/>
                  <a:gd name="T66" fmla="*/ 20 w 84"/>
                  <a:gd name="T67" fmla="*/ 30 h 135"/>
                  <a:gd name="T68" fmla="*/ 20 w 84"/>
                  <a:gd name="T69" fmla="*/ 38 h 135"/>
                  <a:gd name="T70" fmla="*/ 22 w 84"/>
                  <a:gd name="T71" fmla="*/ 45 h 135"/>
                  <a:gd name="T72" fmla="*/ 22 w 84"/>
                  <a:gd name="T73" fmla="*/ 52 h 135"/>
                  <a:gd name="T74" fmla="*/ 23 w 84"/>
                  <a:gd name="T75" fmla="*/ 56 h 135"/>
                  <a:gd name="T76" fmla="*/ 24 w 84"/>
                  <a:gd name="T77" fmla="*/ 60 h 135"/>
                  <a:gd name="T78" fmla="*/ 31 w 84"/>
                  <a:gd name="T79" fmla="*/ 63 h 135"/>
                  <a:gd name="T80" fmla="*/ 34 w 84"/>
                  <a:gd name="T81" fmla="*/ 69 h 135"/>
                  <a:gd name="T82" fmla="*/ 32 w 84"/>
                  <a:gd name="T83" fmla="*/ 72 h 135"/>
                  <a:gd name="T84" fmla="*/ 28 w 84"/>
                  <a:gd name="T85" fmla="*/ 75 h 135"/>
                  <a:gd name="T86" fmla="*/ 20 w 84"/>
                  <a:gd name="T87" fmla="*/ 83 h 135"/>
                  <a:gd name="T88" fmla="*/ 15 w 84"/>
                  <a:gd name="T89" fmla="*/ 87 h 135"/>
                  <a:gd name="T90" fmla="*/ 11 w 84"/>
                  <a:gd name="T91" fmla="*/ 91 h 135"/>
                  <a:gd name="T92" fmla="*/ 5 w 84"/>
                  <a:gd name="T93" fmla="*/ 94 h 135"/>
                  <a:gd name="T94" fmla="*/ 1 w 84"/>
                  <a:gd name="T95" fmla="*/ 99 h 135"/>
                  <a:gd name="T96" fmla="*/ 2 w 84"/>
                  <a:gd name="T97" fmla="*/ 104 h 135"/>
                  <a:gd name="T98" fmla="*/ 3 w 84"/>
                  <a:gd name="T99" fmla="*/ 109 h 135"/>
                  <a:gd name="T100" fmla="*/ 4 w 84"/>
                  <a:gd name="T101" fmla="*/ 119 h 135"/>
                  <a:gd name="T102" fmla="*/ 2 w 84"/>
                  <a:gd name="T103" fmla="*/ 127 h 135"/>
                  <a:gd name="T104" fmla="*/ 9 w 84"/>
                  <a:gd name="T105" fmla="*/ 130 h 135"/>
                  <a:gd name="T106" fmla="*/ 14 w 84"/>
                  <a:gd name="T107" fmla="*/ 132 h 135"/>
                  <a:gd name="T108" fmla="*/ 23 w 84"/>
                  <a:gd name="T109" fmla="*/ 134 h 135"/>
                  <a:gd name="T110" fmla="*/ 48 w 84"/>
                  <a:gd name="T111" fmla="*/ 129 h 135"/>
                  <a:gd name="T112" fmla="*/ 55 w 84"/>
                  <a:gd name="T113" fmla="*/ 128 h 135"/>
                  <a:gd name="T114" fmla="*/ 59 w 84"/>
                  <a:gd name="T115" fmla="*/ 123 h 135"/>
                  <a:gd name="T116" fmla="*/ 71 w 84"/>
                  <a:gd name="T117" fmla="*/ 11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4" h="135">
                    <a:moveTo>
                      <a:pt x="71" y="113"/>
                    </a:moveTo>
                    <a:cubicBezTo>
                      <a:pt x="73" y="109"/>
                      <a:pt x="82" y="105"/>
                      <a:pt x="83" y="102"/>
                    </a:cubicBezTo>
                    <a:cubicBezTo>
                      <a:pt x="84" y="100"/>
                      <a:pt x="84" y="99"/>
                      <a:pt x="81" y="95"/>
                    </a:cubicBezTo>
                    <a:cubicBezTo>
                      <a:pt x="78" y="92"/>
                      <a:pt x="71" y="89"/>
                      <a:pt x="71" y="87"/>
                    </a:cubicBezTo>
                    <a:cubicBezTo>
                      <a:pt x="71" y="85"/>
                      <a:pt x="76" y="85"/>
                      <a:pt x="76" y="83"/>
                    </a:cubicBezTo>
                    <a:cubicBezTo>
                      <a:pt x="76" y="80"/>
                      <a:pt x="73" y="80"/>
                      <a:pt x="72" y="78"/>
                    </a:cubicBezTo>
                    <a:cubicBezTo>
                      <a:pt x="70" y="77"/>
                      <a:pt x="73" y="75"/>
                      <a:pt x="73" y="74"/>
                    </a:cubicBezTo>
                    <a:cubicBezTo>
                      <a:pt x="73" y="73"/>
                      <a:pt x="69" y="73"/>
                      <a:pt x="69" y="72"/>
                    </a:cubicBezTo>
                    <a:cubicBezTo>
                      <a:pt x="69" y="71"/>
                      <a:pt x="71" y="71"/>
                      <a:pt x="71" y="69"/>
                    </a:cubicBezTo>
                    <a:cubicBezTo>
                      <a:pt x="70" y="68"/>
                      <a:pt x="68" y="65"/>
                      <a:pt x="69" y="63"/>
                    </a:cubicBezTo>
                    <a:cubicBezTo>
                      <a:pt x="71" y="61"/>
                      <a:pt x="75" y="63"/>
                      <a:pt x="72" y="58"/>
                    </a:cubicBezTo>
                    <a:cubicBezTo>
                      <a:pt x="69" y="54"/>
                      <a:pt x="65" y="48"/>
                      <a:pt x="64" y="46"/>
                    </a:cubicBezTo>
                    <a:cubicBezTo>
                      <a:pt x="64" y="45"/>
                      <a:pt x="65" y="43"/>
                      <a:pt x="67" y="42"/>
                    </a:cubicBezTo>
                    <a:cubicBezTo>
                      <a:pt x="68" y="41"/>
                      <a:pt x="72" y="37"/>
                      <a:pt x="72" y="36"/>
                    </a:cubicBezTo>
                    <a:cubicBezTo>
                      <a:pt x="72" y="34"/>
                      <a:pt x="67" y="30"/>
                      <a:pt x="66" y="30"/>
                    </a:cubicBezTo>
                    <a:cubicBezTo>
                      <a:pt x="65" y="29"/>
                      <a:pt x="62" y="29"/>
                      <a:pt x="61" y="27"/>
                    </a:cubicBezTo>
                    <a:cubicBezTo>
                      <a:pt x="60" y="24"/>
                      <a:pt x="59" y="24"/>
                      <a:pt x="60" y="22"/>
                    </a:cubicBezTo>
                    <a:cubicBezTo>
                      <a:pt x="61" y="21"/>
                      <a:pt x="61" y="19"/>
                      <a:pt x="61" y="18"/>
                    </a:cubicBezTo>
                    <a:cubicBezTo>
                      <a:pt x="61" y="17"/>
                      <a:pt x="64" y="18"/>
                      <a:pt x="64" y="16"/>
                    </a:cubicBezTo>
                    <a:cubicBezTo>
                      <a:pt x="64" y="15"/>
                      <a:pt x="65" y="14"/>
                      <a:pt x="66" y="13"/>
                    </a:cubicBezTo>
                    <a:cubicBezTo>
                      <a:pt x="66" y="11"/>
                      <a:pt x="66" y="9"/>
                      <a:pt x="66" y="8"/>
                    </a:cubicBezTo>
                    <a:cubicBezTo>
                      <a:pt x="66" y="6"/>
                      <a:pt x="59" y="5"/>
                      <a:pt x="58" y="3"/>
                    </a:cubicBezTo>
                    <a:cubicBezTo>
                      <a:pt x="56" y="0"/>
                      <a:pt x="52" y="1"/>
                      <a:pt x="51" y="3"/>
                    </a:cubicBezTo>
                    <a:cubicBezTo>
                      <a:pt x="50" y="4"/>
                      <a:pt x="43" y="2"/>
                      <a:pt x="43" y="4"/>
                    </a:cubicBezTo>
                    <a:cubicBezTo>
                      <a:pt x="43" y="7"/>
                      <a:pt x="38" y="7"/>
                      <a:pt x="38" y="10"/>
                    </a:cubicBezTo>
                    <a:cubicBezTo>
                      <a:pt x="38" y="12"/>
                      <a:pt x="40" y="17"/>
                      <a:pt x="37" y="17"/>
                    </a:cubicBezTo>
                    <a:cubicBezTo>
                      <a:pt x="33" y="16"/>
                      <a:pt x="35" y="18"/>
                      <a:pt x="33" y="21"/>
                    </a:cubicBezTo>
                    <a:cubicBezTo>
                      <a:pt x="31" y="24"/>
                      <a:pt x="31" y="19"/>
                      <a:pt x="29" y="20"/>
                    </a:cubicBezTo>
                    <a:cubicBezTo>
                      <a:pt x="26" y="21"/>
                      <a:pt x="24" y="18"/>
                      <a:pt x="22" y="20"/>
                    </a:cubicBezTo>
                    <a:cubicBezTo>
                      <a:pt x="21" y="22"/>
                      <a:pt x="18" y="20"/>
                      <a:pt x="14" y="19"/>
                    </a:cubicBezTo>
                    <a:cubicBezTo>
                      <a:pt x="10" y="19"/>
                      <a:pt x="8" y="13"/>
                      <a:pt x="5" y="13"/>
                    </a:cubicBezTo>
                    <a:cubicBezTo>
                      <a:pt x="3" y="13"/>
                      <a:pt x="1" y="14"/>
                      <a:pt x="0" y="17"/>
                    </a:cubicBezTo>
                    <a:cubicBezTo>
                      <a:pt x="3" y="19"/>
                      <a:pt x="4" y="21"/>
                      <a:pt x="8" y="23"/>
                    </a:cubicBezTo>
                    <a:cubicBezTo>
                      <a:pt x="13" y="25"/>
                      <a:pt x="20" y="27"/>
                      <a:pt x="20" y="30"/>
                    </a:cubicBezTo>
                    <a:cubicBezTo>
                      <a:pt x="19" y="33"/>
                      <a:pt x="18" y="37"/>
                      <a:pt x="20" y="38"/>
                    </a:cubicBezTo>
                    <a:cubicBezTo>
                      <a:pt x="22" y="39"/>
                      <a:pt x="20" y="44"/>
                      <a:pt x="22" y="45"/>
                    </a:cubicBezTo>
                    <a:cubicBezTo>
                      <a:pt x="24" y="46"/>
                      <a:pt x="24" y="52"/>
                      <a:pt x="22" y="52"/>
                    </a:cubicBezTo>
                    <a:cubicBezTo>
                      <a:pt x="20" y="52"/>
                      <a:pt x="22" y="55"/>
                      <a:pt x="23" y="56"/>
                    </a:cubicBezTo>
                    <a:cubicBezTo>
                      <a:pt x="24" y="57"/>
                      <a:pt x="24" y="58"/>
                      <a:pt x="24" y="60"/>
                    </a:cubicBezTo>
                    <a:cubicBezTo>
                      <a:pt x="27" y="61"/>
                      <a:pt x="29" y="62"/>
                      <a:pt x="31" y="63"/>
                    </a:cubicBezTo>
                    <a:cubicBezTo>
                      <a:pt x="34" y="64"/>
                      <a:pt x="34" y="66"/>
                      <a:pt x="34" y="69"/>
                    </a:cubicBezTo>
                    <a:cubicBezTo>
                      <a:pt x="34" y="71"/>
                      <a:pt x="34" y="73"/>
                      <a:pt x="32" y="72"/>
                    </a:cubicBezTo>
                    <a:cubicBezTo>
                      <a:pt x="31" y="71"/>
                      <a:pt x="29" y="72"/>
                      <a:pt x="28" y="75"/>
                    </a:cubicBezTo>
                    <a:cubicBezTo>
                      <a:pt x="27" y="79"/>
                      <a:pt x="22" y="83"/>
                      <a:pt x="20" y="83"/>
                    </a:cubicBezTo>
                    <a:cubicBezTo>
                      <a:pt x="17" y="84"/>
                      <a:pt x="17" y="86"/>
                      <a:pt x="15" y="87"/>
                    </a:cubicBezTo>
                    <a:cubicBezTo>
                      <a:pt x="13" y="88"/>
                      <a:pt x="11" y="89"/>
                      <a:pt x="11" y="91"/>
                    </a:cubicBezTo>
                    <a:cubicBezTo>
                      <a:pt x="11" y="94"/>
                      <a:pt x="7" y="94"/>
                      <a:pt x="5" y="94"/>
                    </a:cubicBezTo>
                    <a:cubicBezTo>
                      <a:pt x="3" y="94"/>
                      <a:pt x="3" y="98"/>
                      <a:pt x="1" y="99"/>
                    </a:cubicBezTo>
                    <a:cubicBezTo>
                      <a:pt x="0" y="100"/>
                      <a:pt x="0" y="102"/>
                      <a:pt x="2" y="104"/>
                    </a:cubicBezTo>
                    <a:cubicBezTo>
                      <a:pt x="3" y="106"/>
                      <a:pt x="2" y="108"/>
                      <a:pt x="3" y="109"/>
                    </a:cubicBezTo>
                    <a:cubicBezTo>
                      <a:pt x="3" y="111"/>
                      <a:pt x="6" y="115"/>
                      <a:pt x="4" y="119"/>
                    </a:cubicBezTo>
                    <a:cubicBezTo>
                      <a:pt x="2" y="122"/>
                      <a:pt x="0" y="127"/>
                      <a:pt x="2" y="127"/>
                    </a:cubicBezTo>
                    <a:cubicBezTo>
                      <a:pt x="3" y="126"/>
                      <a:pt x="7" y="130"/>
                      <a:pt x="9" y="130"/>
                    </a:cubicBezTo>
                    <a:cubicBezTo>
                      <a:pt x="12" y="130"/>
                      <a:pt x="12" y="133"/>
                      <a:pt x="14" y="132"/>
                    </a:cubicBezTo>
                    <a:cubicBezTo>
                      <a:pt x="16" y="132"/>
                      <a:pt x="16" y="135"/>
                      <a:pt x="23" y="134"/>
                    </a:cubicBezTo>
                    <a:cubicBezTo>
                      <a:pt x="30" y="134"/>
                      <a:pt x="43" y="129"/>
                      <a:pt x="48" y="129"/>
                    </a:cubicBezTo>
                    <a:cubicBezTo>
                      <a:pt x="51" y="129"/>
                      <a:pt x="53" y="128"/>
                      <a:pt x="55" y="128"/>
                    </a:cubicBezTo>
                    <a:cubicBezTo>
                      <a:pt x="56" y="126"/>
                      <a:pt x="58" y="124"/>
                      <a:pt x="59" y="123"/>
                    </a:cubicBezTo>
                    <a:cubicBezTo>
                      <a:pt x="62" y="120"/>
                      <a:pt x="69" y="117"/>
                      <a:pt x="71" y="1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4" name="Freeform 90">
                <a:extLst>
                  <a:ext uri="{FF2B5EF4-FFF2-40B4-BE49-F238E27FC236}">
                    <a16:creationId xmlns:a16="http://schemas.microsoft.com/office/drawing/2014/main" id="{EAE5E0A7-5DFB-4341-A6AC-E416EB7322AE}"/>
                  </a:ext>
                </a:extLst>
              </p:cNvPr>
              <p:cNvSpPr>
                <a:spLocks/>
              </p:cNvSpPr>
              <p:nvPr/>
            </p:nvSpPr>
            <p:spPr bwMode="auto">
              <a:xfrm>
                <a:off x="5554606" y="3466200"/>
                <a:ext cx="391474" cy="313681"/>
              </a:xfrm>
              <a:custGeom>
                <a:avLst/>
                <a:gdLst>
                  <a:gd name="T0" fmla="*/ 102 w 170"/>
                  <a:gd name="T1" fmla="*/ 28 h 136"/>
                  <a:gd name="T2" fmla="*/ 88 w 170"/>
                  <a:gd name="T3" fmla="*/ 27 h 136"/>
                  <a:gd name="T4" fmla="*/ 78 w 170"/>
                  <a:gd name="T5" fmla="*/ 23 h 136"/>
                  <a:gd name="T6" fmla="*/ 59 w 170"/>
                  <a:gd name="T7" fmla="*/ 9 h 136"/>
                  <a:gd name="T8" fmla="*/ 43 w 170"/>
                  <a:gd name="T9" fmla="*/ 0 h 136"/>
                  <a:gd name="T10" fmla="*/ 36 w 170"/>
                  <a:gd name="T11" fmla="*/ 0 h 136"/>
                  <a:gd name="T12" fmla="*/ 28 w 170"/>
                  <a:gd name="T13" fmla="*/ 2 h 136"/>
                  <a:gd name="T14" fmla="*/ 20 w 170"/>
                  <a:gd name="T15" fmla="*/ 7 h 136"/>
                  <a:gd name="T16" fmla="*/ 26 w 170"/>
                  <a:gd name="T17" fmla="*/ 14 h 136"/>
                  <a:gd name="T18" fmla="*/ 21 w 170"/>
                  <a:gd name="T19" fmla="*/ 18 h 136"/>
                  <a:gd name="T20" fmla="*/ 16 w 170"/>
                  <a:gd name="T21" fmla="*/ 21 h 136"/>
                  <a:gd name="T22" fmla="*/ 10 w 170"/>
                  <a:gd name="T23" fmla="*/ 25 h 136"/>
                  <a:gd name="T24" fmla="*/ 2 w 170"/>
                  <a:gd name="T25" fmla="*/ 22 h 136"/>
                  <a:gd name="T26" fmla="*/ 1 w 170"/>
                  <a:gd name="T27" fmla="*/ 24 h 136"/>
                  <a:gd name="T28" fmla="*/ 1 w 170"/>
                  <a:gd name="T29" fmla="*/ 26 h 136"/>
                  <a:gd name="T30" fmla="*/ 2 w 170"/>
                  <a:gd name="T31" fmla="*/ 35 h 136"/>
                  <a:gd name="T32" fmla="*/ 9 w 170"/>
                  <a:gd name="T33" fmla="*/ 43 h 136"/>
                  <a:gd name="T34" fmla="*/ 20 w 170"/>
                  <a:gd name="T35" fmla="*/ 61 h 136"/>
                  <a:gd name="T36" fmla="*/ 26 w 170"/>
                  <a:gd name="T37" fmla="*/ 70 h 136"/>
                  <a:gd name="T38" fmla="*/ 34 w 170"/>
                  <a:gd name="T39" fmla="*/ 79 h 136"/>
                  <a:gd name="T40" fmla="*/ 36 w 170"/>
                  <a:gd name="T41" fmla="*/ 88 h 136"/>
                  <a:gd name="T42" fmla="*/ 42 w 170"/>
                  <a:gd name="T43" fmla="*/ 102 h 136"/>
                  <a:gd name="T44" fmla="*/ 52 w 170"/>
                  <a:gd name="T45" fmla="*/ 112 h 136"/>
                  <a:gd name="T46" fmla="*/ 59 w 170"/>
                  <a:gd name="T47" fmla="*/ 125 h 136"/>
                  <a:gd name="T48" fmla="*/ 62 w 170"/>
                  <a:gd name="T49" fmla="*/ 131 h 136"/>
                  <a:gd name="T50" fmla="*/ 64 w 170"/>
                  <a:gd name="T51" fmla="*/ 136 h 136"/>
                  <a:gd name="T52" fmla="*/ 68 w 170"/>
                  <a:gd name="T53" fmla="*/ 133 h 136"/>
                  <a:gd name="T54" fmla="*/ 68 w 170"/>
                  <a:gd name="T55" fmla="*/ 129 h 136"/>
                  <a:gd name="T56" fmla="*/ 71 w 170"/>
                  <a:gd name="T57" fmla="*/ 126 h 136"/>
                  <a:gd name="T58" fmla="*/ 77 w 170"/>
                  <a:gd name="T59" fmla="*/ 127 h 136"/>
                  <a:gd name="T60" fmla="*/ 87 w 170"/>
                  <a:gd name="T61" fmla="*/ 128 h 136"/>
                  <a:gd name="T62" fmla="*/ 98 w 170"/>
                  <a:gd name="T63" fmla="*/ 130 h 136"/>
                  <a:gd name="T64" fmla="*/ 104 w 170"/>
                  <a:gd name="T65" fmla="*/ 128 h 136"/>
                  <a:gd name="T66" fmla="*/ 116 w 170"/>
                  <a:gd name="T67" fmla="*/ 117 h 136"/>
                  <a:gd name="T68" fmla="*/ 132 w 170"/>
                  <a:gd name="T69" fmla="*/ 116 h 136"/>
                  <a:gd name="T70" fmla="*/ 165 w 170"/>
                  <a:gd name="T71" fmla="*/ 105 h 136"/>
                  <a:gd name="T72" fmla="*/ 170 w 170"/>
                  <a:gd name="T73" fmla="*/ 89 h 136"/>
                  <a:gd name="T74" fmla="*/ 166 w 170"/>
                  <a:gd name="T75" fmla="*/ 83 h 136"/>
                  <a:gd name="T76" fmla="*/ 146 w 170"/>
                  <a:gd name="T77" fmla="*/ 81 h 136"/>
                  <a:gd name="T78" fmla="*/ 140 w 170"/>
                  <a:gd name="T79" fmla="*/ 72 h 136"/>
                  <a:gd name="T80" fmla="*/ 136 w 170"/>
                  <a:gd name="T81" fmla="*/ 67 h 136"/>
                  <a:gd name="T82" fmla="*/ 130 w 170"/>
                  <a:gd name="T83" fmla="*/ 62 h 136"/>
                  <a:gd name="T84" fmla="*/ 125 w 170"/>
                  <a:gd name="T85" fmla="*/ 54 h 136"/>
                  <a:gd name="T86" fmla="*/ 122 w 170"/>
                  <a:gd name="T87" fmla="*/ 45 h 136"/>
                  <a:gd name="T88" fmla="*/ 113 w 170"/>
                  <a:gd name="T89" fmla="*/ 35 h 136"/>
                  <a:gd name="T90" fmla="*/ 112 w 170"/>
                  <a:gd name="T91" fmla="*/ 32 h 136"/>
                  <a:gd name="T92" fmla="*/ 106 w 170"/>
                  <a:gd name="T93" fmla="*/ 32 h 136"/>
                  <a:gd name="T94" fmla="*/ 102 w 170"/>
                  <a:gd name="T95" fmla="*/ 2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0" h="136">
                    <a:moveTo>
                      <a:pt x="102" y="28"/>
                    </a:moveTo>
                    <a:cubicBezTo>
                      <a:pt x="102" y="28"/>
                      <a:pt x="90" y="27"/>
                      <a:pt x="88" y="27"/>
                    </a:cubicBezTo>
                    <a:cubicBezTo>
                      <a:pt x="86" y="27"/>
                      <a:pt x="81" y="26"/>
                      <a:pt x="78" y="23"/>
                    </a:cubicBezTo>
                    <a:cubicBezTo>
                      <a:pt x="75" y="21"/>
                      <a:pt x="61" y="10"/>
                      <a:pt x="59" y="9"/>
                    </a:cubicBezTo>
                    <a:cubicBezTo>
                      <a:pt x="56" y="8"/>
                      <a:pt x="46" y="0"/>
                      <a:pt x="43" y="0"/>
                    </a:cubicBezTo>
                    <a:cubicBezTo>
                      <a:pt x="40" y="0"/>
                      <a:pt x="40" y="0"/>
                      <a:pt x="36" y="0"/>
                    </a:cubicBezTo>
                    <a:cubicBezTo>
                      <a:pt x="33" y="0"/>
                      <a:pt x="34" y="2"/>
                      <a:pt x="28" y="2"/>
                    </a:cubicBezTo>
                    <a:cubicBezTo>
                      <a:pt x="22" y="3"/>
                      <a:pt x="18" y="7"/>
                      <a:pt x="20" y="7"/>
                    </a:cubicBezTo>
                    <a:cubicBezTo>
                      <a:pt x="22" y="8"/>
                      <a:pt x="28" y="14"/>
                      <a:pt x="26" y="14"/>
                    </a:cubicBezTo>
                    <a:cubicBezTo>
                      <a:pt x="24" y="15"/>
                      <a:pt x="24" y="18"/>
                      <a:pt x="21" y="18"/>
                    </a:cubicBezTo>
                    <a:cubicBezTo>
                      <a:pt x="19" y="18"/>
                      <a:pt x="16" y="19"/>
                      <a:pt x="16" y="21"/>
                    </a:cubicBezTo>
                    <a:cubicBezTo>
                      <a:pt x="16" y="22"/>
                      <a:pt x="13" y="26"/>
                      <a:pt x="10" y="25"/>
                    </a:cubicBezTo>
                    <a:cubicBezTo>
                      <a:pt x="8" y="25"/>
                      <a:pt x="5" y="23"/>
                      <a:pt x="2" y="22"/>
                    </a:cubicBezTo>
                    <a:cubicBezTo>
                      <a:pt x="1" y="24"/>
                      <a:pt x="1" y="24"/>
                      <a:pt x="1" y="24"/>
                    </a:cubicBezTo>
                    <a:cubicBezTo>
                      <a:pt x="1" y="26"/>
                      <a:pt x="1" y="26"/>
                      <a:pt x="1" y="26"/>
                    </a:cubicBezTo>
                    <a:cubicBezTo>
                      <a:pt x="1" y="28"/>
                      <a:pt x="0" y="35"/>
                      <a:pt x="2" y="35"/>
                    </a:cubicBezTo>
                    <a:cubicBezTo>
                      <a:pt x="4" y="36"/>
                      <a:pt x="5" y="39"/>
                      <a:pt x="9" y="43"/>
                    </a:cubicBezTo>
                    <a:cubicBezTo>
                      <a:pt x="12" y="47"/>
                      <a:pt x="20" y="59"/>
                      <a:pt x="20" y="61"/>
                    </a:cubicBezTo>
                    <a:cubicBezTo>
                      <a:pt x="20" y="64"/>
                      <a:pt x="22" y="67"/>
                      <a:pt x="26" y="70"/>
                    </a:cubicBezTo>
                    <a:cubicBezTo>
                      <a:pt x="31" y="74"/>
                      <a:pt x="31" y="77"/>
                      <a:pt x="34" y="79"/>
                    </a:cubicBezTo>
                    <a:cubicBezTo>
                      <a:pt x="36" y="81"/>
                      <a:pt x="36" y="84"/>
                      <a:pt x="36" y="88"/>
                    </a:cubicBezTo>
                    <a:cubicBezTo>
                      <a:pt x="36" y="93"/>
                      <a:pt x="38" y="99"/>
                      <a:pt x="42" y="102"/>
                    </a:cubicBezTo>
                    <a:cubicBezTo>
                      <a:pt x="47" y="104"/>
                      <a:pt x="50" y="107"/>
                      <a:pt x="52" y="112"/>
                    </a:cubicBezTo>
                    <a:cubicBezTo>
                      <a:pt x="54" y="118"/>
                      <a:pt x="56" y="122"/>
                      <a:pt x="59" y="125"/>
                    </a:cubicBezTo>
                    <a:cubicBezTo>
                      <a:pt x="62" y="127"/>
                      <a:pt x="60" y="129"/>
                      <a:pt x="62" y="131"/>
                    </a:cubicBezTo>
                    <a:cubicBezTo>
                      <a:pt x="62" y="132"/>
                      <a:pt x="64" y="134"/>
                      <a:pt x="64" y="136"/>
                    </a:cubicBezTo>
                    <a:cubicBezTo>
                      <a:pt x="66" y="134"/>
                      <a:pt x="68" y="134"/>
                      <a:pt x="68" y="133"/>
                    </a:cubicBezTo>
                    <a:cubicBezTo>
                      <a:pt x="68" y="133"/>
                      <a:pt x="67" y="130"/>
                      <a:pt x="68" y="129"/>
                    </a:cubicBezTo>
                    <a:cubicBezTo>
                      <a:pt x="68" y="128"/>
                      <a:pt x="70" y="127"/>
                      <a:pt x="71" y="126"/>
                    </a:cubicBezTo>
                    <a:cubicBezTo>
                      <a:pt x="73" y="126"/>
                      <a:pt x="74" y="128"/>
                      <a:pt x="77" y="127"/>
                    </a:cubicBezTo>
                    <a:cubicBezTo>
                      <a:pt x="80" y="127"/>
                      <a:pt x="86" y="127"/>
                      <a:pt x="87" y="128"/>
                    </a:cubicBezTo>
                    <a:cubicBezTo>
                      <a:pt x="88" y="129"/>
                      <a:pt x="96" y="128"/>
                      <a:pt x="98" y="130"/>
                    </a:cubicBezTo>
                    <a:cubicBezTo>
                      <a:pt x="100" y="131"/>
                      <a:pt x="102" y="131"/>
                      <a:pt x="104" y="128"/>
                    </a:cubicBezTo>
                    <a:cubicBezTo>
                      <a:pt x="105" y="125"/>
                      <a:pt x="115" y="118"/>
                      <a:pt x="116" y="117"/>
                    </a:cubicBezTo>
                    <a:cubicBezTo>
                      <a:pt x="118" y="116"/>
                      <a:pt x="128" y="117"/>
                      <a:pt x="132" y="116"/>
                    </a:cubicBezTo>
                    <a:cubicBezTo>
                      <a:pt x="136" y="115"/>
                      <a:pt x="163" y="106"/>
                      <a:pt x="165" y="105"/>
                    </a:cubicBezTo>
                    <a:cubicBezTo>
                      <a:pt x="166" y="105"/>
                      <a:pt x="170" y="90"/>
                      <a:pt x="170" y="89"/>
                    </a:cubicBezTo>
                    <a:cubicBezTo>
                      <a:pt x="170" y="87"/>
                      <a:pt x="168" y="83"/>
                      <a:pt x="166" y="83"/>
                    </a:cubicBezTo>
                    <a:cubicBezTo>
                      <a:pt x="164" y="83"/>
                      <a:pt x="147" y="81"/>
                      <a:pt x="146" y="81"/>
                    </a:cubicBezTo>
                    <a:cubicBezTo>
                      <a:pt x="145" y="80"/>
                      <a:pt x="140" y="77"/>
                      <a:pt x="140" y="72"/>
                    </a:cubicBezTo>
                    <a:cubicBezTo>
                      <a:pt x="138" y="71"/>
                      <a:pt x="137" y="69"/>
                      <a:pt x="136" y="67"/>
                    </a:cubicBezTo>
                    <a:cubicBezTo>
                      <a:pt x="134" y="67"/>
                      <a:pt x="131" y="67"/>
                      <a:pt x="130" y="62"/>
                    </a:cubicBezTo>
                    <a:cubicBezTo>
                      <a:pt x="128" y="61"/>
                      <a:pt x="124" y="55"/>
                      <a:pt x="125" y="54"/>
                    </a:cubicBezTo>
                    <a:cubicBezTo>
                      <a:pt x="127" y="52"/>
                      <a:pt x="124" y="47"/>
                      <a:pt x="122" y="45"/>
                    </a:cubicBezTo>
                    <a:cubicBezTo>
                      <a:pt x="119" y="42"/>
                      <a:pt x="114" y="38"/>
                      <a:pt x="113" y="35"/>
                    </a:cubicBezTo>
                    <a:cubicBezTo>
                      <a:pt x="113" y="35"/>
                      <a:pt x="113" y="33"/>
                      <a:pt x="112" y="32"/>
                    </a:cubicBezTo>
                    <a:cubicBezTo>
                      <a:pt x="106" y="32"/>
                      <a:pt x="106" y="32"/>
                      <a:pt x="106" y="32"/>
                    </a:cubicBezTo>
                    <a:lnTo>
                      <a:pt x="102" y="2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5" name="Freeform 91">
                <a:extLst>
                  <a:ext uri="{FF2B5EF4-FFF2-40B4-BE49-F238E27FC236}">
                    <a16:creationId xmlns:a16="http://schemas.microsoft.com/office/drawing/2014/main" id="{DF6C08B4-317D-4F73-8046-0A2E6A9F4882}"/>
                  </a:ext>
                </a:extLst>
              </p:cNvPr>
              <p:cNvSpPr>
                <a:spLocks/>
              </p:cNvSpPr>
              <p:nvPr/>
            </p:nvSpPr>
            <p:spPr bwMode="auto">
              <a:xfrm>
                <a:off x="5877070" y="3609238"/>
                <a:ext cx="150567" cy="165624"/>
              </a:xfrm>
              <a:custGeom>
                <a:avLst/>
                <a:gdLst>
                  <a:gd name="T0" fmla="*/ 32 w 65"/>
                  <a:gd name="T1" fmla="*/ 2 h 72"/>
                  <a:gd name="T2" fmla="*/ 32 w 65"/>
                  <a:gd name="T3" fmla="*/ 8 h 72"/>
                  <a:gd name="T4" fmla="*/ 27 w 65"/>
                  <a:gd name="T5" fmla="*/ 14 h 72"/>
                  <a:gd name="T6" fmla="*/ 24 w 65"/>
                  <a:gd name="T7" fmla="*/ 21 h 72"/>
                  <a:gd name="T8" fmla="*/ 26 w 65"/>
                  <a:gd name="T9" fmla="*/ 21 h 72"/>
                  <a:gd name="T10" fmla="*/ 30 w 65"/>
                  <a:gd name="T11" fmla="*/ 27 h 72"/>
                  <a:gd name="T12" fmla="*/ 25 w 65"/>
                  <a:gd name="T13" fmla="*/ 43 h 72"/>
                  <a:gd name="T14" fmla="*/ 0 w 65"/>
                  <a:gd name="T15" fmla="*/ 52 h 72"/>
                  <a:gd name="T16" fmla="*/ 10 w 65"/>
                  <a:gd name="T17" fmla="*/ 72 h 72"/>
                  <a:gd name="T18" fmla="*/ 12 w 65"/>
                  <a:gd name="T19" fmla="*/ 71 h 72"/>
                  <a:gd name="T20" fmla="*/ 25 w 65"/>
                  <a:gd name="T21" fmla="*/ 69 h 72"/>
                  <a:gd name="T22" fmla="*/ 28 w 65"/>
                  <a:gd name="T23" fmla="*/ 63 h 72"/>
                  <a:gd name="T24" fmla="*/ 37 w 65"/>
                  <a:gd name="T25" fmla="*/ 61 h 72"/>
                  <a:gd name="T26" fmla="*/ 42 w 65"/>
                  <a:gd name="T27" fmla="*/ 54 h 72"/>
                  <a:gd name="T28" fmla="*/ 47 w 65"/>
                  <a:gd name="T29" fmla="*/ 51 h 72"/>
                  <a:gd name="T30" fmla="*/ 50 w 65"/>
                  <a:gd name="T31" fmla="*/ 40 h 72"/>
                  <a:gd name="T32" fmla="*/ 56 w 65"/>
                  <a:gd name="T33" fmla="*/ 36 h 72"/>
                  <a:gd name="T34" fmla="*/ 63 w 65"/>
                  <a:gd name="T35" fmla="*/ 26 h 72"/>
                  <a:gd name="T36" fmla="*/ 62 w 65"/>
                  <a:gd name="T37" fmla="*/ 22 h 72"/>
                  <a:gd name="T38" fmla="*/ 56 w 65"/>
                  <a:gd name="T39" fmla="*/ 14 h 72"/>
                  <a:gd name="T40" fmla="*/ 42 w 65"/>
                  <a:gd name="T41" fmla="*/ 9 h 72"/>
                  <a:gd name="T42" fmla="*/ 38 w 65"/>
                  <a:gd name="T43" fmla="*/ 0 h 72"/>
                  <a:gd name="T44" fmla="*/ 35 w 65"/>
                  <a:gd name="T45" fmla="*/ 2 h 72"/>
                  <a:gd name="T46" fmla="*/ 32 w 65"/>
                  <a:gd name="T47"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72">
                    <a:moveTo>
                      <a:pt x="32" y="2"/>
                    </a:moveTo>
                    <a:cubicBezTo>
                      <a:pt x="32" y="8"/>
                      <a:pt x="32" y="8"/>
                      <a:pt x="32" y="8"/>
                    </a:cubicBezTo>
                    <a:cubicBezTo>
                      <a:pt x="27" y="14"/>
                      <a:pt x="27" y="14"/>
                      <a:pt x="27" y="14"/>
                    </a:cubicBezTo>
                    <a:cubicBezTo>
                      <a:pt x="24" y="21"/>
                      <a:pt x="24" y="21"/>
                      <a:pt x="24" y="21"/>
                    </a:cubicBezTo>
                    <a:cubicBezTo>
                      <a:pt x="25" y="21"/>
                      <a:pt x="26" y="21"/>
                      <a:pt x="26" y="21"/>
                    </a:cubicBezTo>
                    <a:cubicBezTo>
                      <a:pt x="28" y="21"/>
                      <a:pt x="30" y="25"/>
                      <a:pt x="30" y="27"/>
                    </a:cubicBezTo>
                    <a:cubicBezTo>
                      <a:pt x="30" y="28"/>
                      <a:pt x="26" y="43"/>
                      <a:pt x="25" y="43"/>
                    </a:cubicBezTo>
                    <a:cubicBezTo>
                      <a:pt x="24" y="44"/>
                      <a:pt x="9" y="49"/>
                      <a:pt x="0" y="52"/>
                    </a:cubicBezTo>
                    <a:cubicBezTo>
                      <a:pt x="2" y="56"/>
                      <a:pt x="6" y="65"/>
                      <a:pt x="10" y="72"/>
                    </a:cubicBezTo>
                    <a:cubicBezTo>
                      <a:pt x="10" y="72"/>
                      <a:pt x="11" y="72"/>
                      <a:pt x="12" y="71"/>
                    </a:cubicBezTo>
                    <a:cubicBezTo>
                      <a:pt x="16" y="68"/>
                      <a:pt x="21" y="70"/>
                      <a:pt x="25" y="69"/>
                    </a:cubicBezTo>
                    <a:cubicBezTo>
                      <a:pt x="28" y="68"/>
                      <a:pt x="25" y="65"/>
                      <a:pt x="28" y="63"/>
                    </a:cubicBezTo>
                    <a:cubicBezTo>
                      <a:pt x="31" y="60"/>
                      <a:pt x="35" y="62"/>
                      <a:pt x="37" y="61"/>
                    </a:cubicBezTo>
                    <a:cubicBezTo>
                      <a:pt x="38" y="60"/>
                      <a:pt x="39" y="55"/>
                      <a:pt x="42" y="54"/>
                    </a:cubicBezTo>
                    <a:cubicBezTo>
                      <a:pt x="45" y="53"/>
                      <a:pt x="47" y="53"/>
                      <a:pt x="47" y="51"/>
                    </a:cubicBezTo>
                    <a:cubicBezTo>
                      <a:pt x="47" y="49"/>
                      <a:pt x="47" y="41"/>
                      <a:pt x="50" y="40"/>
                    </a:cubicBezTo>
                    <a:cubicBezTo>
                      <a:pt x="52" y="40"/>
                      <a:pt x="56" y="37"/>
                      <a:pt x="56" y="36"/>
                    </a:cubicBezTo>
                    <a:cubicBezTo>
                      <a:pt x="56" y="34"/>
                      <a:pt x="61" y="29"/>
                      <a:pt x="63" y="26"/>
                    </a:cubicBezTo>
                    <a:cubicBezTo>
                      <a:pt x="65" y="24"/>
                      <a:pt x="65" y="22"/>
                      <a:pt x="62" y="22"/>
                    </a:cubicBezTo>
                    <a:cubicBezTo>
                      <a:pt x="60" y="22"/>
                      <a:pt x="57" y="15"/>
                      <a:pt x="56" y="14"/>
                    </a:cubicBezTo>
                    <a:cubicBezTo>
                      <a:pt x="55" y="12"/>
                      <a:pt x="48" y="13"/>
                      <a:pt x="42" y="9"/>
                    </a:cubicBezTo>
                    <a:cubicBezTo>
                      <a:pt x="40" y="7"/>
                      <a:pt x="39" y="3"/>
                      <a:pt x="38" y="0"/>
                    </a:cubicBezTo>
                    <a:cubicBezTo>
                      <a:pt x="35" y="2"/>
                      <a:pt x="35" y="2"/>
                      <a:pt x="35" y="2"/>
                    </a:cubicBezTo>
                    <a:lnTo>
                      <a:pt x="32" y="2"/>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6" name="Freeform 92">
                <a:extLst>
                  <a:ext uri="{FF2B5EF4-FFF2-40B4-BE49-F238E27FC236}">
                    <a16:creationId xmlns:a16="http://schemas.microsoft.com/office/drawing/2014/main" id="{052F22A9-7841-4204-A51F-76640142C51A}"/>
                  </a:ext>
                </a:extLst>
              </p:cNvPr>
              <p:cNvSpPr>
                <a:spLocks/>
              </p:cNvSpPr>
              <p:nvPr/>
            </p:nvSpPr>
            <p:spPr bwMode="auto">
              <a:xfrm>
                <a:off x="5854485" y="3587908"/>
                <a:ext cx="20076" cy="32623"/>
              </a:xfrm>
              <a:custGeom>
                <a:avLst/>
                <a:gdLst>
                  <a:gd name="T0" fmla="*/ 6 w 9"/>
                  <a:gd name="T1" fmla="*/ 14 h 14"/>
                  <a:gd name="T2" fmla="*/ 6 w 9"/>
                  <a:gd name="T3" fmla="*/ 12 h 14"/>
                  <a:gd name="T4" fmla="*/ 5 w 9"/>
                  <a:gd name="T5" fmla="*/ 1 h 14"/>
                  <a:gd name="T6" fmla="*/ 0 w 9"/>
                  <a:gd name="T7" fmla="*/ 9 h 14"/>
                  <a:gd name="T8" fmla="*/ 0 w 9"/>
                  <a:gd name="T9" fmla="*/ 9 h 14"/>
                  <a:gd name="T10" fmla="*/ 6 w 9"/>
                  <a:gd name="T11" fmla="*/ 14 h 14"/>
                </a:gdLst>
                <a:ahLst/>
                <a:cxnLst>
                  <a:cxn ang="0">
                    <a:pos x="T0" y="T1"/>
                  </a:cxn>
                  <a:cxn ang="0">
                    <a:pos x="T2" y="T3"/>
                  </a:cxn>
                  <a:cxn ang="0">
                    <a:pos x="T4" y="T5"/>
                  </a:cxn>
                  <a:cxn ang="0">
                    <a:pos x="T6" y="T7"/>
                  </a:cxn>
                  <a:cxn ang="0">
                    <a:pos x="T8" y="T9"/>
                  </a:cxn>
                  <a:cxn ang="0">
                    <a:pos x="T10" y="T11"/>
                  </a:cxn>
                </a:cxnLst>
                <a:rect l="0" t="0" r="r" b="b"/>
                <a:pathLst>
                  <a:path w="9" h="14">
                    <a:moveTo>
                      <a:pt x="6" y="14"/>
                    </a:moveTo>
                    <a:cubicBezTo>
                      <a:pt x="6" y="13"/>
                      <a:pt x="6" y="12"/>
                      <a:pt x="6" y="12"/>
                    </a:cubicBezTo>
                    <a:cubicBezTo>
                      <a:pt x="8" y="9"/>
                      <a:pt x="9" y="2"/>
                      <a:pt x="5" y="1"/>
                    </a:cubicBezTo>
                    <a:cubicBezTo>
                      <a:pt x="2" y="0"/>
                      <a:pt x="0" y="7"/>
                      <a:pt x="0" y="9"/>
                    </a:cubicBezTo>
                    <a:cubicBezTo>
                      <a:pt x="0" y="9"/>
                      <a:pt x="0" y="9"/>
                      <a:pt x="0" y="9"/>
                    </a:cubicBezTo>
                    <a:cubicBezTo>
                      <a:pt x="1" y="14"/>
                      <a:pt x="4" y="14"/>
                      <a:pt x="6"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7" name="Freeform 93">
                <a:extLst>
                  <a:ext uri="{FF2B5EF4-FFF2-40B4-BE49-F238E27FC236}">
                    <a16:creationId xmlns:a16="http://schemas.microsoft.com/office/drawing/2014/main" id="{6A535125-5DB5-4A2E-8311-CA830F2F5E31}"/>
                  </a:ext>
                </a:extLst>
              </p:cNvPr>
              <p:cNvSpPr>
                <a:spLocks/>
              </p:cNvSpPr>
              <p:nvPr/>
            </p:nvSpPr>
            <p:spPr bwMode="auto">
              <a:xfrm>
                <a:off x="5877070" y="3586653"/>
                <a:ext cx="87831" cy="71519"/>
              </a:xfrm>
              <a:custGeom>
                <a:avLst/>
                <a:gdLst>
                  <a:gd name="T0" fmla="*/ 6 w 38"/>
                  <a:gd name="T1" fmla="*/ 29 h 31"/>
                  <a:gd name="T2" fmla="*/ 24 w 38"/>
                  <a:gd name="T3" fmla="*/ 31 h 31"/>
                  <a:gd name="T4" fmla="*/ 27 w 38"/>
                  <a:gd name="T5" fmla="*/ 24 h 31"/>
                  <a:gd name="T6" fmla="*/ 32 w 38"/>
                  <a:gd name="T7" fmla="*/ 18 h 31"/>
                  <a:gd name="T8" fmla="*/ 32 w 38"/>
                  <a:gd name="T9" fmla="*/ 12 h 31"/>
                  <a:gd name="T10" fmla="*/ 35 w 38"/>
                  <a:gd name="T11" fmla="*/ 12 h 31"/>
                  <a:gd name="T12" fmla="*/ 38 w 38"/>
                  <a:gd name="T13" fmla="*/ 10 h 31"/>
                  <a:gd name="T14" fmla="*/ 36 w 38"/>
                  <a:gd name="T15" fmla="*/ 0 h 31"/>
                  <a:gd name="T16" fmla="*/ 26 w 38"/>
                  <a:gd name="T17" fmla="*/ 11 h 31"/>
                  <a:gd name="T18" fmla="*/ 11 w 38"/>
                  <a:gd name="T19" fmla="*/ 18 h 31"/>
                  <a:gd name="T20" fmla="*/ 1 w 38"/>
                  <a:gd name="T21" fmla="*/ 20 h 31"/>
                  <a:gd name="T22" fmla="*/ 0 w 38"/>
                  <a:gd name="T23" fmla="*/ 20 h 31"/>
                  <a:gd name="T24" fmla="*/ 6 w 38"/>
                  <a:gd name="T25"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6" y="29"/>
                    </a:moveTo>
                    <a:cubicBezTo>
                      <a:pt x="7" y="29"/>
                      <a:pt x="19" y="31"/>
                      <a:pt x="24" y="31"/>
                    </a:cubicBezTo>
                    <a:cubicBezTo>
                      <a:pt x="27" y="24"/>
                      <a:pt x="27" y="24"/>
                      <a:pt x="27" y="24"/>
                    </a:cubicBezTo>
                    <a:cubicBezTo>
                      <a:pt x="32" y="18"/>
                      <a:pt x="32" y="18"/>
                      <a:pt x="32" y="18"/>
                    </a:cubicBezTo>
                    <a:cubicBezTo>
                      <a:pt x="32" y="12"/>
                      <a:pt x="32" y="12"/>
                      <a:pt x="32" y="12"/>
                    </a:cubicBezTo>
                    <a:cubicBezTo>
                      <a:pt x="35" y="12"/>
                      <a:pt x="35" y="12"/>
                      <a:pt x="35" y="12"/>
                    </a:cubicBezTo>
                    <a:cubicBezTo>
                      <a:pt x="38" y="10"/>
                      <a:pt x="38" y="10"/>
                      <a:pt x="38" y="10"/>
                    </a:cubicBezTo>
                    <a:cubicBezTo>
                      <a:pt x="37" y="5"/>
                      <a:pt x="37" y="0"/>
                      <a:pt x="36" y="0"/>
                    </a:cubicBezTo>
                    <a:cubicBezTo>
                      <a:pt x="34" y="0"/>
                      <a:pt x="28" y="6"/>
                      <a:pt x="26" y="11"/>
                    </a:cubicBezTo>
                    <a:cubicBezTo>
                      <a:pt x="24" y="15"/>
                      <a:pt x="17" y="19"/>
                      <a:pt x="11" y="18"/>
                    </a:cubicBezTo>
                    <a:cubicBezTo>
                      <a:pt x="5" y="17"/>
                      <a:pt x="3" y="19"/>
                      <a:pt x="1" y="20"/>
                    </a:cubicBezTo>
                    <a:cubicBezTo>
                      <a:pt x="1" y="21"/>
                      <a:pt x="0" y="21"/>
                      <a:pt x="0" y="20"/>
                    </a:cubicBezTo>
                    <a:cubicBezTo>
                      <a:pt x="0" y="25"/>
                      <a:pt x="5" y="28"/>
                      <a:pt x="6"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8" name="Freeform 94">
                <a:extLst>
                  <a:ext uri="{FF2B5EF4-FFF2-40B4-BE49-F238E27FC236}">
                    <a16:creationId xmlns:a16="http://schemas.microsoft.com/office/drawing/2014/main" id="{F28E06A1-1ED9-475E-A10B-1ACE2AD48C5E}"/>
                  </a:ext>
                </a:extLst>
              </p:cNvPr>
              <p:cNvSpPr>
                <a:spLocks noEditPoints="1"/>
              </p:cNvSpPr>
              <p:nvPr/>
            </p:nvSpPr>
            <p:spPr bwMode="auto">
              <a:xfrm>
                <a:off x="6752869" y="3964326"/>
                <a:ext cx="360106" cy="112925"/>
              </a:xfrm>
              <a:custGeom>
                <a:avLst/>
                <a:gdLst>
                  <a:gd name="T0" fmla="*/ 28 w 156"/>
                  <a:gd name="T1" fmla="*/ 18 h 49"/>
                  <a:gd name="T2" fmla="*/ 22 w 156"/>
                  <a:gd name="T3" fmla="*/ 9 h 49"/>
                  <a:gd name="T4" fmla="*/ 18 w 156"/>
                  <a:gd name="T5" fmla="*/ 5 h 49"/>
                  <a:gd name="T6" fmla="*/ 17 w 156"/>
                  <a:gd name="T7" fmla="*/ 4 h 49"/>
                  <a:gd name="T8" fmla="*/ 15 w 156"/>
                  <a:gd name="T9" fmla="*/ 7 h 49"/>
                  <a:gd name="T10" fmla="*/ 8 w 156"/>
                  <a:gd name="T11" fmla="*/ 7 h 49"/>
                  <a:gd name="T12" fmla="*/ 4 w 156"/>
                  <a:gd name="T13" fmla="*/ 2 h 49"/>
                  <a:gd name="T14" fmla="*/ 0 w 156"/>
                  <a:gd name="T15" fmla="*/ 2 h 49"/>
                  <a:gd name="T16" fmla="*/ 2 w 156"/>
                  <a:gd name="T17" fmla="*/ 14 h 49"/>
                  <a:gd name="T18" fmla="*/ 10 w 156"/>
                  <a:gd name="T19" fmla="*/ 29 h 49"/>
                  <a:gd name="T20" fmla="*/ 18 w 156"/>
                  <a:gd name="T21" fmla="*/ 37 h 49"/>
                  <a:gd name="T22" fmla="*/ 33 w 156"/>
                  <a:gd name="T23" fmla="*/ 45 h 49"/>
                  <a:gd name="T24" fmla="*/ 28 w 156"/>
                  <a:gd name="T25" fmla="*/ 33 h 49"/>
                  <a:gd name="T26" fmla="*/ 28 w 156"/>
                  <a:gd name="T27" fmla="*/ 18 h 49"/>
                  <a:gd name="T28" fmla="*/ 149 w 156"/>
                  <a:gd name="T29" fmla="*/ 9 h 49"/>
                  <a:gd name="T30" fmla="*/ 142 w 156"/>
                  <a:gd name="T31" fmla="*/ 7 h 49"/>
                  <a:gd name="T32" fmla="*/ 135 w 156"/>
                  <a:gd name="T33" fmla="*/ 0 h 49"/>
                  <a:gd name="T34" fmla="*/ 129 w 156"/>
                  <a:gd name="T35" fmla="*/ 9 h 49"/>
                  <a:gd name="T36" fmla="*/ 124 w 156"/>
                  <a:gd name="T37" fmla="*/ 14 h 49"/>
                  <a:gd name="T38" fmla="*/ 122 w 156"/>
                  <a:gd name="T39" fmla="*/ 16 h 49"/>
                  <a:gd name="T40" fmla="*/ 123 w 156"/>
                  <a:gd name="T41" fmla="*/ 21 h 49"/>
                  <a:gd name="T42" fmla="*/ 117 w 156"/>
                  <a:gd name="T43" fmla="*/ 23 h 49"/>
                  <a:gd name="T44" fmla="*/ 113 w 156"/>
                  <a:gd name="T45" fmla="*/ 17 h 49"/>
                  <a:gd name="T46" fmla="*/ 113 w 156"/>
                  <a:gd name="T47" fmla="*/ 17 h 49"/>
                  <a:gd name="T48" fmla="*/ 106 w 156"/>
                  <a:gd name="T49" fmla="*/ 28 h 49"/>
                  <a:gd name="T50" fmla="*/ 94 w 156"/>
                  <a:gd name="T51" fmla="*/ 32 h 49"/>
                  <a:gd name="T52" fmla="*/ 89 w 156"/>
                  <a:gd name="T53" fmla="*/ 42 h 49"/>
                  <a:gd name="T54" fmla="*/ 77 w 156"/>
                  <a:gd name="T55" fmla="*/ 39 h 49"/>
                  <a:gd name="T56" fmla="*/ 79 w 156"/>
                  <a:gd name="T57" fmla="*/ 44 h 49"/>
                  <a:gd name="T58" fmla="*/ 86 w 156"/>
                  <a:gd name="T59" fmla="*/ 48 h 49"/>
                  <a:gd name="T60" fmla="*/ 96 w 156"/>
                  <a:gd name="T61" fmla="*/ 47 h 49"/>
                  <a:gd name="T62" fmla="*/ 105 w 156"/>
                  <a:gd name="T63" fmla="*/ 43 h 49"/>
                  <a:gd name="T64" fmla="*/ 112 w 156"/>
                  <a:gd name="T65" fmla="*/ 45 h 49"/>
                  <a:gd name="T66" fmla="*/ 119 w 156"/>
                  <a:gd name="T67" fmla="*/ 40 h 49"/>
                  <a:gd name="T68" fmla="*/ 122 w 156"/>
                  <a:gd name="T69" fmla="*/ 32 h 49"/>
                  <a:gd name="T70" fmla="*/ 126 w 156"/>
                  <a:gd name="T71" fmla="*/ 25 h 49"/>
                  <a:gd name="T72" fmla="*/ 139 w 156"/>
                  <a:gd name="T73" fmla="*/ 20 h 49"/>
                  <a:gd name="T74" fmla="*/ 143 w 156"/>
                  <a:gd name="T75" fmla="*/ 21 h 49"/>
                  <a:gd name="T76" fmla="*/ 148 w 156"/>
                  <a:gd name="T77" fmla="*/ 16 h 49"/>
                  <a:gd name="T78" fmla="*/ 155 w 156"/>
                  <a:gd name="T79" fmla="*/ 13 h 49"/>
                  <a:gd name="T80" fmla="*/ 149 w 156"/>
                  <a:gd name="T81" fmla="*/ 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49">
                    <a:moveTo>
                      <a:pt x="28" y="18"/>
                    </a:moveTo>
                    <a:cubicBezTo>
                      <a:pt x="28" y="12"/>
                      <a:pt x="23" y="13"/>
                      <a:pt x="22" y="9"/>
                    </a:cubicBezTo>
                    <a:cubicBezTo>
                      <a:pt x="20" y="6"/>
                      <a:pt x="18" y="8"/>
                      <a:pt x="18" y="5"/>
                    </a:cubicBezTo>
                    <a:cubicBezTo>
                      <a:pt x="18" y="5"/>
                      <a:pt x="17" y="5"/>
                      <a:pt x="17" y="4"/>
                    </a:cubicBezTo>
                    <a:cubicBezTo>
                      <a:pt x="14" y="5"/>
                      <a:pt x="15" y="7"/>
                      <a:pt x="15" y="7"/>
                    </a:cubicBezTo>
                    <a:cubicBezTo>
                      <a:pt x="14" y="8"/>
                      <a:pt x="8" y="8"/>
                      <a:pt x="8" y="7"/>
                    </a:cubicBezTo>
                    <a:cubicBezTo>
                      <a:pt x="8" y="5"/>
                      <a:pt x="7" y="2"/>
                      <a:pt x="4" y="2"/>
                    </a:cubicBezTo>
                    <a:cubicBezTo>
                      <a:pt x="3" y="2"/>
                      <a:pt x="1" y="1"/>
                      <a:pt x="0" y="2"/>
                    </a:cubicBezTo>
                    <a:cubicBezTo>
                      <a:pt x="2" y="6"/>
                      <a:pt x="2" y="10"/>
                      <a:pt x="2" y="14"/>
                    </a:cubicBezTo>
                    <a:cubicBezTo>
                      <a:pt x="2" y="19"/>
                      <a:pt x="9" y="26"/>
                      <a:pt x="10" y="29"/>
                    </a:cubicBezTo>
                    <a:cubicBezTo>
                      <a:pt x="11" y="32"/>
                      <a:pt x="13" y="33"/>
                      <a:pt x="18" y="37"/>
                    </a:cubicBezTo>
                    <a:cubicBezTo>
                      <a:pt x="22" y="40"/>
                      <a:pt x="32" y="45"/>
                      <a:pt x="33" y="45"/>
                    </a:cubicBezTo>
                    <a:cubicBezTo>
                      <a:pt x="35" y="44"/>
                      <a:pt x="31" y="36"/>
                      <a:pt x="28" y="33"/>
                    </a:cubicBezTo>
                    <a:cubicBezTo>
                      <a:pt x="25" y="30"/>
                      <a:pt x="28" y="23"/>
                      <a:pt x="28" y="18"/>
                    </a:cubicBezTo>
                    <a:close/>
                    <a:moveTo>
                      <a:pt x="149" y="9"/>
                    </a:moveTo>
                    <a:cubicBezTo>
                      <a:pt x="147" y="9"/>
                      <a:pt x="142" y="9"/>
                      <a:pt x="142" y="7"/>
                    </a:cubicBezTo>
                    <a:cubicBezTo>
                      <a:pt x="142" y="4"/>
                      <a:pt x="138" y="0"/>
                      <a:pt x="135" y="0"/>
                    </a:cubicBezTo>
                    <a:cubicBezTo>
                      <a:pt x="132" y="0"/>
                      <a:pt x="129" y="6"/>
                      <a:pt x="129" y="9"/>
                    </a:cubicBezTo>
                    <a:cubicBezTo>
                      <a:pt x="128" y="11"/>
                      <a:pt x="124" y="11"/>
                      <a:pt x="124" y="14"/>
                    </a:cubicBezTo>
                    <a:cubicBezTo>
                      <a:pt x="124" y="15"/>
                      <a:pt x="124" y="16"/>
                      <a:pt x="122" y="16"/>
                    </a:cubicBezTo>
                    <a:cubicBezTo>
                      <a:pt x="123" y="19"/>
                      <a:pt x="124" y="21"/>
                      <a:pt x="123" y="21"/>
                    </a:cubicBezTo>
                    <a:cubicBezTo>
                      <a:pt x="121" y="20"/>
                      <a:pt x="120" y="23"/>
                      <a:pt x="117" y="23"/>
                    </a:cubicBezTo>
                    <a:cubicBezTo>
                      <a:pt x="116" y="23"/>
                      <a:pt x="115" y="20"/>
                      <a:pt x="113" y="17"/>
                    </a:cubicBezTo>
                    <a:cubicBezTo>
                      <a:pt x="113" y="17"/>
                      <a:pt x="113" y="17"/>
                      <a:pt x="113" y="17"/>
                    </a:cubicBezTo>
                    <a:cubicBezTo>
                      <a:pt x="111" y="17"/>
                      <a:pt x="107" y="24"/>
                      <a:pt x="106" y="28"/>
                    </a:cubicBezTo>
                    <a:cubicBezTo>
                      <a:pt x="105" y="33"/>
                      <a:pt x="100" y="31"/>
                      <a:pt x="94" y="32"/>
                    </a:cubicBezTo>
                    <a:cubicBezTo>
                      <a:pt x="88" y="32"/>
                      <a:pt x="90" y="39"/>
                      <a:pt x="89" y="42"/>
                    </a:cubicBezTo>
                    <a:cubicBezTo>
                      <a:pt x="88" y="45"/>
                      <a:pt x="80" y="40"/>
                      <a:pt x="77" y="39"/>
                    </a:cubicBezTo>
                    <a:cubicBezTo>
                      <a:pt x="77" y="42"/>
                      <a:pt x="78" y="44"/>
                      <a:pt x="79" y="44"/>
                    </a:cubicBezTo>
                    <a:cubicBezTo>
                      <a:pt x="81" y="44"/>
                      <a:pt x="84" y="49"/>
                      <a:pt x="86" y="48"/>
                    </a:cubicBezTo>
                    <a:cubicBezTo>
                      <a:pt x="88" y="46"/>
                      <a:pt x="94" y="48"/>
                      <a:pt x="96" y="47"/>
                    </a:cubicBezTo>
                    <a:cubicBezTo>
                      <a:pt x="99" y="46"/>
                      <a:pt x="100" y="43"/>
                      <a:pt x="105" y="43"/>
                    </a:cubicBezTo>
                    <a:cubicBezTo>
                      <a:pt x="109" y="43"/>
                      <a:pt x="107" y="47"/>
                      <a:pt x="112" y="45"/>
                    </a:cubicBezTo>
                    <a:cubicBezTo>
                      <a:pt x="117" y="42"/>
                      <a:pt x="120" y="44"/>
                      <a:pt x="119" y="40"/>
                    </a:cubicBezTo>
                    <a:cubicBezTo>
                      <a:pt x="119" y="36"/>
                      <a:pt x="122" y="36"/>
                      <a:pt x="122" y="32"/>
                    </a:cubicBezTo>
                    <a:cubicBezTo>
                      <a:pt x="121" y="29"/>
                      <a:pt x="127" y="31"/>
                      <a:pt x="126" y="25"/>
                    </a:cubicBezTo>
                    <a:cubicBezTo>
                      <a:pt x="126" y="19"/>
                      <a:pt x="135" y="20"/>
                      <a:pt x="139" y="20"/>
                    </a:cubicBezTo>
                    <a:cubicBezTo>
                      <a:pt x="140" y="20"/>
                      <a:pt x="141" y="20"/>
                      <a:pt x="143" y="21"/>
                    </a:cubicBezTo>
                    <a:cubicBezTo>
                      <a:pt x="145" y="20"/>
                      <a:pt x="149" y="18"/>
                      <a:pt x="148" y="16"/>
                    </a:cubicBezTo>
                    <a:cubicBezTo>
                      <a:pt x="145" y="14"/>
                      <a:pt x="154" y="16"/>
                      <a:pt x="155" y="13"/>
                    </a:cubicBezTo>
                    <a:cubicBezTo>
                      <a:pt x="156" y="10"/>
                      <a:pt x="152" y="8"/>
                      <a:pt x="149"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9" name="Freeform 95">
                <a:extLst>
                  <a:ext uri="{FF2B5EF4-FFF2-40B4-BE49-F238E27FC236}">
                    <a16:creationId xmlns:a16="http://schemas.microsoft.com/office/drawing/2014/main" id="{685D9F58-FC5E-4133-8E8A-4B83622C7A34}"/>
                  </a:ext>
                </a:extLst>
              </p:cNvPr>
              <p:cNvSpPr>
                <a:spLocks/>
              </p:cNvSpPr>
              <p:nvPr/>
            </p:nvSpPr>
            <p:spPr bwMode="auto">
              <a:xfrm>
                <a:off x="7013852" y="4000713"/>
                <a:ext cx="25095" cy="16311"/>
              </a:xfrm>
              <a:custGeom>
                <a:avLst/>
                <a:gdLst>
                  <a:gd name="T0" fmla="*/ 4 w 11"/>
                  <a:gd name="T1" fmla="*/ 7 h 7"/>
                  <a:gd name="T2" fmla="*/ 10 w 11"/>
                  <a:gd name="T3" fmla="*/ 5 h 7"/>
                  <a:gd name="T4" fmla="*/ 9 w 11"/>
                  <a:gd name="T5" fmla="*/ 0 h 7"/>
                  <a:gd name="T6" fmla="*/ 6 w 11"/>
                  <a:gd name="T7" fmla="*/ 2 h 7"/>
                  <a:gd name="T8" fmla="*/ 0 w 11"/>
                  <a:gd name="T9" fmla="*/ 1 h 7"/>
                  <a:gd name="T10" fmla="*/ 4 w 11"/>
                  <a:gd name="T11" fmla="*/ 7 h 7"/>
                </a:gdLst>
                <a:ahLst/>
                <a:cxnLst>
                  <a:cxn ang="0">
                    <a:pos x="T0" y="T1"/>
                  </a:cxn>
                  <a:cxn ang="0">
                    <a:pos x="T2" y="T3"/>
                  </a:cxn>
                  <a:cxn ang="0">
                    <a:pos x="T4" y="T5"/>
                  </a:cxn>
                  <a:cxn ang="0">
                    <a:pos x="T6" y="T7"/>
                  </a:cxn>
                  <a:cxn ang="0">
                    <a:pos x="T8" y="T9"/>
                  </a:cxn>
                  <a:cxn ang="0">
                    <a:pos x="T10" y="T11"/>
                  </a:cxn>
                </a:cxnLst>
                <a:rect l="0" t="0" r="r" b="b"/>
                <a:pathLst>
                  <a:path w="11" h="7">
                    <a:moveTo>
                      <a:pt x="4" y="7"/>
                    </a:moveTo>
                    <a:cubicBezTo>
                      <a:pt x="7" y="7"/>
                      <a:pt x="8" y="4"/>
                      <a:pt x="10" y="5"/>
                    </a:cubicBezTo>
                    <a:cubicBezTo>
                      <a:pt x="11" y="5"/>
                      <a:pt x="10" y="3"/>
                      <a:pt x="9" y="0"/>
                    </a:cubicBezTo>
                    <a:cubicBezTo>
                      <a:pt x="8" y="1"/>
                      <a:pt x="6" y="1"/>
                      <a:pt x="6" y="2"/>
                    </a:cubicBezTo>
                    <a:cubicBezTo>
                      <a:pt x="6" y="4"/>
                      <a:pt x="2" y="1"/>
                      <a:pt x="0" y="1"/>
                    </a:cubicBezTo>
                    <a:cubicBezTo>
                      <a:pt x="2" y="4"/>
                      <a:pt x="3" y="7"/>
                      <a:pt x="4"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0" name="Freeform 96">
                <a:extLst>
                  <a:ext uri="{FF2B5EF4-FFF2-40B4-BE49-F238E27FC236}">
                    <a16:creationId xmlns:a16="http://schemas.microsoft.com/office/drawing/2014/main" id="{F0921AF9-53BF-4227-B542-E904D451499E}"/>
                  </a:ext>
                </a:extLst>
              </p:cNvPr>
              <p:cNvSpPr>
                <a:spLocks/>
              </p:cNvSpPr>
              <p:nvPr/>
            </p:nvSpPr>
            <p:spPr bwMode="auto">
              <a:xfrm>
                <a:off x="5632399" y="3353274"/>
                <a:ext cx="181935" cy="178171"/>
              </a:xfrm>
              <a:custGeom>
                <a:avLst/>
                <a:gdLst>
                  <a:gd name="T0" fmla="*/ 66 w 79"/>
                  <a:gd name="T1" fmla="*/ 69 h 77"/>
                  <a:gd name="T2" fmla="*/ 70 w 79"/>
                  <a:gd name="T3" fmla="*/ 66 h 77"/>
                  <a:gd name="T4" fmla="*/ 75 w 79"/>
                  <a:gd name="T5" fmla="*/ 69 h 77"/>
                  <a:gd name="T6" fmla="*/ 79 w 79"/>
                  <a:gd name="T7" fmla="*/ 68 h 77"/>
                  <a:gd name="T8" fmla="*/ 74 w 79"/>
                  <a:gd name="T9" fmla="*/ 61 h 77"/>
                  <a:gd name="T10" fmla="*/ 71 w 79"/>
                  <a:gd name="T11" fmla="*/ 56 h 77"/>
                  <a:gd name="T12" fmla="*/ 72 w 79"/>
                  <a:gd name="T13" fmla="*/ 50 h 77"/>
                  <a:gd name="T14" fmla="*/ 68 w 79"/>
                  <a:gd name="T15" fmla="*/ 46 h 77"/>
                  <a:gd name="T16" fmla="*/ 59 w 79"/>
                  <a:gd name="T17" fmla="*/ 40 h 77"/>
                  <a:gd name="T18" fmla="*/ 56 w 79"/>
                  <a:gd name="T19" fmla="*/ 35 h 77"/>
                  <a:gd name="T20" fmla="*/ 55 w 79"/>
                  <a:gd name="T21" fmla="*/ 28 h 77"/>
                  <a:gd name="T22" fmla="*/ 58 w 79"/>
                  <a:gd name="T23" fmla="*/ 22 h 77"/>
                  <a:gd name="T24" fmla="*/ 59 w 79"/>
                  <a:gd name="T25" fmla="*/ 17 h 77"/>
                  <a:gd name="T26" fmla="*/ 56 w 79"/>
                  <a:gd name="T27" fmla="*/ 14 h 77"/>
                  <a:gd name="T28" fmla="*/ 51 w 79"/>
                  <a:gd name="T29" fmla="*/ 9 h 77"/>
                  <a:gd name="T30" fmla="*/ 48 w 79"/>
                  <a:gd name="T31" fmla="*/ 3 h 77"/>
                  <a:gd name="T32" fmla="*/ 40 w 79"/>
                  <a:gd name="T33" fmla="*/ 1 h 77"/>
                  <a:gd name="T34" fmla="*/ 33 w 79"/>
                  <a:gd name="T35" fmla="*/ 0 h 77"/>
                  <a:gd name="T36" fmla="*/ 29 w 79"/>
                  <a:gd name="T37" fmla="*/ 3 h 77"/>
                  <a:gd name="T38" fmla="*/ 29 w 79"/>
                  <a:gd name="T39" fmla="*/ 3 h 77"/>
                  <a:gd name="T40" fmla="*/ 24 w 79"/>
                  <a:gd name="T41" fmla="*/ 6 h 77"/>
                  <a:gd name="T42" fmla="*/ 19 w 79"/>
                  <a:gd name="T43" fmla="*/ 10 h 77"/>
                  <a:gd name="T44" fmla="*/ 20 w 79"/>
                  <a:gd name="T45" fmla="*/ 17 h 77"/>
                  <a:gd name="T46" fmla="*/ 19 w 79"/>
                  <a:gd name="T47" fmla="*/ 23 h 77"/>
                  <a:gd name="T48" fmla="*/ 17 w 79"/>
                  <a:gd name="T49" fmla="*/ 28 h 77"/>
                  <a:gd name="T50" fmla="*/ 0 w 79"/>
                  <a:gd name="T51" fmla="*/ 37 h 77"/>
                  <a:gd name="T52" fmla="*/ 1 w 79"/>
                  <a:gd name="T53" fmla="*/ 41 h 77"/>
                  <a:gd name="T54" fmla="*/ 3 w 79"/>
                  <a:gd name="T55" fmla="*/ 49 h 77"/>
                  <a:gd name="T56" fmla="*/ 9 w 79"/>
                  <a:gd name="T57" fmla="*/ 49 h 77"/>
                  <a:gd name="T58" fmla="*/ 25 w 79"/>
                  <a:gd name="T59" fmla="*/ 58 h 77"/>
                  <a:gd name="T60" fmla="*/ 44 w 79"/>
                  <a:gd name="T61" fmla="*/ 72 h 77"/>
                  <a:gd name="T62" fmla="*/ 54 w 79"/>
                  <a:gd name="T63" fmla="*/ 76 h 77"/>
                  <a:gd name="T64" fmla="*/ 63 w 79"/>
                  <a:gd name="T65" fmla="*/ 77 h 77"/>
                  <a:gd name="T66" fmla="*/ 66 w 79"/>
                  <a:gd name="T67"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77">
                    <a:moveTo>
                      <a:pt x="66" y="69"/>
                    </a:moveTo>
                    <a:cubicBezTo>
                      <a:pt x="67" y="68"/>
                      <a:pt x="68" y="67"/>
                      <a:pt x="70" y="66"/>
                    </a:cubicBezTo>
                    <a:cubicBezTo>
                      <a:pt x="72" y="66"/>
                      <a:pt x="73" y="67"/>
                      <a:pt x="75" y="69"/>
                    </a:cubicBezTo>
                    <a:cubicBezTo>
                      <a:pt x="76" y="69"/>
                      <a:pt x="78" y="68"/>
                      <a:pt x="79" y="68"/>
                    </a:cubicBezTo>
                    <a:cubicBezTo>
                      <a:pt x="77" y="65"/>
                      <a:pt x="74" y="63"/>
                      <a:pt x="74" y="61"/>
                    </a:cubicBezTo>
                    <a:cubicBezTo>
                      <a:pt x="75" y="59"/>
                      <a:pt x="72" y="57"/>
                      <a:pt x="71" y="56"/>
                    </a:cubicBezTo>
                    <a:cubicBezTo>
                      <a:pt x="71" y="54"/>
                      <a:pt x="73" y="52"/>
                      <a:pt x="72" y="50"/>
                    </a:cubicBezTo>
                    <a:cubicBezTo>
                      <a:pt x="71" y="49"/>
                      <a:pt x="70" y="46"/>
                      <a:pt x="68" y="46"/>
                    </a:cubicBezTo>
                    <a:cubicBezTo>
                      <a:pt x="66" y="45"/>
                      <a:pt x="59" y="42"/>
                      <a:pt x="59" y="40"/>
                    </a:cubicBezTo>
                    <a:cubicBezTo>
                      <a:pt x="60" y="37"/>
                      <a:pt x="57" y="36"/>
                      <a:pt x="56" y="35"/>
                    </a:cubicBezTo>
                    <a:cubicBezTo>
                      <a:pt x="54" y="35"/>
                      <a:pt x="53" y="29"/>
                      <a:pt x="55" y="28"/>
                    </a:cubicBezTo>
                    <a:cubicBezTo>
                      <a:pt x="56" y="27"/>
                      <a:pt x="56" y="22"/>
                      <a:pt x="58" y="22"/>
                    </a:cubicBezTo>
                    <a:cubicBezTo>
                      <a:pt x="60" y="22"/>
                      <a:pt x="58" y="19"/>
                      <a:pt x="59" y="17"/>
                    </a:cubicBezTo>
                    <a:cubicBezTo>
                      <a:pt x="59" y="15"/>
                      <a:pt x="57" y="14"/>
                      <a:pt x="56" y="14"/>
                    </a:cubicBezTo>
                    <a:cubicBezTo>
                      <a:pt x="54" y="14"/>
                      <a:pt x="51" y="11"/>
                      <a:pt x="51" y="9"/>
                    </a:cubicBezTo>
                    <a:cubicBezTo>
                      <a:pt x="51" y="7"/>
                      <a:pt x="48" y="4"/>
                      <a:pt x="48" y="3"/>
                    </a:cubicBezTo>
                    <a:cubicBezTo>
                      <a:pt x="48" y="7"/>
                      <a:pt x="42" y="1"/>
                      <a:pt x="40" y="1"/>
                    </a:cubicBezTo>
                    <a:cubicBezTo>
                      <a:pt x="38" y="2"/>
                      <a:pt x="36" y="0"/>
                      <a:pt x="33" y="0"/>
                    </a:cubicBezTo>
                    <a:cubicBezTo>
                      <a:pt x="30" y="0"/>
                      <a:pt x="30" y="2"/>
                      <a:pt x="29" y="3"/>
                    </a:cubicBezTo>
                    <a:cubicBezTo>
                      <a:pt x="29" y="3"/>
                      <a:pt x="29" y="3"/>
                      <a:pt x="29" y="3"/>
                    </a:cubicBezTo>
                    <a:cubicBezTo>
                      <a:pt x="24" y="6"/>
                      <a:pt x="24" y="6"/>
                      <a:pt x="24" y="6"/>
                    </a:cubicBezTo>
                    <a:cubicBezTo>
                      <a:pt x="24" y="6"/>
                      <a:pt x="20" y="8"/>
                      <a:pt x="19" y="10"/>
                    </a:cubicBezTo>
                    <a:cubicBezTo>
                      <a:pt x="18" y="13"/>
                      <a:pt x="21" y="15"/>
                      <a:pt x="20" y="17"/>
                    </a:cubicBezTo>
                    <a:cubicBezTo>
                      <a:pt x="19" y="18"/>
                      <a:pt x="19" y="22"/>
                      <a:pt x="19" y="23"/>
                    </a:cubicBezTo>
                    <a:cubicBezTo>
                      <a:pt x="20" y="24"/>
                      <a:pt x="17" y="28"/>
                      <a:pt x="17" y="28"/>
                    </a:cubicBezTo>
                    <a:cubicBezTo>
                      <a:pt x="17" y="28"/>
                      <a:pt x="8" y="33"/>
                      <a:pt x="0" y="37"/>
                    </a:cubicBezTo>
                    <a:cubicBezTo>
                      <a:pt x="0" y="38"/>
                      <a:pt x="0" y="40"/>
                      <a:pt x="1" y="41"/>
                    </a:cubicBezTo>
                    <a:cubicBezTo>
                      <a:pt x="1" y="43"/>
                      <a:pt x="2" y="46"/>
                      <a:pt x="3" y="49"/>
                    </a:cubicBezTo>
                    <a:cubicBezTo>
                      <a:pt x="6" y="49"/>
                      <a:pt x="6" y="49"/>
                      <a:pt x="9" y="49"/>
                    </a:cubicBezTo>
                    <a:cubicBezTo>
                      <a:pt x="12" y="49"/>
                      <a:pt x="22" y="57"/>
                      <a:pt x="25" y="58"/>
                    </a:cubicBezTo>
                    <a:cubicBezTo>
                      <a:pt x="27" y="59"/>
                      <a:pt x="41" y="70"/>
                      <a:pt x="44" y="72"/>
                    </a:cubicBezTo>
                    <a:cubicBezTo>
                      <a:pt x="47" y="75"/>
                      <a:pt x="52" y="76"/>
                      <a:pt x="54" y="76"/>
                    </a:cubicBezTo>
                    <a:cubicBezTo>
                      <a:pt x="55" y="76"/>
                      <a:pt x="59" y="76"/>
                      <a:pt x="63" y="77"/>
                    </a:cubicBezTo>
                    <a:cubicBezTo>
                      <a:pt x="64" y="74"/>
                      <a:pt x="66" y="70"/>
                      <a:pt x="66" y="6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1" name="Freeform 97">
                <a:extLst>
                  <a:ext uri="{FF2B5EF4-FFF2-40B4-BE49-F238E27FC236}">
                    <a16:creationId xmlns:a16="http://schemas.microsoft.com/office/drawing/2014/main" id="{6B1FD5B8-F9B8-41D4-941C-02D38CBE63F5}"/>
                  </a:ext>
                </a:extLst>
              </p:cNvPr>
              <p:cNvSpPr>
                <a:spLocks/>
              </p:cNvSpPr>
              <p:nvPr/>
            </p:nvSpPr>
            <p:spPr bwMode="auto">
              <a:xfrm>
                <a:off x="5777947" y="3505096"/>
                <a:ext cx="35132" cy="35132"/>
              </a:xfrm>
              <a:custGeom>
                <a:avLst/>
                <a:gdLst>
                  <a:gd name="T0" fmla="*/ 5 w 15"/>
                  <a:gd name="T1" fmla="*/ 11 h 15"/>
                  <a:gd name="T2" fmla="*/ 9 w 15"/>
                  <a:gd name="T3" fmla="*/ 15 h 15"/>
                  <a:gd name="T4" fmla="*/ 15 w 15"/>
                  <a:gd name="T5" fmla="*/ 15 h 15"/>
                  <a:gd name="T6" fmla="*/ 12 w 15"/>
                  <a:gd name="T7" fmla="*/ 5 h 15"/>
                  <a:gd name="T8" fmla="*/ 12 w 15"/>
                  <a:gd name="T9" fmla="*/ 3 h 15"/>
                  <a:gd name="T10" fmla="*/ 7 w 15"/>
                  <a:gd name="T11" fmla="*/ 0 h 15"/>
                  <a:gd name="T12" fmla="*/ 3 w 15"/>
                  <a:gd name="T13" fmla="*/ 3 h 15"/>
                  <a:gd name="T14" fmla="*/ 0 w 15"/>
                  <a:gd name="T15" fmla="*/ 11 h 15"/>
                  <a:gd name="T16" fmla="*/ 5 w 15"/>
                  <a:gd name="T17"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5" y="11"/>
                    </a:moveTo>
                    <a:cubicBezTo>
                      <a:pt x="9" y="15"/>
                      <a:pt x="9" y="15"/>
                      <a:pt x="9" y="15"/>
                    </a:cubicBezTo>
                    <a:cubicBezTo>
                      <a:pt x="15" y="15"/>
                      <a:pt x="15" y="15"/>
                      <a:pt x="15" y="15"/>
                    </a:cubicBezTo>
                    <a:cubicBezTo>
                      <a:pt x="14" y="11"/>
                      <a:pt x="12" y="6"/>
                      <a:pt x="12" y="5"/>
                    </a:cubicBezTo>
                    <a:cubicBezTo>
                      <a:pt x="12" y="4"/>
                      <a:pt x="12" y="4"/>
                      <a:pt x="12" y="3"/>
                    </a:cubicBezTo>
                    <a:cubicBezTo>
                      <a:pt x="10" y="1"/>
                      <a:pt x="9" y="0"/>
                      <a:pt x="7" y="0"/>
                    </a:cubicBezTo>
                    <a:cubicBezTo>
                      <a:pt x="5" y="1"/>
                      <a:pt x="4" y="2"/>
                      <a:pt x="3" y="3"/>
                    </a:cubicBezTo>
                    <a:cubicBezTo>
                      <a:pt x="3" y="4"/>
                      <a:pt x="1" y="8"/>
                      <a:pt x="0" y="11"/>
                    </a:cubicBezTo>
                    <a:cubicBezTo>
                      <a:pt x="3" y="11"/>
                      <a:pt x="5" y="11"/>
                      <a:pt x="5"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2" name="Freeform 98">
                <a:extLst>
                  <a:ext uri="{FF2B5EF4-FFF2-40B4-BE49-F238E27FC236}">
                    <a16:creationId xmlns:a16="http://schemas.microsoft.com/office/drawing/2014/main" id="{EE344350-A6AE-4C12-82E2-FCA41E7EDA75}"/>
                  </a:ext>
                </a:extLst>
              </p:cNvPr>
              <p:cNvSpPr>
                <a:spLocks noEditPoints="1"/>
              </p:cNvSpPr>
              <p:nvPr/>
            </p:nvSpPr>
            <p:spPr bwMode="auto">
              <a:xfrm>
                <a:off x="4830629" y="3039593"/>
                <a:ext cx="272276" cy="225851"/>
              </a:xfrm>
              <a:custGeom>
                <a:avLst/>
                <a:gdLst>
                  <a:gd name="T0" fmla="*/ 104 w 118"/>
                  <a:gd name="T1" fmla="*/ 22 h 98"/>
                  <a:gd name="T2" fmla="*/ 99 w 118"/>
                  <a:gd name="T3" fmla="*/ 21 h 98"/>
                  <a:gd name="T4" fmla="*/ 94 w 118"/>
                  <a:gd name="T5" fmla="*/ 18 h 98"/>
                  <a:gd name="T6" fmla="*/ 86 w 118"/>
                  <a:gd name="T7" fmla="*/ 17 h 98"/>
                  <a:gd name="T8" fmla="*/ 82 w 118"/>
                  <a:gd name="T9" fmla="*/ 14 h 98"/>
                  <a:gd name="T10" fmla="*/ 79 w 118"/>
                  <a:gd name="T11" fmla="*/ 10 h 98"/>
                  <a:gd name="T12" fmla="*/ 76 w 118"/>
                  <a:gd name="T13" fmla="*/ 12 h 98"/>
                  <a:gd name="T14" fmla="*/ 73 w 118"/>
                  <a:gd name="T15" fmla="*/ 9 h 98"/>
                  <a:gd name="T16" fmla="*/ 68 w 118"/>
                  <a:gd name="T17" fmla="*/ 6 h 98"/>
                  <a:gd name="T18" fmla="*/ 64 w 118"/>
                  <a:gd name="T19" fmla="*/ 4 h 98"/>
                  <a:gd name="T20" fmla="*/ 62 w 118"/>
                  <a:gd name="T21" fmla="*/ 1 h 98"/>
                  <a:gd name="T22" fmla="*/ 60 w 118"/>
                  <a:gd name="T23" fmla="*/ 0 h 98"/>
                  <a:gd name="T24" fmla="*/ 59 w 118"/>
                  <a:gd name="T25" fmla="*/ 0 h 98"/>
                  <a:gd name="T26" fmla="*/ 54 w 118"/>
                  <a:gd name="T27" fmla="*/ 7 h 98"/>
                  <a:gd name="T28" fmla="*/ 45 w 118"/>
                  <a:gd name="T29" fmla="*/ 12 h 98"/>
                  <a:gd name="T30" fmla="*/ 40 w 118"/>
                  <a:gd name="T31" fmla="*/ 18 h 98"/>
                  <a:gd name="T32" fmla="*/ 30 w 118"/>
                  <a:gd name="T33" fmla="*/ 15 h 98"/>
                  <a:gd name="T34" fmla="*/ 25 w 118"/>
                  <a:gd name="T35" fmla="*/ 18 h 98"/>
                  <a:gd name="T36" fmla="*/ 27 w 118"/>
                  <a:gd name="T37" fmla="*/ 26 h 98"/>
                  <a:gd name="T38" fmla="*/ 20 w 118"/>
                  <a:gd name="T39" fmla="*/ 26 h 98"/>
                  <a:gd name="T40" fmla="*/ 15 w 118"/>
                  <a:gd name="T41" fmla="*/ 24 h 98"/>
                  <a:gd name="T42" fmla="*/ 7 w 118"/>
                  <a:gd name="T43" fmla="*/ 24 h 98"/>
                  <a:gd name="T44" fmla="*/ 2 w 118"/>
                  <a:gd name="T45" fmla="*/ 28 h 98"/>
                  <a:gd name="T46" fmla="*/ 3 w 118"/>
                  <a:gd name="T47" fmla="*/ 33 h 98"/>
                  <a:gd name="T48" fmla="*/ 13 w 118"/>
                  <a:gd name="T49" fmla="*/ 37 h 98"/>
                  <a:gd name="T50" fmla="*/ 21 w 118"/>
                  <a:gd name="T51" fmla="*/ 39 h 98"/>
                  <a:gd name="T52" fmla="*/ 23 w 118"/>
                  <a:gd name="T53" fmla="*/ 42 h 98"/>
                  <a:gd name="T54" fmla="*/ 29 w 118"/>
                  <a:gd name="T55" fmla="*/ 49 h 98"/>
                  <a:gd name="T56" fmla="*/ 32 w 118"/>
                  <a:gd name="T57" fmla="*/ 55 h 98"/>
                  <a:gd name="T58" fmla="*/ 30 w 118"/>
                  <a:gd name="T59" fmla="*/ 65 h 98"/>
                  <a:gd name="T60" fmla="*/ 27 w 118"/>
                  <a:gd name="T61" fmla="*/ 79 h 98"/>
                  <a:gd name="T62" fmla="*/ 26 w 118"/>
                  <a:gd name="T63" fmla="*/ 80 h 98"/>
                  <a:gd name="T64" fmla="*/ 31 w 118"/>
                  <a:gd name="T65" fmla="*/ 82 h 98"/>
                  <a:gd name="T66" fmla="*/ 38 w 118"/>
                  <a:gd name="T67" fmla="*/ 86 h 98"/>
                  <a:gd name="T68" fmla="*/ 45 w 118"/>
                  <a:gd name="T69" fmla="*/ 85 h 98"/>
                  <a:gd name="T70" fmla="*/ 49 w 118"/>
                  <a:gd name="T71" fmla="*/ 86 h 98"/>
                  <a:gd name="T72" fmla="*/ 58 w 118"/>
                  <a:gd name="T73" fmla="*/ 88 h 98"/>
                  <a:gd name="T74" fmla="*/ 66 w 118"/>
                  <a:gd name="T75" fmla="*/ 88 h 98"/>
                  <a:gd name="T76" fmla="*/ 66 w 118"/>
                  <a:gd name="T77" fmla="*/ 86 h 98"/>
                  <a:gd name="T78" fmla="*/ 73 w 118"/>
                  <a:gd name="T79" fmla="*/ 78 h 98"/>
                  <a:gd name="T80" fmla="*/ 87 w 118"/>
                  <a:gd name="T81" fmla="*/ 82 h 98"/>
                  <a:gd name="T82" fmla="*/ 97 w 118"/>
                  <a:gd name="T83" fmla="*/ 79 h 98"/>
                  <a:gd name="T84" fmla="*/ 102 w 118"/>
                  <a:gd name="T85" fmla="*/ 75 h 98"/>
                  <a:gd name="T86" fmla="*/ 103 w 118"/>
                  <a:gd name="T87" fmla="*/ 73 h 98"/>
                  <a:gd name="T88" fmla="*/ 99 w 118"/>
                  <a:gd name="T89" fmla="*/ 71 h 98"/>
                  <a:gd name="T90" fmla="*/ 97 w 118"/>
                  <a:gd name="T91" fmla="*/ 67 h 98"/>
                  <a:gd name="T92" fmla="*/ 95 w 118"/>
                  <a:gd name="T93" fmla="*/ 63 h 98"/>
                  <a:gd name="T94" fmla="*/ 96 w 118"/>
                  <a:gd name="T95" fmla="*/ 61 h 98"/>
                  <a:gd name="T96" fmla="*/ 98 w 118"/>
                  <a:gd name="T97" fmla="*/ 58 h 98"/>
                  <a:gd name="T98" fmla="*/ 97 w 118"/>
                  <a:gd name="T99" fmla="*/ 54 h 98"/>
                  <a:gd name="T100" fmla="*/ 96 w 118"/>
                  <a:gd name="T101" fmla="*/ 50 h 98"/>
                  <a:gd name="T102" fmla="*/ 92 w 118"/>
                  <a:gd name="T103" fmla="*/ 50 h 98"/>
                  <a:gd name="T104" fmla="*/ 91 w 118"/>
                  <a:gd name="T105" fmla="*/ 47 h 98"/>
                  <a:gd name="T106" fmla="*/ 96 w 118"/>
                  <a:gd name="T107" fmla="*/ 41 h 98"/>
                  <a:gd name="T108" fmla="*/ 100 w 118"/>
                  <a:gd name="T109" fmla="*/ 37 h 98"/>
                  <a:gd name="T110" fmla="*/ 102 w 118"/>
                  <a:gd name="T111" fmla="*/ 31 h 98"/>
                  <a:gd name="T112" fmla="*/ 105 w 118"/>
                  <a:gd name="T113" fmla="*/ 25 h 98"/>
                  <a:gd name="T114" fmla="*/ 104 w 118"/>
                  <a:gd name="T115" fmla="*/ 22 h 98"/>
                  <a:gd name="T116" fmla="*/ 116 w 118"/>
                  <a:gd name="T117" fmla="*/ 83 h 98"/>
                  <a:gd name="T118" fmla="*/ 111 w 118"/>
                  <a:gd name="T119" fmla="*/ 87 h 98"/>
                  <a:gd name="T120" fmla="*/ 115 w 118"/>
                  <a:gd name="T121" fmla="*/ 98 h 98"/>
                  <a:gd name="T122" fmla="*/ 116 w 118"/>
                  <a:gd name="T123" fmla="*/ 8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8" h="98">
                    <a:moveTo>
                      <a:pt x="104" y="22"/>
                    </a:moveTo>
                    <a:cubicBezTo>
                      <a:pt x="103" y="22"/>
                      <a:pt x="102" y="21"/>
                      <a:pt x="99" y="21"/>
                    </a:cubicBezTo>
                    <a:cubicBezTo>
                      <a:pt x="97" y="21"/>
                      <a:pt x="95" y="20"/>
                      <a:pt x="94" y="18"/>
                    </a:cubicBezTo>
                    <a:cubicBezTo>
                      <a:pt x="93" y="17"/>
                      <a:pt x="88" y="16"/>
                      <a:pt x="86" y="17"/>
                    </a:cubicBezTo>
                    <a:cubicBezTo>
                      <a:pt x="84" y="17"/>
                      <a:pt x="83" y="14"/>
                      <a:pt x="82" y="14"/>
                    </a:cubicBezTo>
                    <a:cubicBezTo>
                      <a:pt x="80" y="14"/>
                      <a:pt x="79" y="12"/>
                      <a:pt x="79" y="10"/>
                    </a:cubicBezTo>
                    <a:cubicBezTo>
                      <a:pt x="79" y="9"/>
                      <a:pt x="77" y="11"/>
                      <a:pt x="76" y="12"/>
                    </a:cubicBezTo>
                    <a:cubicBezTo>
                      <a:pt x="74" y="13"/>
                      <a:pt x="74" y="10"/>
                      <a:pt x="73" y="9"/>
                    </a:cubicBezTo>
                    <a:cubicBezTo>
                      <a:pt x="73" y="8"/>
                      <a:pt x="70" y="7"/>
                      <a:pt x="68" y="6"/>
                    </a:cubicBezTo>
                    <a:cubicBezTo>
                      <a:pt x="67" y="5"/>
                      <a:pt x="65" y="3"/>
                      <a:pt x="64" y="4"/>
                    </a:cubicBezTo>
                    <a:cubicBezTo>
                      <a:pt x="64" y="5"/>
                      <a:pt x="62" y="2"/>
                      <a:pt x="62" y="1"/>
                    </a:cubicBezTo>
                    <a:cubicBezTo>
                      <a:pt x="61" y="0"/>
                      <a:pt x="61" y="0"/>
                      <a:pt x="60" y="0"/>
                    </a:cubicBezTo>
                    <a:cubicBezTo>
                      <a:pt x="60" y="0"/>
                      <a:pt x="59" y="0"/>
                      <a:pt x="59" y="0"/>
                    </a:cubicBezTo>
                    <a:cubicBezTo>
                      <a:pt x="56" y="0"/>
                      <a:pt x="53" y="2"/>
                      <a:pt x="54" y="7"/>
                    </a:cubicBezTo>
                    <a:cubicBezTo>
                      <a:pt x="54" y="12"/>
                      <a:pt x="50" y="12"/>
                      <a:pt x="45" y="12"/>
                    </a:cubicBezTo>
                    <a:cubicBezTo>
                      <a:pt x="41" y="13"/>
                      <a:pt x="42" y="17"/>
                      <a:pt x="40" y="18"/>
                    </a:cubicBezTo>
                    <a:cubicBezTo>
                      <a:pt x="38" y="20"/>
                      <a:pt x="31" y="17"/>
                      <a:pt x="30" y="15"/>
                    </a:cubicBezTo>
                    <a:cubicBezTo>
                      <a:pt x="29" y="12"/>
                      <a:pt x="23" y="15"/>
                      <a:pt x="25" y="18"/>
                    </a:cubicBezTo>
                    <a:cubicBezTo>
                      <a:pt x="28" y="21"/>
                      <a:pt x="28" y="25"/>
                      <a:pt x="27" y="26"/>
                    </a:cubicBezTo>
                    <a:cubicBezTo>
                      <a:pt x="25" y="28"/>
                      <a:pt x="22" y="24"/>
                      <a:pt x="20" y="26"/>
                    </a:cubicBezTo>
                    <a:cubicBezTo>
                      <a:pt x="17" y="28"/>
                      <a:pt x="17" y="25"/>
                      <a:pt x="15" y="24"/>
                    </a:cubicBezTo>
                    <a:cubicBezTo>
                      <a:pt x="12" y="23"/>
                      <a:pt x="11" y="25"/>
                      <a:pt x="7" y="24"/>
                    </a:cubicBezTo>
                    <a:cubicBezTo>
                      <a:pt x="3" y="24"/>
                      <a:pt x="0" y="26"/>
                      <a:pt x="2" y="28"/>
                    </a:cubicBezTo>
                    <a:cubicBezTo>
                      <a:pt x="3" y="30"/>
                      <a:pt x="2" y="32"/>
                      <a:pt x="3" y="33"/>
                    </a:cubicBezTo>
                    <a:cubicBezTo>
                      <a:pt x="4" y="35"/>
                      <a:pt x="9" y="35"/>
                      <a:pt x="13" y="37"/>
                    </a:cubicBezTo>
                    <a:cubicBezTo>
                      <a:pt x="18" y="39"/>
                      <a:pt x="18" y="37"/>
                      <a:pt x="21" y="39"/>
                    </a:cubicBezTo>
                    <a:cubicBezTo>
                      <a:pt x="23" y="40"/>
                      <a:pt x="23" y="39"/>
                      <a:pt x="23" y="42"/>
                    </a:cubicBezTo>
                    <a:cubicBezTo>
                      <a:pt x="23" y="45"/>
                      <a:pt x="25" y="48"/>
                      <a:pt x="29" y="49"/>
                    </a:cubicBezTo>
                    <a:cubicBezTo>
                      <a:pt x="33" y="50"/>
                      <a:pt x="30" y="53"/>
                      <a:pt x="32" y="55"/>
                    </a:cubicBezTo>
                    <a:cubicBezTo>
                      <a:pt x="33" y="58"/>
                      <a:pt x="30" y="62"/>
                      <a:pt x="30" y="65"/>
                    </a:cubicBezTo>
                    <a:cubicBezTo>
                      <a:pt x="31" y="68"/>
                      <a:pt x="28" y="79"/>
                      <a:pt x="27" y="79"/>
                    </a:cubicBezTo>
                    <a:cubicBezTo>
                      <a:pt x="26" y="80"/>
                      <a:pt x="26" y="80"/>
                      <a:pt x="26" y="80"/>
                    </a:cubicBezTo>
                    <a:cubicBezTo>
                      <a:pt x="28" y="80"/>
                      <a:pt x="30" y="81"/>
                      <a:pt x="31" y="82"/>
                    </a:cubicBezTo>
                    <a:cubicBezTo>
                      <a:pt x="32" y="83"/>
                      <a:pt x="36" y="84"/>
                      <a:pt x="38" y="86"/>
                    </a:cubicBezTo>
                    <a:cubicBezTo>
                      <a:pt x="41" y="87"/>
                      <a:pt x="45" y="87"/>
                      <a:pt x="45" y="85"/>
                    </a:cubicBezTo>
                    <a:cubicBezTo>
                      <a:pt x="45" y="83"/>
                      <a:pt x="47" y="84"/>
                      <a:pt x="49" y="86"/>
                    </a:cubicBezTo>
                    <a:cubicBezTo>
                      <a:pt x="50" y="87"/>
                      <a:pt x="56" y="88"/>
                      <a:pt x="58" y="88"/>
                    </a:cubicBezTo>
                    <a:cubicBezTo>
                      <a:pt x="60" y="89"/>
                      <a:pt x="64" y="88"/>
                      <a:pt x="66" y="88"/>
                    </a:cubicBezTo>
                    <a:cubicBezTo>
                      <a:pt x="66" y="88"/>
                      <a:pt x="66" y="87"/>
                      <a:pt x="66" y="86"/>
                    </a:cubicBezTo>
                    <a:cubicBezTo>
                      <a:pt x="64" y="82"/>
                      <a:pt x="69" y="79"/>
                      <a:pt x="73" y="78"/>
                    </a:cubicBezTo>
                    <a:cubicBezTo>
                      <a:pt x="77" y="78"/>
                      <a:pt x="85" y="80"/>
                      <a:pt x="87" y="82"/>
                    </a:cubicBezTo>
                    <a:cubicBezTo>
                      <a:pt x="90" y="83"/>
                      <a:pt x="93" y="83"/>
                      <a:pt x="97" y="79"/>
                    </a:cubicBezTo>
                    <a:cubicBezTo>
                      <a:pt x="99" y="76"/>
                      <a:pt x="100" y="76"/>
                      <a:pt x="102" y="75"/>
                    </a:cubicBezTo>
                    <a:cubicBezTo>
                      <a:pt x="102" y="74"/>
                      <a:pt x="102" y="73"/>
                      <a:pt x="103" y="73"/>
                    </a:cubicBezTo>
                    <a:cubicBezTo>
                      <a:pt x="103" y="71"/>
                      <a:pt x="101" y="71"/>
                      <a:pt x="99" y="71"/>
                    </a:cubicBezTo>
                    <a:cubicBezTo>
                      <a:pt x="97" y="71"/>
                      <a:pt x="96" y="69"/>
                      <a:pt x="97" y="67"/>
                    </a:cubicBezTo>
                    <a:cubicBezTo>
                      <a:pt x="98" y="65"/>
                      <a:pt x="96" y="65"/>
                      <a:pt x="95" y="63"/>
                    </a:cubicBezTo>
                    <a:cubicBezTo>
                      <a:pt x="93" y="61"/>
                      <a:pt x="95" y="62"/>
                      <a:pt x="96" y="61"/>
                    </a:cubicBezTo>
                    <a:cubicBezTo>
                      <a:pt x="97" y="61"/>
                      <a:pt x="99" y="59"/>
                      <a:pt x="98" y="58"/>
                    </a:cubicBezTo>
                    <a:cubicBezTo>
                      <a:pt x="97" y="58"/>
                      <a:pt x="96" y="56"/>
                      <a:pt x="97" y="54"/>
                    </a:cubicBezTo>
                    <a:cubicBezTo>
                      <a:pt x="98" y="52"/>
                      <a:pt x="96" y="52"/>
                      <a:pt x="96" y="50"/>
                    </a:cubicBezTo>
                    <a:cubicBezTo>
                      <a:pt x="96" y="49"/>
                      <a:pt x="94" y="48"/>
                      <a:pt x="92" y="50"/>
                    </a:cubicBezTo>
                    <a:cubicBezTo>
                      <a:pt x="90" y="52"/>
                      <a:pt x="90" y="50"/>
                      <a:pt x="91" y="47"/>
                    </a:cubicBezTo>
                    <a:cubicBezTo>
                      <a:pt x="92" y="44"/>
                      <a:pt x="96" y="43"/>
                      <a:pt x="96" y="41"/>
                    </a:cubicBezTo>
                    <a:cubicBezTo>
                      <a:pt x="96" y="39"/>
                      <a:pt x="99" y="37"/>
                      <a:pt x="100" y="37"/>
                    </a:cubicBezTo>
                    <a:cubicBezTo>
                      <a:pt x="102" y="37"/>
                      <a:pt x="101" y="34"/>
                      <a:pt x="102" y="31"/>
                    </a:cubicBezTo>
                    <a:cubicBezTo>
                      <a:pt x="103" y="29"/>
                      <a:pt x="103" y="27"/>
                      <a:pt x="105" y="25"/>
                    </a:cubicBezTo>
                    <a:cubicBezTo>
                      <a:pt x="108" y="23"/>
                      <a:pt x="105" y="22"/>
                      <a:pt x="104" y="22"/>
                    </a:cubicBezTo>
                    <a:close/>
                    <a:moveTo>
                      <a:pt x="116" y="83"/>
                    </a:moveTo>
                    <a:cubicBezTo>
                      <a:pt x="115" y="82"/>
                      <a:pt x="115" y="85"/>
                      <a:pt x="111" y="87"/>
                    </a:cubicBezTo>
                    <a:cubicBezTo>
                      <a:pt x="108" y="89"/>
                      <a:pt x="111" y="98"/>
                      <a:pt x="115" y="98"/>
                    </a:cubicBezTo>
                    <a:cubicBezTo>
                      <a:pt x="118" y="97"/>
                      <a:pt x="118" y="83"/>
                      <a:pt x="116" y="8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3" name="Freeform 99">
                <a:extLst>
                  <a:ext uri="{FF2B5EF4-FFF2-40B4-BE49-F238E27FC236}">
                    <a16:creationId xmlns:a16="http://schemas.microsoft.com/office/drawing/2014/main" id="{B86E59F7-7640-43A1-9E5A-53EE5F5C9293}"/>
                  </a:ext>
                </a:extLst>
              </p:cNvPr>
              <p:cNvSpPr>
                <a:spLocks/>
              </p:cNvSpPr>
              <p:nvPr/>
            </p:nvSpPr>
            <p:spPr bwMode="auto">
              <a:xfrm>
                <a:off x="3239636" y="3816268"/>
                <a:ext cx="42661" cy="26349"/>
              </a:xfrm>
              <a:custGeom>
                <a:avLst/>
                <a:gdLst>
                  <a:gd name="T0" fmla="*/ 18 w 18"/>
                  <a:gd name="T1" fmla="*/ 4 h 11"/>
                  <a:gd name="T2" fmla="*/ 9 w 18"/>
                  <a:gd name="T3" fmla="*/ 2 h 11"/>
                  <a:gd name="T4" fmla="*/ 6 w 18"/>
                  <a:gd name="T5" fmla="*/ 0 h 11"/>
                  <a:gd name="T6" fmla="*/ 5 w 18"/>
                  <a:gd name="T7" fmla="*/ 0 h 11"/>
                  <a:gd name="T8" fmla="*/ 0 w 18"/>
                  <a:gd name="T9" fmla="*/ 5 h 11"/>
                  <a:gd name="T10" fmla="*/ 15 w 18"/>
                  <a:gd name="T11" fmla="*/ 11 h 11"/>
                  <a:gd name="T12" fmla="*/ 18 w 18"/>
                  <a:gd name="T13" fmla="*/ 9 h 11"/>
                  <a:gd name="T14" fmla="*/ 18 w 18"/>
                  <a:gd name="T15" fmla="*/ 4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18" y="4"/>
                    </a:moveTo>
                    <a:cubicBezTo>
                      <a:pt x="16" y="2"/>
                      <a:pt x="13" y="5"/>
                      <a:pt x="9" y="2"/>
                    </a:cubicBezTo>
                    <a:cubicBezTo>
                      <a:pt x="8" y="1"/>
                      <a:pt x="7" y="1"/>
                      <a:pt x="6" y="0"/>
                    </a:cubicBezTo>
                    <a:cubicBezTo>
                      <a:pt x="5" y="0"/>
                      <a:pt x="5" y="0"/>
                      <a:pt x="5" y="0"/>
                    </a:cubicBezTo>
                    <a:cubicBezTo>
                      <a:pt x="4" y="1"/>
                      <a:pt x="2" y="3"/>
                      <a:pt x="0" y="5"/>
                    </a:cubicBezTo>
                    <a:cubicBezTo>
                      <a:pt x="2" y="7"/>
                      <a:pt x="12" y="11"/>
                      <a:pt x="15" y="11"/>
                    </a:cubicBezTo>
                    <a:cubicBezTo>
                      <a:pt x="16" y="11"/>
                      <a:pt x="17" y="10"/>
                      <a:pt x="18" y="9"/>
                    </a:cubicBezTo>
                    <a:cubicBezTo>
                      <a:pt x="18" y="7"/>
                      <a:pt x="18" y="5"/>
                      <a:pt x="18" y="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4" name="Freeform 100">
                <a:extLst>
                  <a:ext uri="{FF2B5EF4-FFF2-40B4-BE49-F238E27FC236}">
                    <a16:creationId xmlns:a16="http://schemas.microsoft.com/office/drawing/2014/main" id="{215652BC-2210-4F30-B8EB-7EBA1F66C14E}"/>
                  </a:ext>
                </a:extLst>
              </p:cNvPr>
              <p:cNvSpPr>
                <a:spLocks/>
              </p:cNvSpPr>
              <p:nvPr/>
            </p:nvSpPr>
            <p:spPr bwMode="auto">
              <a:xfrm>
                <a:off x="3253438" y="3782390"/>
                <a:ext cx="112925" cy="61482"/>
              </a:xfrm>
              <a:custGeom>
                <a:avLst/>
                <a:gdLst>
                  <a:gd name="T0" fmla="*/ 20 w 49"/>
                  <a:gd name="T1" fmla="*/ 25 h 27"/>
                  <a:gd name="T2" fmla="*/ 23 w 49"/>
                  <a:gd name="T3" fmla="*/ 20 h 27"/>
                  <a:gd name="T4" fmla="*/ 32 w 49"/>
                  <a:gd name="T5" fmla="*/ 16 h 27"/>
                  <a:gd name="T6" fmla="*/ 39 w 49"/>
                  <a:gd name="T7" fmla="*/ 14 h 27"/>
                  <a:gd name="T8" fmla="*/ 49 w 49"/>
                  <a:gd name="T9" fmla="*/ 10 h 27"/>
                  <a:gd name="T10" fmla="*/ 40 w 49"/>
                  <a:gd name="T11" fmla="*/ 4 h 27"/>
                  <a:gd name="T12" fmla="*/ 23 w 49"/>
                  <a:gd name="T13" fmla="*/ 4 h 27"/>
                  <a:gd name="T14" fmla="*/ 8 w 49"/>
                  <a:gd name="T15" fmla="*/ 4 h 27"/>
                  <a:gd name="T16" fmla="*/ 8 w 49"/>
                  <a:gd name="T17" fmla="*/ 5 h 27"/>
                  <a:gd name="T18" fmla="*/ 3 w 49"/>
                  <a:gd name="T19" fmla="*/ 9 h 27"/>
                  <a:gd name="T20" fmla="*/ 0 w 49"/>
                  <a:gd name="T21" fmla="*/ 15 h 27"/>
                  <a:gd name="T22" fmla="*/ 3 w 49"/>
                  <a:gd name="T23" fmla="*/ 17 h 27"/>
                  <a:gd name="T24" fmla="*/ 12 w 49"/>
                  <a:gd name="T25" fmla="*/ 19 h 27"/>
                  <a:gd name="T26" fmla="*/ 12 w 49"/>
                  <a:gd name="T27" fmla="*/ 24 h 27"/>
                  <a:gd name="T28" fmla="*/ 14 w 49"/>
                  <a:gd name="T29" fmla="*/ 24 h 27"/>
                  <a:gd name="T30" fmla="*/ 15 w 49"/>
                  <a:gd name="T31" fmla="*/ 27 h 27"/>
                  <a:gd name="T32" fmla="*/ 18 w 49"/>
                  <a:gd name="T33" fmla="*/ 27 h 27"/>
                  <a:gd name="T34" fmla="*/ 20 w 49"/>
                  <a:gd name="T35"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27">
                    <a:moveTo>
                      <a:pt x="20" y="25"/>
                    </a:moveTo>
                    <a:cubicBezTo>
                      <a:pt x="21" y="24"/>
                      <a:pt x="18" y="20"/>
                      <a:pt x="23" y="20"/>
                    </a:cubicBezTo>
                    <a:cubicBezTo>
                      <a:pt x="27" y="19"/>
                      <a:pt x="31" y="19"/>
                      <a:pt x="32" y="16"/>
                    </a:cubicBezTo>
                    <a:cubicBezTo>
                      <a:pt x="32" y="13"/>
                      <a:pt x="38" y="14"/>
                      <a:pt x="39" y="14"/>
                    </a:cubicBezTo>
                    <a:cubicBezTo>
                      <a:pt x="41" y="14"/>
                      <a:pt x="45" y="10"/>
                      <a:pt x="49" y="10"/>
                    </a:cubicBezTo>
                    <a:cubicBezTo>
                      <a:pt x="49" y="6"/>
                      <a:pt x="43" y="8"/>
                      <a:pt x="40" y="4"/>
                    </a:cubicBezTo>
                    <a:cubicBezTo>
                      <a:pt x="36" y="0"/>
                      <a:pt x="27" y="2"/>
                      <a:pt x="23" y="4"/>
                    </a:cubicBezTo>
                    <a:cubicBezTo>
                      <a:pt x="18" y="5"/>
                      <a:pt x="13" y="2"/>
                      <a:pt x="8" y="4"/>
                    </a:cubicBezTo>
                    <a:cubicBezTo>
                      <a:pt x="8" y="5"/>
                      <a:pt x="8" y="5"/>
                      <a:pt x="8" y="5"/>
                    </a:cubicBezTo>
                    <a:cubicBezTo>
                      <a:pt x="6" y="6"/>
                      <a:pt x="5" y="8"/>
                      <a:pt x="3" y="9"/>
                    </a:cubicBezTo>
                    <a:cubicBezTo>
                      <a:pt x="0" y="12"/>
                      <a:pt x="1" y="14"/>
                      <a:pt x="0" y="15"/>
                    </a:cubicBezTo>
                    <a:cubicBezTo>
                      <a:pt x="1" y="16"/>
                      <a:pt x="2" y="16"/>
                      <a:pt x="3" y="17"/>
                    </a:cubicBezTo>
                    <a:cubicBezTo>
                      <a:pt x="7" y="20"/>
                      <a:pt x="10" y="17"/>
                      <a:pt x="12" y="19"/>
                    </a:cubicBezTo>
                    <a:cubicBezTo>
                      <a:pt x="12" y="20"/>
                      <a:pt x="12" y="22"/>
                      <a:pt x="12" y="24"/>
                    </a:cubicBezTo>
                    <a:cubicBezTo>
                      <a:pt x="12" y="24"/>
                      <a:pt x="13" y="23"/>
                      <a:pt x="14" y="24"/>
                    </a:cubicBezTo>
                    <a:cubicBezTo>
                      <a:pt x="15" y="25"/>
                      <a:pt x="15" y="26"/>
                      <a:pt x="15" y="27"/>
                    </a:cubicBezTo>
                    <a:cubicBezTo>
                      <a:pt x="18" y="27"/>
                      <a:pt x="18" y="27"/>
                      <a:pt x="18" y="27"/>
                    </a:cubicBezTo>
                    <a:cubicBezTo>
                      <a:pt x="18" y="27"/>
                      <a:pt x="20" y="25"/>
                      <a:pt x="2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5" name="Freeform 101">
                <a:extLst>
                  <a:ext uri="{FF2B5EF4-FFF2-40B4-BE49-F238E27FC236}">
                    <a16:creationId xmlns:a16="http://schemas.microsoft.com/office/drawing/2014/main" id="{6A890E7D-5E2C-48FA-B025-52C9B52225A3}"/>
                  </a:ext>
                </a:extLst>
              </p:cNvPr>
              <p:cNvSpPr>
                <a:spLocks/>
              </p:cNvSpPr>
              <p:nvPr/>
            </p:nvSpPr>
            <p:spPr bwMode="auto">
              <a:xfrm>
                <a:off x="2737746" y="3454907"/>
                <a:ext cx="564627" cy="352578"/>
              </a:xfrm>
              <a:custGeom>
                <a:avLst/>
                <a:gdLst>
                  <a:gd name="T0" fmla="*/ 214 w 245"/>
                  <a:gd name="T1" fmla="*/ 143 h 153"/>
                  <a:gd name="T2" fmla="*/ 211 w 245"/>
                  <a:gd name="T3" fmla="*/ 129 h 153"/>
                  <a:gd name="T4" fmla="*/ 231 w 245"/>
                  <a:gd name="T5" fmla="*/ 124 h 153"/>
                  <a:gd name="T6" fmla="*/ 238 w 245"/>
                  <a:gd name="T7" fmla="*/ 115 h 153"/>
                  <a:gd name="T8" fmla="*/ 244 w 245"/>
                  <a:gd name="T9" fmla="*/ 100 h 153"/>
                  <a:gd name="T10" fmla="*/ 225 w 245"/>
                  <a:gd name="T11" fmla="*/ 98 h 153"/>
                  <a:gd name="T12" fmla="*/ 212 w 245"/>
                  <a:gd name="T13" fmla="*/ 115 h 153"/>
                  <a:gd name="T14" fmla="*/ 200 w 245"/>
                  <a:gd name="T15" fmla="*/ 121 h 153"/>
                  <a:gd name="T16" fmla="*/ 172 w 245"/>
                  <a:gd name="T17" fmla="*/ 121 h 153"/>
                  <a:gd name="T18" fmla="*/ 159 w 245"/>
                  <a:gd name="T19" fmla="*/ 102 h 153"/>
                  <a:gd name="T20" fmla="*/ 159 w 245"/>
                  <a:gd name="T21" fmla="*/ 64 h 153"/>
                  <a:gd name="T22" fmla="*/ 156 w 245"/>
                  <a:gd name="T23" fmla="*/ 60 h 153"/>
                  <a:gd name="T24" fmla="*/ 143 w 245"/>
                  <a:gd name="T25" fmla="*/ 51 h 153"/>
                  <a:gd name="T26" fmla="*/ 133 w 245"/>
                  <a:gd name="T27" fmla="*/ 34 h 153"/>
                  <a:gd name="T28" fmla="*/ 113 w 245"/>
                  <a:gd name="T29" fmla="*/ 33 h 153"/>
                  <a:gd name="T30" fmla="*/ 100 w 245"/>
                  <a:gd name="T31" fmla="*/ 23 h 153"/>
                  <a:gd name="T32" fmla="*/ 86 w 245"/>
                  <a:gd name="T33" fmla="*/ 9 h 153"/>
                  <a:gd name="T34" fmla="*/ 71 w 245"/>
                  <a:gd name="T35" fmla="*/ 12 h 153"/>
                  <a:gd name="T36" fmla="*/ 27 w 245"/>
                  <a:gd name="T37" fmla="*/ 5 h 153"/>
                  <a:gd name="T38" fmla="*/ 0 w 245"/>
                  <a:gd name="T39" fmla="*/ 3 h 153"/>
                  <a:gd name="T40" fmla="*/ 11 w 245"/>
                  <a:gd name="T41" fmla="*/ 25 h 153"/>
                  <a:gd name="T42" fmla="*/ 25 w 245"/>
                  <a:gd name="T43" fmla="*/ 44 h 153"/>
                  <a:gd name="T44" fmla="*/ 28 w 245"/>
                  <a:gd name="T45" fmla="*/ 52 h 153"/>
                  <a:gd name="T46" fmla="*/ 39 w 245"/>
                  <a:gd name="T47" fmla="*/ 67 h 153"/>
                  <a:gd name="T48" fmla="*/ 57 w 245"/>
                  <a:gd name="T49" fmla="*/ 86 h 153"/>
                  <a:gd name="T50" fmla="*/ 59 w 245"/>
                  <a:gd name="T51" fmla="*/ 77 h 153"/>
                  <a:gd name="T52" fmla="*/ 51 w 245"/>
                  <a:gd name="T53" fmla="*/ 67 h 153"/>
                  <a:gd name="T54" fmla="*/ 37 w 245"/>
                  <a:gd name="T55" fmla="*/ 43 h 153"/>
                  <a:gd name="T56" fmla="*/ 31 w 245"/>
                  <a:gd name="T57" fmla="*/ 30 h 153"/>
                  <a:gd name="T58" fmla="*/ 20 w 245"/>
                  <a:gd name="T59" fmla="*/ 21 h 153"/>
                  <a:gd name="T60" fmla="*/ 21 w 245"/>
                  <a:gd name="T61" fmla="*/ 8 h 153"/>
                  <a:gd name="T62" fmla="*/ 28 w 245"/>
                  <a:gd name="T63" fmla="*/ 12 h 153"/>
                  <a:gd name="T64" fmla="*/ 34 w 245"/>
                  <a:gd name="T65" fmla="*/ 23 h 153"/>
                  <a:gd name="T66" fmla="*/ 40 w 245"/>
                  <a:gd name="T67" fmla="*/ 34 h 153"/>
                  <a:gd name="T68" fmla="*/ 52 w 245"/>
                  <a:gd name="T69" fmla="*/ 43 h 153"/>
                  <a:gd name="T70" fmla="*/ 62 w 245"/>
                  <a:gd name="T71" fmla="*/ 53 h 153"/>
                  <a:gd name="T72" fmla="*/ 68 w 245"/>
                  <a:gd name="T73" fmla="*/ 64 h 153"/>
                  <a:gd name="T74" fmla="*/ 92 w 245"/>
                  <a:gd name="T75" fmla="*/ 89 h 153"/>
                  <a:gd name="T76" fmla="*/ 95 w 245"/>
                  <a:gd name="T77" fmla="*/ 104 h 153"/>
                  <a:gd name="T78" fmla="*/ 99 w 245"/>
                  <a:gd name="T79" fmla="*/ 117 h 153"/>
                  <a:gd name="T80" fmla="*/ 124 w 245"/>
                  <a:gd name="T81" fmla="*/ 129 h 153"/>
                  <a:gd name="T82" fmla="*/ 158 w 245"/>
                  <a:gd name="T83" fmla="*/ 145 h 153"/>
                  <a:gd name="T84" fmla="*/ 189 w 245"/>
                  <a:gd name="T85" fmla="*/ 146 h 153"/>
                  <a:gd name="T86" fmla="*/ 204 w 245"/>
                  <a:gd name="T87" fmla="*/ 14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5" h="153">
                    <a:moveTo>
                      <a:pt x="204" y="144"/>
                    </a:moveTo>
                    <a:cubicBezTo>
                      <a:pt x="205" y="144"/>
                      <a:pt x="214" y="145"/>
                      <a:pt x="214" y="143"/>
                    </a:cubicBezTo>
                    <a:cubicBezTo>
                      <a:pt x="215" y="140"/>
                      <a:pt x="208" y="135"/>
                      <a:pt x="209" y="135"/>
                    </a:cubicBezTo>
                    <a:cubicBezTo>
                      <a:pt x="209" y="134"/>
                      <a:pt x="210" y="129"/>
                      <a:pt x="211" y="129"/>
                    </a:cubicBezTo>
                    <a:cubicBezTo>
                      <a:pt x="213" y="129"/>
                      <a:pt x="225" y="129"/>
                      <a:pt x="226" y="129"/>
                    </a:cubicBezTo>
                    <a:cubicBezTo>
                      <a:pt x="227" y="129"/>
                      <a:pt x="229" y="124"/>
                      <a:pt x="231" y="124"/>
                    </a:cubicBezTo>
                    <a:cubicBezTo>
                      <a:pt x="232" y="124"/>
                      <a:pt x="233" y="125"/>
                      <a:pt x="235" y="126"/>
                    </a:cubicBezTo>
                    <a:cubicBezTo>
                      <a:pt x="237" y="124"/>
                      <a:pt x="238" y="119"/>
                      <a:pt x="238" y="115"/>
                    </a:cubicBezTo>
                    <a:cubicBezTo>
                      <a:pt x="239" y="110"/>
                      <a:pt x="237" y="109"/>
                      <a:pt x="240" y="106"/>
                    </a:cubicBezTo>
                    <a:cubicBezTo>
                      <a:pt x="242" y="104"/>
                      <a:pt x="245" y="103"/>
                      <a:pt x="244" y="100"/>
                    </a:cubicBezTo>
                    <a:cubicBezTo>
                      <a:pt x="243" y="96"/>
                      <a:pt x="240" y="100"/>
                      <a:pt x="237" y="98"/>
                    </a:cubicBezTo>
                    <a:cubicBezTo>
                      <a:pt x="234" y="96"/>
                      <a:pt x="232" y="97"/>
                      <a:pt x="225" y="98"/>
                    </a:cubicBezTo>
                    <a:cubicBezTo>
                      <a:pt x="217" y="99"/>
                      <a:pt x="214" y="102"/>
                      <a:pt x="214" y="108"/>
                    </a:cubicBezTo>
                    <a:cubicBezTo>
                      <a:pt x="215" y="113"/>
                      <a:pt x="212" y="110"/>
                      <a:pt x="212" y="115"/>
                    </a:cubicBezTo>
                    <a:cubicBezTo>
                      <a:pt x="212" y="119"/>
                      <a:pt x="206" y="120"/>
                      <a:pt x="207" y="122"/>
                    </a:cubicBezTo>
                    <a:cubicBezTo>
                      <a:pt x="207" y="125"/>
                      <a:pt x="202" y="122"/>
                      <a:pt x="200" y="121"/>
                    </a:cubicBezTo>
                    <a:cubicBezTo>
                      <a:pt x="199" y="120"/>
                      <a:pt x="184" y="125"/>
                      <a:pt x="182" y="125"/>
                    </a:cubicBezTo>
                    <a:cubicBezTo>
                      <a:pt x="179" y="126"/>
                      <a:pt x="176" y="121"/>
                      <a:pt x="172" y="121"/>
                    </a:cubicBezTo>
                    <a:cubicBezTo>
                      <a:pt x="169" y="121"/>
                      <a:pt x="168" y="117"/>
                      <a:pt x="168" y="113"/>
                    </a:cubicBezTo>
                    <a:cubicBezTo>
                      <a:pt x="168" y="109"/>
                      <a:pt x="162" y="106"/>
                      <a:pt x="159" y="102"/>
                    </a:cubicBezTo>
                    <a:cubicBezTo>
                      <a:pt x="157" y="99"/>
                      <a:pt x="156" y="92"/>
                      <a:pt x="156" y="87"/>
                    </a:cubicBezTo>
                    <a:cubicBezTo>
                      <a:pt x="156" y="82"/>
                      <a:pt x="156" y="74"/>
                      <a:pt x="159" y="64"/>
                    </a:cubicBezTo>
                    <a:cubicBezTo>
                      <a:pt x="159" y="63"/>
                      <a:pt x="160" y="62"/>
                      <a:pt x="160" y="61"/>
                    </a:cubicBezTo>
                    <a:cubicBezTo>
                      <a:pt x="158" y="60"/>
                      <a:pt x="157" y="60"/>
                      <a:pt x="156" y="60"/>
                    </a:cubicBezTo>
                    <a:cubicBezTo>
                      <a:pt x="153" y="60"/>
                      <a:pt x="146" y="56"/>
                      <a:pt x="145" y="56"/>
                    </a:cubicBezTo>
                    <a:cubicBezTo>
                      <a:pt x="144" y="56"/>
                      <a:pt x="144" y="52"/>
                      <a:pt x="143" y="51"/>
                    </a:cubicBezTo>
                    <a:cubicBezTo>
                      <a:pt x="142" y="49"/>
                      <a:pt x="142" y="46"/>
                      <a:pt x="141" y="45"/>
                    </a:cubicBezTo>
                    <a:cubicBezTo>
                      <a:pt x="139" y="43"/>
                      <a:pt x="135" y="39"/>
                      <a:pt x="133" y="34"/>
                    </a:cubicBezTo>
                    <a:cubicBezTo>
                      <a:pt x="132" y="28"/>
                      <a:pt x="122" y="26"/>
                      <a:pt x="119" y="26"/>
                    </a:cubicBezTo>
                    <a:cubicBezTo>
                      <a:pt x="116" y="25"/>
                      <a:pt x="114" y="33"/>
                      <a:pt x="113" y="33"/>
                    </a:cubicBezTo>
                    <a:cubicBezTo>
                      <a:pt x="112" y="33"/>
                      <a:pt x="105" y="29"/>
                      <a:pt x="103" y="28"/>
                    </a:cubicBezTo>
                    <a:cubicBezTo>
                      <a:pt x="101" y="27"/>
                      <a:pt x="100" y="25"/>
                      <a:pt x="100" y="23"/>
                    </a:cubicBezTo>
                    <a:cubicBezTo>
                      <a:pt x="100" y="21"/>
                      <a:pt x="96" y="17"/>
                      <a:pt x="95" y="17"/>
                    </a:cubicBezTo>
                    <a:cubicBezTo>
                      <a:pt x="94" y="16"/>
                      <a:pt x="86" y="9"/>
                      <a:pt x="86" y="9"/>
                    </a:cubicBezTo>
                    <a:cubicBezTo>
                      <a:pt x="74" y="9"/>
                      <a:pt x="74" y="9"/>
                      <a:pt x="74" y="9"/>
                    </a:cubicBezTo>
                    <a:cubicBezTo>
                      <a:pt x="71" y="12"/>
                      <a:pt x="71" y="12"/>
                      <a:pt x="71" y="12"/>
                    </a:cubicBezTo>
                    <a:cubicBezTo>
                      <a:pt x="48" y="12"/>
                      <a:pt x="48" y="12"/>
                      <a:pt x="48" y="12"/>
                    </a:cubicBezTo>
                    <a:cubicBezTo>
                      <a:pt x="48" y="12"/>
                      <a:pt x="31" y="6"/>
                      <a:pt x="27" y="5"/>
                    </a:cubicBezTo>
                    <a:cubicBezTo>
                      <a:pt x="24" y="4"/>
                      <a:pt x="18" y="0"/>
                      <a:pt x="18" y="0"/>
                    </a:cubicBezTo>
                    <a:cubicBezTo>
                      <a:pt x="0" y="3"/>
                      <a:pt x="0" y="3"/>
                      <a:pt x="0" y="3"/>
                    </a:cubicBezTo>
                    <a:cubicBezTo>
                      <a:pt x="1" y="5"/>
                      <a:pt x="2" y="7"/>
                      <a:pt x="4" y="9"/>
                    </a:cubicBezTo>
                    <a:cubicBezTo>
                      <a:pt x="8" y="14"/>
                      <a:pt x="11" y="22"/>
                      <a:pt x="11" y="25"/>
                    </a:cubicBezTo>
                    <a:cubicBezTo>
                      <a:pt x="11" y="28"/>
                      <a:pt x="16" y="30"/>
                      <a:pt x="21" y="33"/>
                    </a:cubicBezTo>
                    <a:cubicBezTo>
                      <a:pt x="25" y="36"/>
                      <a:pt x="25" y="42"/>
                      <a:pt x="25" y="44"/>
                    </a:cubicBezTo>
                    <a:cubicBezTo>
                      <a:pt x="24" y="45"/>
                      <a:pt x="19" y="43"/>
                      <a:pt x="18" y="44"/>
                    </a:cubicBezTo>
                    <a:cubicBezTo>
                      <a:pt x="18" y="46"/>
                      <a:pt x="26" y="52"/>
                      <a:pt x="28" y="52"/>
                    </a:cubicBezTo>
                    <a:cubicBezTo>
                      <a:pt x="31" y="51"/>
                      <a:pt x="33" y="53"/>
                      <a:pt x="37" y="57"/>
                    </a:cubicBezTo>
                    <a:cubicBezTo>
                      <a:pt x="42" y="61"/>
                      <a:pt x="41" y="66"/>
                      <a:pt x="39" y="67"/>
                    </a:cubicBezTo>
                    <a:cubicBezTo>
                      <a:pt x="38" y="69"/>
                      <a:pt x="43" y="72"/>
                      <a:pt x="49" y="75"/>
                    </a:cubicBezTo>
                    <a:cubicBezTo>
                      <a:pt x="54" y="79"/>
                      <a:pt x="57" y="84"/>
                      <a:pt x="57" y="86"/>
                    </a:cubicBezTo>
                    <a:cubicBezTo>
                      <a:pt x="58" y="88"/>
                      <a:pt x="60" y="86"/>
                      <a:pt x="61" y="83"/>
                    </a:cubicBezTo>
                    <a:cubicBezTo>
                      <a:pt x="62" y="80"/>
                      <a:pt x="59" y="80"/>
                      <a:pt x="59" y="77"/>
                    </a:cubicBezTo>
                    <a:cubicBezTo>
                      <a:pt x="59" y="74"/>
                      <a:pt x="55" y="74"/>
                      <a:pt x="53" y="74"/>
                    </a:cubicBezTo>
                    <a:cubicBezTo>
                      <a:pt x="51" y="74"/>
                      <a:pt x="53" y="69"/>
                      <a:pt x="51" y="67"/>
                    </a:cubicBezTo>
                    <a:cubicBezTo>
                      <a:pt x="49" y="65"/>
                      <a:pt x="47" y="59"/>
                      <a:pt x="46" y="55"/>
                    </a:cubicBezTo>
                    <a:cubicBezTo>
                      <a:pt x="44" y="51"/>
                      <a:pt x="39" y="48"/>
                      <a:pt x="37" y="43"/>
                    </a:cubicBezTo>
                    <a:cubicBezTo>
                      <a:pt x="34" y="39"/>
                      <a:pt x="32" y="36"/>
                      <a:pt x="30" y="34"/>
                    </a:cubicBezTo>
                    <a:cubicBezTo>
                      <a:pt x="29" y="33"/>
                      <a:pt x="32" y="32"/>
                      <a:pt x="31" y="30"/>
                    </a:cubicBezTo>
                    <a:cubicBezTo>
                      <a:pt x="30" y="29"/>
                      <a:pt x="27" y="29"/>
                      <a:pt x="25" y="28"/>
                    </a:cubicBezTo>
                    <a:cubicBezTo>
                      <a:pt x="22" y="26"/>
                      <a:pt x="20" y="24"/>
                      <a:pt x="20" y="21"/>
                    </a:cubicBezTo>
                    <a:cubicBezTo>
                      <a:pt x="20" y="18"/>
                      <a:pt x="19" y="12"/>
                      <a:pt x="18" y="9"/>
                    </a:cubicBezTo>
                    <a:cubicBezTo>
                      <a:pt x="17" y="7"/>
                      <a:pt x="20" y="7"/>
                      <a:pt x="21" y="8"/>
                    </a:cubicBezTo>
                    <a:cubicBezTo>
                      <a:pt x="21" y="10"/>
                      <a:pt x="22" y="11"/>
                      <a:pt x="23" y="10"/>
                    </a:cubicBezTo>
                    <a:cubicBezTo>
                      <a:pt x="25" y="9"/>
                      <a:pt x="27" y="10"/>
                      <a:pt x="28" y="12"/>
                    </a:cubicBezTo>
                    <a:cubicBezTo>
                      <a:pt x="29" y="14"/>
                      <a:pt x="32" y="12"/>
                      <a:pt x="33" y="13"/>
                    </a:cubicBezTo>
                    <a:cubicBezTo>
                      <a:pt x="34" y="14"/>
                      <a:pt x="30" y="15"/>
                      <a:pt x="34" y="23"/>
                    </a:cubicBezTo>
                    <a:cubicBezTo>
                      <a:pt x="39" y="31"/>
                      <a:pt x="36" y="26"/>
                      <a:pt x="36" y="32"/>
                    </a:cubicBezTo>
                    <a:cubicBezTo>
                      <a:pt x="36" y="38"/>
                      <a:pt x="39" y="35"/>
                      <a:pt x="40" y="34"/>
                    </a:cubicBezTo>
                    <a:cubicBezTo>
                      <a:pt x="41" y="33"/>
                      <a:pt x="43" y="36"/>
                      <a:pt x="45" y="39"/>
                    </a:cubicBezTo>
                    <a:cubicBezTo>
                      <a:pt x="48" y="42"/>
                      <a:pt x="52" y="42"/>
                      <a:pt x="52" y="43"/>
                    </a:cubicBezTo>
                    <a:cubicBezTo>
                      <a:pt x="52" y="45"/>
                      <a:pt x="53" y="48"/>
                      <a:pt x="56" y="49"/>
                    </a:cubicBezTo>
                    <a:cubicBezTo>
                      <a:pt x="59" y="49"/>
                      <a:pt x="60" y="53"/>
                      <a:pt x="62" y="53"/>
                    </a:cubicBezTo>
                    <a:cubicBezTo>
                      <a:pt x="64" y="53"/>
                      <a:pt x="64" y="56"/>
                      <a:pt x="63" y="58"/>
                    </a:cubicBezTo>
                    <a:cubicBezTo>
                      <a:pt x="62" y="60"/>
                      <a:pt x="63" y="62"/>
                      <a:pt x="68" y="64"/>
                    </a:cubicBezTo>
                    <a:cubicBezTo>
                      <a:pt x="73" y="66"/>
                      <a:pt x="70" y="66"/>
                      <a:pt x="74" y="70"/>
                    </a:cubicBezTo>
                    <a:cubicBezTo>
                      <a:pt x="78" y="74"/>
                      <a:pt x="89" y="86"/>
                      <a:pt x="92" y="89"/>
                    </a:cubicBezTo>
                    <a:cubicBezTo>
                      <a:pt x="94" y="93"/>
                      <a:pt x="95" y="96"/>
                      <a:pt x="96" y="98"/>
                    </a:cubicBezTo>
                    <a:cubicBezTo>
                      <a:pt x="97" y="101"/>
                      <a:pt x="94" y="102"/>
                      <a:pt x="95" y="104"/>
                    </a:cubicBezTo>
                    <a:cubicBezTo>
                      <a:pt x="97" y="106"/>
                      <a:pt x="93" y="105"/>
                      <a:pt x="93" y="107"/>
                    </a:cubicBezTo>
                    <a:cubicBezTo>
                      <a:pt x="93" y="108"/>
                      <a:pt x="95" y="117"/>
                      <a:pt x="99" y="117"/>
                    </a:cubicBezTo>
                    <a:cubicBezTo>
                      <a:pt x="103" y="117"/>
                      <a:pt x="108" y="122"/>
                      <a:pt x="111" y="125"/>
                    </a:cubicBezTo>
                    <a:cubicBezTo>
                      <a:pt x="114" y="127"/>
                      <a:pt x="119" y="127"/>
                      <a:pt x="124" y="129"/>
                    </a:cubicBezTo>
                    <a:cubicBezTo>
                      <a:pt x="128" y="130"/>
                      <a:pt x="133" y="135"/>
                      <a:pt x="140" y="137"/>
                    </a:cubicBezTo>
                    <a:cubicBezTo>
                      <a:pt x="146" y="139"/>
                      <a:pt x="153" y="142"/>
                      <a:pt x="158" y="145"/>
                    </a:cubicBezTo>
                    <a:cubicBezTo>
                      <a:pt x="162" y="147"/>
                      <a:pt x="168" y="146"/>
                      <a:pt x="174" y="144"/>
                    </a:cubicBezTo>
                    <a:cubicBezTo>
                      <a:pt x="180" y="141"/>
                      <a:pt x="185" y="144"/>
                      <a:pt x="189" y="146"/>
                    </a:cubicBezTo>
                    <a:cubicBezTo>
                      <a:pt x="190" y="146"/>
                      <a:pt x="194" y="149"/>
                      <a:pt x="197" y="153"/>
                    </a:cubicBezTo>
                    <a:cubicBezTo>
                      <a:pt x="200" y="148"/>
                      <a:pt x="203" y="144"/>
                      <a:pt x="204" y="14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6" name="Freeform 102">
                <a:extLst>
                  <a:ext uri="{FF2B5EF4-FFF2-40B4-BE49-F238E27FC236}">
                    <a16:creationId xmlns:a16="http://schemas.microsoft.com/office/drawing/2014/main" id="{5BC9F8B4-4598-453D-BFB6-841AEE836E80}"/>
                  </a:ext>
                </a:extLst>
              </p:cNvPr>
              <p:cNvSpPr>
                <a:spLocks/>
              </p:cNvSpPr>
              <p:nvPr/>
            </p:nvSpPr>
            <p:spPr bwMode="auto">
              <a:xfrm>
                <a:off x="3191957" y="3752277"/>
                <a:ext cx="80302" cy="76538"/>
              </a:xfrm>
              <a:custGeom>
                <a:avLst/>
                <a:gdLst>
                  <a:gd name="T0" fmla="*/ 30 w 35"/>
                  <a:gd name="T1" fmla="*/ 22 h 33"/>
                  <a:gd name="T2" fmla="*/ 35 w 35"/>
                  <a:gd name="T3" fmla="*/ 18 h 33"/>
                  <a:gd name="T4" fmla="*/ 31 w 35"/>
                  <a:gd name="T5" fmla="*/ 16 h 33"/>
                  <a:gd name="T6" fmla="*/ 27 w 35"/>
                  <a:gd name="T7" fmla="*/ 16 h 33"/>
                  <a:gd name="T8" fmla="*/ 28 w 35"/>
                  <a:gd name="T9" fmla="*/ 0 h 33"/>
                  <a:gd name="T10" fmla="*/ 14 w 35"/>
                  <a:gd name="T11" fmla="*/ 0 h 33"/>
                  <a:gd name="T12" fmla="*/ 12 w 35"/>
                  <a:gd name="T13" fmla="*/ 6 h 33"/>
                  <a:gd name="T14" fmla="*/ 17 w 35"/>
                  <a:gd name="T15" fmla="*/ 14 h 33"/>
                  <a:gd name="T16" fmla="*/ 7 w 35"/>
                  <a:gd name="T17" fmla="*/ 15 h 33"/>
                  <a:gd name="T18" fmla="*/ 0 w 35"/>
                  <a:gd name="T19" fmla="*/ 24 h 33"/>
                  <a:gd name="T20" fmla="*/ 9 w 35"/>
                  <a:gd name="T21" fmla="*/ 31 h 33"/>
                  <a:gd name="T22" fmla="*/ 20 w 35"/>
                  <a:gd name="T23" fmla="*/ 33 h 33"/>
                  <a:gd name="T24" fmla="*/ 21 w 35"/>
                  <a:gd name="T25" fmla="*/ 33 h 33"/>
                  <a:gd name="T26" fmla="*/ 26 w 35"/>
                  <a:gd name="T27" fmla="*/ 28 h 33"/>
                  <a:gd name="T28" fmla="*/ 30 w 35"/>
                  <a:gd name="T29"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33">
                    <a:moveTo>
                      <a:pt x="30" y="22"/>
                    </a:moveTo>
                    <a:cubicBezTo>
                      <a:pt x="32" y="21"/>
                      <a:pt x="33" y="19"/>
                      <a:pt x="35" y="18"/>
                    </a:cubicBezTo>
                    <a:cubicBezTo>
                      <a:pt x="32" y="19"/>
                      <a:pt x="31" y="18"/>
                      <a:pt x="31" y="16"/>
                    </a:cubicBezTo>
                    <a:cubicBezTo>
                      <a:pt x="27" y="16"/>
                      <a:pt x="27" y="16"/>
                      <a:pt x="27" y="16"/>
                    </a:cubicBezTo>
                    <a:cubicBezTo>
                      <a:pt x="28" y="0"/>
                      <a:pt x="28" y="0"/>
                      <a:pt x="28" y="0"/>
                    </a:cubicBezTo>
                    <a:cubicBezTo>
                      <a:pt x="24" y="0"/>
                      <a:pt x="15" y="0"/>
                      <a:pt x="14" y="0"/>
                    </a:cubicBezTo>
                    <a:cubicBezTo>
                      <a:pt x="13" y="0"/>
                      <a:pt x="12" y="5"/>
                      <a:pt x="12" y="6"/>
                    </a:cubicBezTo>
                    <a:cubicBezTo>
                      <a:pt x="11" y="6"/>
                      <a:pt x="18" y="11"/>
                      <a:pt x="17" y="14"/>
                    </a:cubicBezTo>
                    <a:cubicBezTo>
                      <a:pt x="17" y="16"/>
                      <a:pt x="8" y="15"/>
                      <a:pt x="7" y="15"/>
                    </a:cubicBezTo>
                    <a:cubicBezTo>
                      <a:pt x="6" y="15"/>
                      <a:pt x="3" y="19"/>
                      <a:pt x="0" y="24"/>
                    </a:cubicBezTo>
                    <a:cubicBezTo>
                      <a:pt x="4" y="27"/>
                      <a:pt x="7" y="30"/>
                      <a:pt x="9" y="31"/>
                    </a:cubicBezTo>
                    <a:cubicBezTo>
                      <a:pt x="12" y="33"/>
                      <a:pt x="18" y="31"/>
                      <a:pt x="20" y="33"/>
                    </a:cubicBezTo>
                    <a:cubicBezTo>
                      <a:pt x="20" y="33"/>
                      <a:pt x="20" y="33"/>
                      <a:pt x="21" y="33"/>
                    </a:cubicBezTo>
                    <a:cubicBezTo>
                      <a:pt x="23" y="31"/>
                      <a:pt x="25" y="29"/>
                      <a:pt x="26" y="28"/>
                    </a:cubicBezTo>
                    <a:cubicBezTo>
                      <a:pt x="28" y="28"/>
                      <a:pt x="27" y="25"/>
                      <a:pt x="30"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7" name="Freeform 103">
                <a:extLst>
                  <a:ext uri="{FF2B5EF4-FFF2-40B4-BE49-F238E27FC236}">
                    <a16:creationId xmlns:a16="http://schemas.microsoft.com/office/drawing/2014/main" id="{40D8D7D1-EC17-411A-A823-EE94E47D8E2B}"/>
                  </a:ext>
                </a:extLst>
              </p:cNvPr>
              <p:cNvSpPr>
                <a:spLocks/>
              </p:cNvSpPr>
              <p:nvPr/>
            </p:nvSpPr>
            <p:spPr bwMode="auto">
              <a:xfrm>
                <a:off x="3253438" y="3740984"/>
                <a:ext cx="26349" cy="47680"/>
              </a:xfrm>
              <a:custGeom>
                <a:avLst/>
                <a:gdLst>
                  <a:gd name="T0" fmla="*/ 2 w 11"/>
                  <a:gd name="T1" fmla="*/ 5 h 21"/>
                  <a:gd name="T2" fmla="*/ 1 w 11"/>
                  <a:gd name="T3" fmla="*/ 5 h 21"/>
                  <a:gd name="T4" fmla="*/ 0 w 11"/>
                  <a:gd name="T5" fmla="*/ 21 h 21"/>
                  <a:gd name="T6" fmla="*/ 4 w 11"/>
                  <a:gd name="T7" fmla="*/ 21 h 21"/>
                  <a:gd name="T8" fmla="*/ 7 w 11"/>
                  <a:gd name="T9" fmla="*/ 17 h 21"/>
                  <a:gd name="T10" fmla="*/ 9 w 11"/>
                  <a:gd name="T11" fmla="*/ 3 h 21"/>
                  <a:gd name="T12" fmla="*/ 11 w 11"/>
                  <a:gd name="T13" fmla="*/ 2 h 21"/>
                  <a:gd name="T14" fmla="*/ 7 w 11"/>
                  <a:gd name="T15" fmla="*/ 0 h 21"/>
                  <a:gd name="T16" fmla="*/ 2 w 11"/>
                  <a:gd name="T17"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1">
                    <a:moveTo>
                      <a:pt x="2" y="5"/>
                    </a:moveTo>
                    <a:cubicBezTo>
                      <a:pt x="2" y="5"/>
                      <a:pt x="1" y="5"/>
                      <a:pt x="1" y="5"/>
                    </a:cubicBezTo>
                    <a:cubicBezTo>
                      <a:pt x="0" y="21"/>
                      <a:pt x="0" y="21"/>
                      <a:pt x="0" y="21"/>
                    </a:cubicBezTo>
                    <a:cubicBezTo>
                      <a:pt x="4" y="21"/>
                      <a:pt x="4" y="21"/>
                      <a:pt x="4" y="21"/>
                    </a:cubicBezTo>
                    <a:cubicBezTo>
                      <a:pt x="5" y="19"/>
                      <a:pt x="5" y="18"/>
                      <a:pt x="7" y="17"/>
                    </a:cubicBezTo>
                    <a:cubicBezTo>
                      <a:pt x="10" y="14"/>
                      <a:pt x="5" y="4"/>
                      <a:pt x="9" y="3"/>
                    </a:cubicBezTo>
                    <a:cubicBezTo>
                      <a:pt x="10" y="3"/>
                      <a:pt x="10" y="3"/>
                      <a:pt x="11" y="2"/>
                    </a:cubicBezTo>
                    <a:cubicBezTo>
                      <a:pt x="9" y="1"/>
                      <a:pt x="8" y="0"/>
                      <a:pt x="7" y="0"/>
                    </a:cubicBezTo>
                    <a:cubicBezTo>
                      <a:pt x="5" y="0"/>
                      <a:pt x="3" y="5"/>
                      <a:pt x="2"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8" name="Freeform 104">
                <a:extLst>
                  <a:ext uri="{FF2B5EF4-FFF2-40B4-BE49-F238E27FC236}">
                    <a16:creationId xmlns:a16="http://schemas.microsoft.com/office/drawing/2014/main" id="{E0540DB1-B9F3-439D-B6C2-2DC8722536CB}"/>
                  </a:ext>
                </a:extLst>
              </p:cNvPr>
              <p:cNvSpPr>
                <a:spLocks/>
              </p:cNvSpPr>
              <p:nvPr/>
            </p:nvSpPr>
            <p:spPr bwMode="auto">
              <a:xfrm>
                <a:off x="3525714" y="3703343"/>
                <a:ext cx="55208" cy="46425"/>
              </a:xfrm>
              <a:custGeom>
                <a:avLst/>
                <a:gdLst>
                  <a:gd name="T0" fmla="*/ 12 w 24"/>
                  <a:gd name="T1" fmla="*/ 2 h 20"/>
                  <a:gd name="T2" fmla="*/ 17 w 24"/>
                  <a:gd name="T3" fmla="*/ 13 h 20"/>
                  <a:gd name="T4" fmla="*/ 1 w 24"/>
                  <a:gd name="T5" fmla="*/ 16 h 20"/>
                  <a:gd name="T6" fmla="*/ 12 w 24"/>
                  <a:gd name="T7" fmla="*/ 19 h 20"/>
                  <a:gd name="T8" fmla="*/ 23 w 24"/>
                  <a:gd name="T9" fmla="*/ 20 h 20"/>
                  <a:gd name="T10" fmla="*/ 24 w 24"/>
                  <a:gd name="T11" fmla="*/ 5 h 20"/>
                  <a:gd name="T12" fmla="*/ 12 w 24"/>
                  <a:gd name="T13" fmla="*/ 2 h 20"/>
                </a:gdLst>
                <a:ahLst/>
                <a:cxnLst>
                  <a:cxn ang="0">
                    <a:pos x="T0" y="T1"/>
                  </a:cxn>
                  <a:cxn ang="0">
                    <a:pos x="T2" y="T3"/>
                  </a:cxn>
                  <a:cxn ang="0">
                    <a:pos x="T4" y="T5"/>
                  </a:cxn>
                  <a:cxn ang="0">
                    <a:pos x="T6" y="T7"/>
                  </a:cxn>
                  <a:cxn ang="0">
                    <a:pos x="T8" y="T9"/>
                  </a:cxn>
                  <a:cxn ang="0">
                    <a:pos x="T10" y="T11"/>
                  </a:cxn>
                  <a:cxn ang="0">
                    <a:pos x="T12" y="T13"/>
                  </a:cxn>
                </a:cxnLst>
                <a:rect l="0" t="0" r="r" b="b"/>
                <a:pathLst>
                  <a:path w="24" h="20">
                    <a:moveTo>
                      <a:pt x="12" y="2"/>
                    </a:moveTo>
                    <a:cubicBezTo>
                      <a:pt x="8" y="5"/>
                      <a:pt x="17" y="10"/>
                      <a:pt x="17" y="13"/>
                    </a:cubicBezTo>
                    <a:cubicBezTo>
                      <a:pt x="17" y="17"/>
                      <a:pt x="3" y="13"/>
                      <a:pt x="1" y="16"/>
                    </a:cubicBezTo>
                    <a:cubicBezTo>
                      <a:pt x="0" y="18"/>
                      <a:pt x="6" y="20"/>
                      <a:pt x="12" y="19"/>
                    </a:cubicBezTo>
                    <a:cubicBezTo>
                      <a:pt x="16" y="17"/>
                      <a:pt x="20" y="19"/>
                      <a:pt x="23" y="20"/>
                    </a:cubicBezTo>
                    <a:cubicBezTo>
                      <a:pt x="23" y="15"/>
                      <a:pt x="24" y="9"/>
                      <a:pt x="24" y="5"/>
                    </a:cubicBezTo>
                    <a:cubicBezTo>
                      <a:pt x="20" y="3"/>
                      <a:pt x="14" y="0"/>
                      <a:pt x="12"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9" name="Freeform 105">
                <a:extLst>
                  <a:ext uri="{FF2B5EF4-FFF2-40B4-BE49-F238E27FC236}">
                    <a16:creationId xmlns:a16="http://schemas.microsoft.com/office/drawing/2014/main" id="{4A9F74F2-B7E6-4DEC-92BA-2679E40D6C5F}"/>
                  </a:ext>
                </a:extLst>
              </p:cNvPr>
              <p:cNvSpPr>
                <a:spLocks/>
              </p:cNvSpPr>
              <p:nvPr/>
            </p:nvSpPr>
            <p:spPr bwMode="auto">
              <a:xfrm>
                <a:off x="3579667" y="3710871"/>
                <a:ext cx="61482" cy="43915"/>
              </a:xfrm>
              <a:custGeom>
                <a:avLst/>
                <a:gdLst>
                  <a:gd name="T0" fmla="*/ 10 w 27"/>
                  <a:gd name="T1" fmla="*/ 14 h 19"/>
                  <a:gd name="T2" fmla="*/ 27 w 27"/>
                  <a:gd name="T3" fmla="*/ 11 h 19"/>
                  <a:gd name="T4" fmla="*/ 6 w 27"/>
                  <a:gd name="T5" fmla="*/ 2 h 19"/>
                  <a:gd name="T6" fmla="*/ 1 w 27"/>
                  <a:gd name="T7" fmla="*/ 2 h 19"/>
                  <a:gd name="T8" fmla="*/ 0 w 27"/>
                  <a:gd name="T9" fmla="*/ 17 h 19"/>
                  <a:gd name="T10" fmla="*/ 0 w 27"/>
                  <a:gd name="T11" fmla="*/ 17 h 19"/>
                  <a:gd name="T12" fmla="*/ 10 w 27"/>
                  <a:gd name="T13" fmla="*/ 14 h 19"/>
                </a:gdLst>
                <a:ahLst/>
                <a:cxnLst>
                  <a:cxn ang="0">
                    <a:pos x="T0" y="T1"/>
                  </a:cxn>
                  <a:cxn ang="0">
                    <a:pos x="T2" y="T3"/>
                  </a:cxn>
                  <a:cxn ang="0">
                    <a:pos x="T4" y="T5"/>
                  </a:cxn>
                  <a:cxn ang="0">
                    <a:pos x="T6" y="T7"/>
                  </a:cxn>
                  <a:cxn ang="0">
                    <a:pos x="T8" y="T9"/>
                  </a:cxn>
                  <a:cxn ang="0">
                    <a:pos x="T10" y="T11"/>
                  </a:cxn>
                  <a:cxn ang="0">
                    <a:pos x="T12" y="T13"/>
                  </a:cxn>
                </a:cxnLst>
                <a:rect l="0" t="0" r="r" b="b"/>
                <a:pathLst>
                  <a:path w="27" h="19">
                    <a:moveTo>
                      <a:pt x="10" y="14"/>
                    </a:moveTo>
                    <a:cubicBezTo>
                      <a:pt x="17" y="12"/>
                      <a:pt x="27" y="16"/>
                      <a:pt x="27" y="11"/>
                    </a:cubicBezTo>
                    <a:cubicBezTo>
                      <a:pt x="27" y="6"/>
                      <a:pt x="10" y="0"/>
                      <a:pt x="6" y="2"/>
                    </a:cubicBezTo>
                    <a:cubicBezTo>
                      <a:pt x="4" y="2"/>
                      <a:pt x="3" y="2"/>
                      <a:pt x="1" y="2"/>
                    </a:cubicBezTo>
                    <a:cubicBezTo>
                      <a:pt x="1" y="6"/>
                      <a:pt x="0" y="12"/>
                      <a:pt x="0" y="17"/>
                    </a:cubicBezTo>
                    <a:cubicBezTo>
                      <a:pt x="0" y="17"/>
                      <a:pt x="0" y="17"/>
                      <a:pt x="0" y="17"/>
                    </a:cubicBezTo>
                    <a:cubicBezTo>
                      <a:pt x="3" y="19"/>
                      <a:pt x="4" y="16"/>
                      <a:pt x="10"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0" name="Freeform 106">
                <a:extLst>
                  <a:ext uri="{FF2B5EF4-FFF2-40B4-BE49-F238E27FC236}">
                    <a16:creationId xmlns:a16="http://schemas.microsoft.com/office/drawing/2014/main" id="{63DD974E-D568-4065-81AF-94C0F6102497}"/>
                  </a:ext>
                </a:extLst>
              </p:cNvPr>
              <p:cNvSpPr>
                <a:spLocks/>
              </p:cNvSpPr>
              <p:nvPr/>
            </p:nvSpPr>
            <p:spPr bwMode="auto">
              <a:xfrm>
                <a:off x="3288571" y="3804975"/>
                <a:ext cx="77793" cy="81557"/>
              </a:xfrm>
              <a:custGeom>
                <a:avLst/>
                <a:gdLst>
                  <a:gd name="T0" fmla="*/ 18 w 34"/>
                  <a:gd name="T1" fmla="*/ 33 h 35"/>
                  <a:gd name="T2" fmla="*/ 26 w 34"/>
                  <a:gd name="T3" fmla="*/ 35 h 35"/>
                  <a:gd name="T4" fmla="*/ 30 w 34"/>
                  <a:gd name="T5" fmla="*/ 35 h 35"/>
                  <a:gd name="T6" fmla="*/ 29 w 34"/>
                  <a:gd name="T7" fmla="*/ 34 h 35"/>
                  <a:gd name="T8" fmla="*/ 31 w 34"/>
                  <a:gd name="T9" fmla="*/ 23 h 35"/>
                  <a:gd name="T10" fmla="*/ 32 w 34"/>
                  <a:gd name="T11" fmla="*/ 9 h 35"/>
                  <a:gd name="T12" fmla="*/ 34 w 34"/>
                  <a:gd name="T13" fmla="*/ 1 h 35"/>
                  <a:gd name="T14" fmla="*/ 34 w 34"/>
                  <a:gd name="T15" fmla="*/ 0 h 35"/>
                  <a:gd name="T16" fmla="*/ 24 w 34"/>
                  <a:gd name="T17" fmla="*/ 4 h 35"/>
                  <a:gd name="T18" fmla="*/ 17 w 34"/>
                  <a:gd name="T19" fmla="*/ 6 h 35"/>
                  <a:gd name="T20" fmla="*/ 8 w 34"/>
                  <a:gd name="T21" fmla="*/ 10 h 35"/>
                  <a:gd name="T22" fmla="*/ 5 w 34"/>
                  <a:gd name="T23" fmla="*/ 15 h 35"/>
                  <a:gd name="T24" fmla="*/ 3 w 34"/>
                  <a:gd name="T25" fmla="*/ 17 h 35"/>
                  <a:gd name="T26" fmla="*/ 0 w 34"/>
                  <a:gd name="T27" fmla="*/ 17 h 35"/>
                  <a:gd name="T28" fmla="*/ 1 w 34"/>
                  <a:gd name="T29" fmla="*/ 21 h 35"/>
                  <a:gd name="T30" fmla="*/ 11 w 34"/>
                  <a:gd name="T31" fmla="*/ 30 h 35"/>
                  <a:gd name="T32" fmla="*/ 14 w 34"/>
                  <a:gd name="T33" fmla="*/ 33 h 35"/>
                  <a:gd name="T34" fmla="*/ 18 w 34"/>
                  <a:gd name="T35" fmla="*/ 3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35">
                    <a:moveTo>
                      <a:pt x="18" y="33"/>
                    </a:moveTo>
                    <a:cubicBezTo>
                      <a:pt x="20" y="34"/>
                      <a:pt x="24" y="33"/>
                      <a:pt x="26" y="35"/>
                    </a:cubicBezTo>
                    <a:cubicBezTo>
                      <a:pt x="27" y="35"/>
                      <a:pt x="28" y="35"/>
                      <a:pt x="30" y="35"/>
                    </a:cubicBezTo>
                    <a:cubicBezTo>
                      <a:pt x="30" y="35"/>
                      <a:pt x="29" y="34"/>
                      <a:pt x="29" y="34"/>
                    </a:cubicBezTo>
                    <a:cubicBezTo>
                      <a:pt x="28" y="31"/>
                      <a:pt x="30" y="27"/>
                      <a:pt x="31" y="23"/>
                    </a:cubicBezTo>
                    <a:cubicBezTo>
                      <a:pt x="32" y="20"/>
                      <a:pt x="30" y="12"/>
                      <a:pt x="32" y="9"/>
                    </a:cubicBezTo>
                    <a:cubicBezTo>
                      <a:pt x="34" y="7"/>
                      <a:pt x="33" y="6"/>
                      <a:pt x="34" y="1"/>
                    </a:cubicBezTo>
                    <a:cubicBezTo>
                      <a:pt x="34" y="1"/>
                      <a:pt x="34" y="1"/>
                      <a:pt x="34" y="0"/>
                    </a:cubicBezTo>
                    <a:cubicBezTo>
                      <a:pt x="30" y="0"/>
                      <a:pt x="26" y="4"/>
                      <a:pt x="24" y="4"/>
                    </a:cubicBezTo>
                    <a:cubicBezTo>
                      <a:pt x="23" y="4"/>
                      <a:pt x="17" y="3"/>
                      <a:pt x="17" y="6"/>
                    </a:cubicBezTo>
                    <a:cubicBezTo>
                      <a:pt x="16" y="9"/>
                      <a:pt x="12" y="9"/>
                      <a:pt x="8" y="10"/>
                    </a:cubicBezTo>
                    <a:cubicBezTo>
                      <a:pt x="3" y="10"/>
                      <a:pt x="6" y="14"/>
                      <a:pt x="5" y="15"/>
                    </a:cubicBezTo>
                    <a:cubicBezTo>
                      <a:pt x="5" y="15"/>
                      <a:pt x="3" y="17"/>
                      <a:pt x="3" y="17"/>
                    </a:cubicBezTo>
                    <a:cubicBezTo>
                      <a:pt x="0" y="17"/>
                      <a:pt x="0" y="17"/>
                      <a:pt x="0" y="17"/>
                    </a:cubicBezTo>
                    <a:cubicBezTo>
                      <a:pt x="0" y="19"/>
                      <a:pt x="0" y="20"/>
                      <a:pt x="1" y="21"/>
                    </a:cubicBezTo>
                    <a:cubicBezTo>
                      <a:pt x="4" y="22"/>
                      <a:pt x="8" y="28"/>
                      <a:pt x="11" y="30"/>
                    </a:cubicBezTo>
                    <a:cubicBezTo>
                      <a:pt x="12" y="31"/>
                      <a:pt x="13" y="32"/>
                      <a:pt x="14" y="33"/>
                    </a:cubicBezTo>
                    <a:cubicBezTo>
                      <a:pt x="15" y="33"/>
                      <a:pt x="17" y="33"/>
                      <a:pt x="18" y="3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1" name="Freeform 108">
                <a:extLst>
                  <a:ext uri="{FF2B5EF4-FFF2-40B4-BE49-F238E27FC236}">
                    <a16:creationId xmlns:a16="http://schemas.microsoft.com/office/drawing/2014/main" id="{690BBC24-8B53-4B58-B171-19CB1E27361F}"/>
                  </a:ext>
                </a:extLst>
              </p:cNvPr>
              <p:cNvSpPr>
                <a:spLocks/>
              </p:cNvSpPr>
              <p:nvPr/>
            </p:nvSpPr>
            <p:spPr bwMode="auto">
              <a:xfrm>
                <a:off x="3828103" y="4669481"/>
                <a:ext cx="91595" cy="101633"/>
              </a:xfrm>
              <a:custGeom>
                <a:avLst/>
                <a:gdLst>
                  <a:gd name="T0" fmla="*/ 40 w 40"/>
                  <a:gd name="T1" fmla="*/ 21 h 44"/>
                  <a:gd name="T2" fmla="*/ 34 w 40"/>
                  <a:gd name="T3" fmla="*/ 15 h 44"/>
                  <a:gd name="T4" fmla="*/ 25 w 40"/>
                  <a:gd name="T5" fmla="*/ 8 h 44"/>
                  <a:gd name="T6" fmla="*/ 21 w 40"/>
                  <a:gd name="T7" fmla="*/ 9 h 44"/>
                  <a:gd name="T8" fmla="*/ 17 w 40"/>
                  <a:gd name="T9" fmla="*/ 3 h 44"/>
                  <a:gd name="T10" fmla="*/ 10 w 40"/>
                  <a:gd name="T11" fmla="*/ 1 h 44"/>
                  <a:gd name="T12" fmla="*/ 8 w 40"/>
                  <a:gd name="T13" fmla="*/ 1 h 44"/>
                  <a:gd name="T14" fmla="*/ 5 w 40"/>
                  <a:gd name="T15" fmla="*/ 6 h 44"/>
                  <a:gd name="T16" fmla="*/ 3 w 40"/>
                  <a:gd name="T17" fmla="*/ 19 h 44"/>
                  <a:gd name="T18" fmla="*/ 0 w 40"/>
                  <a:gd name="T19" fmla="*/ 30 h 44"/>
                  <a:gd name="T20" fmla="*/ 3 w 40"/>
                  <a:gd name="T21" fmla="*/ 35 h 44"/>
                  <a:gd name="T22" fmla="*/ 2 w 40"/>
                  <a:gd name="T23" fmla="*/ 38 h 44"/>
                  <a:gd name="T24" fmla="*/ 5 w 40"/>
                  <a:gd name="T25" fmla="*/ 40 h 44"/>
                  <a:gd name="T26" fmla="*/ 16 w 40"/>
                  <a:gd name="T27" fmla="*/ 42 h 44"/>
                  <a:gd name="T28" fmla="*/ 22 w 40"/>
                  <a:gd name="T29" fmla="*/ 42 h 44"/>
                  <a:gd name="T30" fmla="*/ 34 w 40"/>
                  <a:gd name="T31" fmla="*/ 41 h 44"/>
                  <a:gd name="T32" fmla="*/ 40 w 40"/>
                  <a:gd name="T33" fmla="*/ 33 h 44"/>
                  <a:gd name="T34" fmla="*/ 40 w 40"/>
                  <a:gd name="T35"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40" y="21"/>
                    </a:moveTo>
                    <a:cubicBezTo>
                      <a:pt x="40" y="17"/>
                      <a:pt x="35" y="16"/>
                      <a:pt x="34" y="15"/>
                    </a:cubicBezTo>
                    <a:cubicBezTo>
                      <a:pt x="33" y="13"/>
                      <a:pt x="27" y="11"/>
                      <a:pt x="25" y="8"/>
                    </a:cubicBezTo>
                    <a:cubicBezTo>
                      <a:pt x="23" y="5"/>
                      <a:pt x="22" y="9"/>
                      <a:pt x="21" y="9"/>
                    </a:cubicBezTo>
                    <a:cubicBezTo>
                      <a:pt x="20" y="9"/>
                      <a:pt x="20" y="7"/>
                      <a:pt x="17" y="3"/>
                    </a:cubicBezTo>
                    <a:cubicBezTo>
                      <a:pt x="14" y="0"/>
                      <a:pt x="12" y="0"/>
                      <a:pt x="10" y="1"/>
                    </a:cubicBezTo>
                    <a:cubicBezTo>
                      <a:pt x="10" y="1"/>
                      <a:pt x="9" y="1"/>
                      <a:pt x="8" y="1"/>
                    </a:cubicBezTo>
                    <a:cubicBezTo>
                      <a:pt x="6" y="3"/>
                      <a:pt x="5" y="4"/>
                      <a:pt x="5" y="6"/>
                    </a:cubicBezTo>
                    <a:cubicBezTo>
                      <a:pt x="5" y="9"/>
                      <a:pt x="3" y="13"/>
                      <a:pt x="3" y="19"/>
                    </a:cubicBezTo>
                    <a:cubicBezTo>
                      <a:pt x="2" y="26"/>
                      <a:pt x="1" y="25"/>
                      <a:pt x="0" y="30"/>
                    </a:cubicBezTo>
                    <a:cubicBezTo>
                      <a:pt x="0" y="35"/>
                      <a:pt x="2" y="34"/>
                      <a:pt x="3" y="35"/>
                    </a:cubicBezTo>
                    <a:cubicBezTo>
                      <a:pt x="3" y="35"/>
                      <a:pt x="3" y="37"/>
                      <a:pt x="2" y="38"/>
                    </a:cubicBezTo>
                    <a:cubicBezTo>
                      <a:pt x="3" y="39"/>
                      <a:pt x="4" y="40"/>
                      <a:pt x="5" y="40"/>
                    </a:cubicBezTo>
                    <a:cubicBezTo>
                      <a:pt x="9" y="39"/>
                      <a:pt x="12" y="41"/>
                      <a:pt x="16" y="42"/>
                    </a:cubicBezTo>
                    <a:cubicBezTo>
                      <a:pt x="20" y="44"/>
                      <a:pt x="18" y="42"/>
                      <a:pt x="22" y="42"/>
                    </a:cubicBezTo>
                    <a:cubicBezTo>
                      <a:pt x="26" y="43"/>
                      <a:pt x="30" y="43"/>
                      <a:pt x="34" y="41"/>
                    </a:cubicBezTo>
                    <a:cubicBezTo>
                      <a:pt x="37" y="39"/>
                      <a:pt x="38" y="36"/>
                      <a:pt x="40" y="33"/>
                    </a:cubicBezTo>
                    <a:cubicBezTo>
                      <a:pt x="38" y="29"/>
                      <a:pt x="40" y="24"/>
                      <a:pt x="40"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2" name="Freeform 109">
                <a:extLst>
                  <a:ext uri="{FF2B5EF4-FFF2-40B4-BE49-F238E27FC236}">
                    <a16:creationId xmlns:a16="http://schemas.microsoft.com/office/drawing/2014/main" id="{99E2CA1F-A1D0-4B23-B3F8-DC21D7D13DDC}"/>
                  </a:ext>
                </a:extLst>
              </p:cNvPr>
              <p:cNvSpPr>
                <a:spLocks noEditPoints="1"/>
              </p:cNvSpPr>
              <p:nvPr/>
            </p:nvSpPr>
            <p:spPr bwMode="auto">
              <a:xfrm>
                <a:off x="3542025" y="4501348"/>
                <a:ext cx="376418" cy="740288"/>
              </a:xfrm>
              <a:custGeom>
                <a:avLst/>
                <a:gdLst>
                  <a:gd name="T0" fmla="*/ 46 w 163"/>
                  <a:gd name="T1" fmla="*/ 304 h 321"/>
                  <a:gd name="T2" fmla="*/ 43 w 163"/>
                  <a:gd name="T3" fmla="*/ 297 h 321"/>
                  <a:gd name="T4" fmla="*/ 40 w 163"/>
                  <a:gd name="T5" fmla="*/ 319 h 321"/>
                  <a:gd name="T6" fmla="*/ 58 w 163"/>
                  <a:gd name="T7" fmla="*/ 320 h 321"/>
                  <a:gd name="T8" fmla="*/ 62 w 163"/>
                  <a:gd name="T9" fmla="*/ 315 h 321"/>
                  <a:gd name="T10" fmla="*/ 156 w 163"/>
                  <a:gd name="T11" fmla="*/ 33 h 321"/>
                  <a:gd name="T12" fmla="*/ 152 w 163"/>
                  <a:gd name="T13" fmla="*/ 46 h 321"/>
                  <a:gd name="T14" fmla="*/ 138 w 163"/>
                  <a:gd name="T15" fmla="*/ 50 h 321"/>
                  <a:gd name="T16" fmla="*/ 123 w 163"/>
                  <a:gd name="T17" fmla="*/ 48 h 321"/>
                  <a:gd name="T18" fmla="*/ 132 w 163"/>
                  <a:gd name="T19" fmla="*/ 32 h 321"/>
                  <a:gd name="T20" fmla="*/ 108 w 163"/>
                  <a:gd name="T21" fmla="*/ 20 h 321"/>
                  <a:gd name="T22" fmla="*/ 88 w 163"/>
                  <a:gd name="T23" fmla="*/ 3 h 321"/>
                  <a:gd name="T24" fmla="*/ 75 w 163"/>
                  <a:gd name="T25" fmla="*/ 7 h 321"/>
                  <a:gd name="T26" fmla="*/ 59 w 163"/>
                  <a:gd name="T27" fmla="*/ 4 h 321"/>
                  <a:gd name="T28" fmla="*/ 52 w 163"/>
                  <a:gd name="T29" fmla="*/ 18 h 321"/>
                  <a:gd name="T30" fmla="*/ 42 w 163"/>
                  <a:gd name="T31" fmla="*/ 31 h 321"/>
                  <a:gd name="T32" fmla="*/ 43 w 163"/>
                  <a:gd name="T33" fmla="*/ 45 h 321"/>
                  <a:gd name="T34" fmla="*/ 36 w 163"/>
                  <a:gd name="T35" fmla="*/ 56 h 321"/>
                  <a:gd name="T36" fmla="*/ 30 w 163"/>
                  <a:gd name="T37" fmla="*/ 67 h 321"/>
                  <a:gd name="T38" fmla="*/ 26 w 163"/>
                  <a:gd name="T39" fmla="*/ 82 h 321"/>
                  <a:gd name="T40" fmla="*/ 29 w 163"/>
                  <a:gd name="T41" fmla="*/ 98 h 321"/>
                  <a:gd name="T42" fmla="*/ 29 w 163"/>
                  <a:gd name="T43" fmla="*/ 112 h 321"/>
                  <a:gd name="T44" fmla="*/ 26 w 163"/>
                  <a:gd name="T45" fmla="*/ 128 h 321"/>
                  <a:gd name="T46" fmla="*/ 21 w 163"/>
                  <a:gd name="T47" fmla="*/ 147 h 321"/>
                  <a:gd name="T48" fmla="*/ 18 w 163"/>
                  <a:gd name="T49" fmla="*/ 154 h 321"/>
                  <a:gd name="T50" fmla="*/ 15 w 163"/>
                  <a:gd name="T51" fmla="*/ 166 h 321"/>
                  <a:gd name="T52" fmla="*/ 15 w 163"/>
                  <a:gd name="T53" fmla="*/ 177 h 321"/>
                  <a:gd name="T54" fmla="*/ 13 w 163"/>
                  <a:gd name="T55" fmla="*/ 194 h 321"/>
                  <a:gd name="T56" fmla="*/ 15 w 163"/>
                  <a:gd name="T57" fmla="*/ 203 h 321"/>
                  <a:gd name="T58" fmla="*/ 19 w 163"/>
                  <a:gd name="T59" fmla="*/ 211 h 321"/>
                  <a:gd name="T60" fmla="*/ 17 w 163"/>
                  <a:gd name="T61" fmla="*/ 218 h 321"/>
                  <a:gd name="T62" fmla="*/ 15 w 163"/>
                  <a:gd name="T63" fmla="*/ 231 h 321"/>
                  <a:gd name="T64" fmla="*/ 10 w 163"/>
                  <a:gd name="T65" fmla="*/ 241 h 321"/>
                  <a:gd name="T66" fmla="*/ 6 w 163"/>
                  <a:gd name="T67" fmla="*/ 253 h 321"/>
                  <a:gd name="T68" fmla="*/ 2 w 163"/>
                  <a:gd name="T69" fmla="*/ 266 h 321"/>
                  <a:gd name="T70" fmla="*/ 11 w 163"/>
                  <a:gd name="T71" fmla="*/ 274 h 321"/>
                  <a:gd name="T72" fmla="*/ 16 w 163"/>
                  <a:gd name="T73" fmla="*/ 286 h 321"/>
                  <a:gd name="T74" fmla="*/ 34 w 163"/>
                  <a:gd name="T75" fmla="*/ 289 h 321"/>
                  <a:gd name="T76" fmla="*/ 38 w 163"/>
                  <a:gd name="T77" fmla="*/ 282 h 321"/>
                  <a:gd name="T78" fmla="*/ 38 w 163"/>
                  <a:gd name="T79" fmla="*/ 269 h 321"/>
                  <a:gd name="T80" fmla="*/ 47 w 163"/>
                  <a:gd name="T81" fmla="*/ 260 h 321"/>
                  <a:gd name="T82" fmla="*/ 63 w 163"/>
                  <a:gd name="T83" fmla="*/ 243 h 321"/>
                  <a:gd name="T84" fmla="*/ 56 w 163"/>
                  <a:gd name="T85" fmla="*/ 233 h 321"/>
                  <a:gd name="T86" fmla="*/ 64 w 163"/>
                  <a:gd name="T87" fmla="*/ 213 h 321"/>
                  <a:gd name="T88" fmla="*/ 68 w 163"/>
                  <a:gd name="T89" fmla="*/ 203 h 321"/>
                  <a:gd name="T90" fmla="*/ 73 w 163"/>
                  <a:gd name="T91" fmla="*/ 192 h 321"/>
                  <a:gd name="T92" fmla="*/ 78 w 163"/>
                  <a:gd name="T93" fmla="*/ 192 h 321"/>
                  <a:gd name="T94" fmla="*/ 76 w 163"/>
                  <a:gd name="T95" fmla="*/ 187 h 321"/>
                  <a:gd name="T96" fmla="*/ 70 w 163"/>
                  <a:gd name="T97" fmla="*/ 179 h 321"/>
                  <a:gd name="T98" fmla="*/ 82 w 163"/>
                  <a:gd name="T99" fmla="*/ 175 h 321"/>
                  <a:gd name="T100" fmla="*/ 92 w 163"/>
                  <a:gd name="T101" fmla="*/ 162 h 321"/>
                  <a:gd name="T102" fmla="*/ 95 w 163"/>
                  <a:gd name="T103" fmla="*/ 154 h 321"/>
                  <a:gd name="T104" fmla="*/ 131 w 163"/>
                  <a:gd name="T105" fmla="*/ 145 h 321"/>
                  <a:gd name="T106" fmla="*/ 135 w 163"/>
                  <a:gd name="T107" fmla="*/ 129 h 321"/>
                  <a:gd name="T108" fmla="*/ 129 w 163"/>
                  <a:gd name="T109" fmla="*/ 117 h 321"/>
                  <a:gd name="T110" fmla="*/ 126 w 163"/>
                  <a:gd name="T111" fmla="*/ 111 h 321"/>
                  <a:gd name="T112" fmla="*/ 124 w 163"/>
                  <a:gd name="T113" fmla="*/ 103 h 321"/>
                  <a:gd name="T114" fmla="*/ 129 w 163"/>
                  <a:gd name="T115" fmla="*/ 79 h 321"/>
                  <a:gd name="T116" fmla="*/ 153 w 163"/>
                  <a:gd name="T117" fmla="*/ 51 h 321"/>
                  <a:gd name="T118" fmla="*/ 161 w 163"/>
                  <a:gd name="T119" fmla="*/ 33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3" h="321">
                    <a:moveTo>
                      <a:pt x="62" y="315"/>
                    </a:moveTo>
                    <a:cubicBezTo>
                      <a:pt x="58" y="315"/>
                      <a:pt x="49" y="307"/>
                      <a:pt x="46" y="304"/>
                    </a:cubicBezTo>
                    <a:cubicBezTo>
                      <a:pt x="44" y="302"/>
                      <a:pt x="46" y="300"/>
                      <a:pt x="43" y="301"/>
                    </a:cubicBezTo>
                    <a:cubicBezTo>
                      <a:pt x="39" y="301"/>
                      <a:pt x="41" y="298"/>
                      <a:pt x="43" y="297"/>
                    </a:cubicBezTo>
                    <a:cubicBezTo>
                      <a:pt x="45" y="296"/>
                      <a:pt x="43" y="293"/>
                      <a:pt x="40" y="293"/>
                    </a:cubicBezTo>
                    <a:cubicBezTo>
                      <a:pt x="40" y="298"/>
                      <a:pt x="39" y="319"/>
                      <a:pt x="40" y="319"/>
                    </a:cubicBezTo>
                    <a:cubicBezTo>
                      <a:pt x="42" y="320"/>
                      <a:pt x="51" y="318"/>
                      <a:pt x="54" y="320"/>
                    </a:cubicBezTo>
                    <a:cubicBezTo>
                      <a:pt x="55" y="320"/>
                      <a:pt x="57" y="321"/>
                      <a:pt x="58" y="320"/>
                    </a:cubicBezTo>
                    <a:cubicBezTo>
                      <a:pt x="59" y="318"/>
                      <a:pt x="65" y="319"/>
                      <a:pt x="68" y="317"/>
                    </a:cubicBezTo>
                    <a:cubicBezTo>
                      <a:pt x="71" y="316"/>
                      <a:pt x="67" y="315"/>
                      <a:pt x="62" y="315"/>
                    </a:cubicBezTo>
                    <a:close/>
                    <a:moveTo>
                      <a:pt x="161" y="33"/>
                    </a:moveTo>
                    <a:cubicBezTo>
                      <a:pt x="160" y="33"/>
                      <a:pt x="158" y="33"/>
                      <a:pt x="156" y="33"/>
                    </a:cubicBezTo>
                    <a:cubicBezTo>
                      <a:pt x="156" y="33"/>
                      <a:pt x="156" y="34"/>
                      <a:pt x="156" y="34"/>
                    </a:cubicBezTo>
                    <a:cubicBezTo>
                      <a:pt x="156" y="37"/>
                      <a:pt x="154" y="46"/>
                      <a:pt x="152" y="46"/>
                    </a:cubicBezTo>
                    <a:cubicBezTo>
                      <a:pt x="149" y="45"/>
                      <a:pt x="147" y="49"/>
                      <a:pt x="145" y="49"/>
                    </a:cubicBezTo>
                    <a:cubicBezTo>
                      <a:pt x="144" y="48"/>
                      <a:pt x="141" y="52"/>
                      <a:pt x="138" y="50"/>
                    </a:cubicBezTo>
                    <a:cubicBezTo>
                      <a:pt x="136" y="49"/>
                      <a:pt x="133" y="51"/>
                      <a:pt x="131" y="49"/>
                    </a:cubicBezTo>
                    <a:cubicBezTo>
                      <a:pt x="129" y="48"/>
                      <a:pt x="123" y="49"/>
                      <a:pt x="123" y="48"/>
                    </a:cubicBezTo>
                    <a:cubicBezTo>
                      <a:pt x="123" y="46"/>
                      <a:pt x="126" y="47"/>
                      <a:pt x="126" y="42"/>
                    </a:cubicBezTo>
                    <a:cubicBezTo>
                      <a:pt x="126" y="38"/>
                      <a:pt x="133" y="33"/>
                      <a:pt x="132" y="32"/>
                    </a:cubicBezTo>
                    <a:cubicBezTo>
                      <a:pt x="131" y="30"/>
                      <a:pt x="119" y="26"/>
                      <a:pt x="117" y="24"/>
                    </a:cubicBezTo>
                    <a:cubicBezTo>
                      <a:pt x="116" y="22"/>
                      <a:pt x="113" y="20"/>
                      <a:pt x="108" y="20"/>
                    </a:cubicBezTo>
                    <a:cubicBezTo>
                      <a:pt x="103" y="19"/>
                      <a:pt x="104" y="17"/>
                      <a:pt x="99" y="14"/>
                    </a:cubicBezTo>
                    <a:cubicBezTo>
                      <a:pt x="96" y="12"/>
                      <a:pt x="90" y="6"/>
                      <a:pt x="88" y="3"/>
                    </a:cubicBezTo>
                    <a:cubicBezTo>
                      <a:pt x="85" y="2"/>
                      <a:pt x="81" y="2"/>
                      <a:pt x="80" y="3"/>
                    </a:cubicBezTo>
                    <a:cubicBezTo>
                      <a:pt x="79" y="4"/>
                      <a:pt x="77" y="11"/>
                      <a:pt x="75" y="7"/>
                    </a:cubicBezTo>
                    <a:cubicBezTo>
                      <a:pt x="74" y="4"/>
                      <a:pt x="70" y="4"/>
                      <a:pt x="66" y="4"/>
                    </a:cubicBezTo>
                    <a:cubicBezTo>
                      <a:pt x="63" y="3"/>
                      <a:pt x="63" y="0"/>
                      <a:pt x="59" y="4"/>
                    </a:cubicBezTo>
                    <a:cubicBezTo>
                      <a:pt x="57" y="6"/>
                      <a:pt x="55" y="7"/>
                      <a:pt x="53" y="9"/>
                    </a:cubicBezTo>
                    <a:cubicBezTo>
                      <a:pt x="53" y="13"/>
                      <a:pt x="52" y="17"/>
                      <a:pt x="52" y="18"/>
                    </a:cubicBezTo>
                    <a:cubicBezTo>
                      <a:pt x="51" y="20"/>
                      <a:pt x="43" y="23"/>
                      <a:pt x="42" y="25"/>
                    </a:cubicBezTo>
                    <a:cubicBezTo>
                      <a:pt x="42" y="27"/>
                      <a:pt x="43" y="30"/>
                      <a:pt x="42" y="31"/>
                    </a:cubicBezTo>
                    <a:cubicBezTo>
                      <a:pt x="40" y="32"/>
                      <a:pt x="45" y="38"/>
                      <a:pt x="43" y="40"/>
                    </a:cubicBezTo>
                    <a:cubicBezTo>
                      <a:pt x="40" y="41"/>
                      <a:pt x="45" y="44"/>
                      <a:pt x="43" y="45"/>
                    </a:cubicBezTo>
                    <a:cubicBezTo>
                      <a:pt x="41" y="47"/>
                      <a:pt x="38" y="47"/>
                      <a:pt x="38" y="49"/>
                    </a:cubicBezTo>
                    <a:cubicBezTo>
                      <a:pt x="38" y="51"/>
                      <a:pt x="38" y="55"/>
                      <a:pt x="36" y="56"/>
                    </a:cubicBezTo>
                    <a:cubicBezTo>
                      <a:pt x="33" y="57"/>
                      <a:pt x="32" y="60"/>
                      <a:pt x="32" y="63"/>
                    </a:cubicBezTo>
                    <a:cubicBezTo>
                      <a:pt x="32" y="66"/>
                      <a:pt x="29" y="64"/>
                      <a:pt x="30" y="67"/>
                    </a:cubicBezTo>
                    <a:cubicBezTo>
                      <a:pt x="31" y="71"/>
                      <a:pt x="32" y="75"/>
                      <a:pt x="30" y="76"/>
                    </a:cubicBezTo>
                    <a:cubicBezTo>
                      <a:pt x="27" y="76"/>
                      <a:pt x="28" y="82"/>
                      <a:pt x="26" y="82"/>
                    </a:cubicBezTo>
                    <a:cubicBezTo>
                      <a:pt x="25" y="82"/>
                      <a:pt x="24" y="88"/>
                      <a:pt x="26" y="91"/>
                    </a:cubicBezTo>
                    <a:cubicBezTo>
                      <a:pt x="29" y="93"/>
                      <a:pt x="29" y="96"/>
                      <a:pt x="29" y="98"/>
                    </a:cubicBezTo>
                    <a:cubicBezTo>
                      <a:pt x="29" y="101"/>
                      <a:pt x="32" y="103"/>
                      <a:pt x="31" y="105"/>
                    </a:cubicBezTo>
                    <a:cubicBezTo>
                      <a:pt x="30" y="108"/>
                      <a:pt x="31" y="111"/>
                      <a:pt x="29" y="112"/>
                    </a:cubicBezTo>
                    <a:cubicBezTo>
                      <a:pt x="27" y="113"/>
                      <a:pt x="29" y="117"/>
                      <a:pt x="26" y="118"/>
                    </a:cubicBezTo>
                    <a:cubicBezTo>
                      <a:pt x="24" y="119"/>
                      <a:pt x="28" y="127"/>
                      <a:pt x="26" y="128"/>
                    </a:cubicBezTo>
                    <a:cubicBezTo>
                      <a:pt x="25" y="130"/>
                      <a:pt x="20" y="131"/>
                      <a:pt x="20" y="136"/>
                    </a:cubicBezTo>
                    <a:cubicBezTo>
                      <a:pt x="20" y="141"/>
                      <a:pt x="21" y="144"/>
                      <a:pt x="21" y="147"/>
                    </a:cubicBezTo>
                    <a:cubicBezTo>
                      <a:pt x="20" y="149"/>
                      <a:pt x="23" y="148"/>
                      <a:pt x="23" y="151"/>
                    </a:cubicBezTo>
                    <a:cubicBezTo>
                      <a:pt x="22" y="154"/>
                      <a:pt x="18" y="153"/>
                      <a:pt x="18" y="154"/>
                    </a:cubicBezTo>
                    <a:cubicBezTo>
                      <a:pt x="18" y="156"/>
                      <a:pt x="19" y="160"/>
                      <a:pt x="18" y="161"/>
                    </a:cubicBezTo>
                    <a:cubicBezTo>
                      <a:pt x="16" y="161"/>
                      <a:pt x="15" y="162"/>
                      <a:pt x="15" y="166"/>
                    </a:cubicBezTo>
                    <a:cubicBezTo>
                      <a:pt x="15" y="169"/>
                      <a:pt x="13" y="169"/>
                      <a:pt x="13" y="171"/>
                    </a:cubicBezTo>
                    <a:cubicBezTo>
                      <a:pt x="13" y="173"/>
                      <a:pt x="15" y="175"/>
                      <a:pt x="15" y="177"/>
                    </a:cubicBezTo>
                    <a:cubicBezTo>
                      <a:pt x="15" y="179"/>
                      <a:pt x="16" y="185"/>
                      <a:pt x="14" y="185"/>
                    </a:cubicBezTo>
                    <a:cubicBezTo>
                      <a:pt x="13" y="186"/>
                      <a:pt x="12" y="193"/>
                      <a:pt x="13" y="194"/>
                    </a:cubicBezTo>
                    <a:cubicBezTo>
                      <a:pt x="15" y="195"/>
                      <a:pt x="15" y="197"/>
                      <a:pt x="14" y="198"/>
                    </a:cubicBezTo>
                    <a:cubicBezTo>
                      <a:pt x="13" y="200"/>
                      <a:pt x="17" y="201"/>
                      <a:pt x="15" y="203"/>
                    </a:cubicBezTo>
                    <a:cubicBezTo>
                      <a:pt x="13" y="205"/>
                      <a:pt x="15" y="208"/>
                      <a:pt x="18" y="207"/>
                    </a:cubicBezTo>
                    <a:cubicBezTo>
                      <a:pt x="20" y="207"/>
                      <a:pt x="21" y="211"/>
                      <a:pt x="19" y="211"/>
                    </a:cubicBezTo>
                    <a:cubicBezTo>
                      <a:pt x="16" y="211"/>
                      <a:pt x="13" y="211"/>
                      <a:pt x="16" y="213"/>
                    </a:cubicBezTo>
                    <a:cubicBezTo>
                      <a:pt x="18" y="214"/>
                      <a:pt x="20" y="217"/>
                      <a:pt x="17" y="218"/>
                    </a:cubicBezTo>
                    <a:cubicBezTo>
                      <a:pt x="14" y="219"/>
                      <a:pt x="16" y="221"/>
                      <a:pt x="16" y="224"/>
                    </a:cubicBezTo>
                    <a:cubicBezTo>
                      <a:pt x="15" y="227"/>
                      <a:pt x="18" y="230"/>
                      <a:pt x="15" y="231"/>
                    </a:cubicBezTo>
                    <a:cubicBezTo>
                      <a:pt x="13" y="231"/>
                      <a:pt x="16" y="236"/>
                      <a:pt x="13" y="236"/>
                    </a:cubicBezTo>
                    <a:cubicBezTo>
                      <a:pt x="10" y="237"/>
                      <a:pt x="12" y="240"/>
                      <a:pt x="10" y="241"/>
                    </a:cubicBezTo>
                    <a:cubicBezTo>
                      <a:pt x="7" y="243"/>
                      <a:pt x="12" y="246"/>
                      <a:pt x="10" y="248"/>
                    </a:cubicBezTo>
                    <a:cubicBezTo>
                      <a:pt x="7" y="249"/>
                      <a:pt x="9" y="253"/>
                      <a:pt x="6" y="253"/>
                    </a:cubicBezTo>
                    <a:cubicBezTo>
                      <a:pt x="4" y="253"/>
                      <a:pt x="2" y="257"/>
                      <a:pt x="2" y="259"/>
                    </a:cubicBezTo>
                    <a:cubicBezTo>
                      <a:pt x="2" y="260"/>
                      <a:pt x="0" y="264"/>
                      <a:pt x="2" y="266"/>
                    </a:cubicBezTo>
                    <a:cubicBezTo>
                      <a:pt x="4" y="268"/>
                      <a:pt x="2" y="270"/>
                      <a:pt x="4" y="271"/>
                    </a:cubicBezTo>
                    <a:cubicBezTo>
                      <a:pt x="6" y="272"/>
                      <a:pt x="12" y="271"/>
                      <a:pt x="11" y="274"/>
                    </a:cubicBezTo>
                    <a:cubicBezTo>
                      <a:pt x="10" y="277"/>
                      <a:pt x="11" y="283"/>
                      <a:pt x="12" y="283"/>
                    </a:cubicBezTo>
                    <a:cubicBezTo>
                      <a:pt x="13" y="283"/>
                      <a:pt x="14" y="287"/>
                      <a:pt x="16" y="286"/>
                    </a:cubicBezTo>
                    <a:cubicBezTo>
                      <a:pt x="18" y="286"/>
                      <a:pt x="26" y="285"/>
                      <a:pt x="30" y="286"/>
                    </a:cubicBezTo>
                    <a:cubicBezTo>
                      <a:pt x="32" y="287"/>
                      <a:pt x="33" y="288"/>
                      <a:pt x="34" y="289"/>
                    </a:cubicBezTo>
                    <a:cubicBezTo>
                      <a:pt x="36" y="288"/>
                      <a:pt x="41" y="291"/>
                      <a:pt x="42" y="290"/>
                    </a:cubicBezTo>
                    <a:cubicBezTo>
                      <a:pt x="43" y="288"/>
                      <a:pt x="37" y="284"/>
                      <a:pt x="38" y="282"/>
                    </a:cubicBezTo>
                    <a:cubicBezTo>
                      <a:pt x="38" y="280"/>
                      <a:pt x="37" y="278"/>
                      <a:pt x="37" y="276"/>
                    </a:cubicBezTo>
                    <a:cubicBezTo>
                      <a:pt x="37" y="274"/>
                      <a:pt x="36" y="270"/>
                      <a:pt x="38" y="269"/>
                    </a:cubicBezTo>
                    <a:cubicBezTo>
                      <a:pt x="41" y="267"/>
                      <a:pt x="41" y="265"/>
                      <a:pt x="43" y="265"/>
                    </a:cubicBezTo>
                    <a:cubicBezTo>
                      <a:pt x="44" y="266"/>
                      <a:pt x="47" y="264"/>
                      <a:pt x="47" y="260"/>
                    </a:cubicBezTo>
                    <a:cubicBezTo>
                      <a:pt x="48" y="255"/>
                      <a:pt x="50" y="254"/>
                      <a:pt x="53" y="251"/>
                    </a:cubicBezTo>
                    <a:cubicBezTo>
                      <a:pt x="57" y="247"/>
                      <a:pt x="64" y="244"/>
                      <a:pt x="63" y="243"/>
                    </a:cubicBezTo>
                    <a:cubicBezTo>
                      <a:pt x="62" y="241"/>
                      <a:pt x="64" y="237"/>
                      <a:pt x="64" y="235"/>
                    </a:cubicBezTo>
                    <a:cubicBezTo>
                      <a:pt x="64" y="233"/>
                      <a:pt x="58" y="234"/>
                      <a:pt x="56" y="233"/>
                    </a:cubicBezTo>
                    <a:cubicBezTo>
                      <a:pt x="54" y="232"/>
                      <a:pt x="47" y="227"/>
                      <a:pt x="51" y="221"/>
                    </a:cubicBezTo>
                    <a:cubicBezTo>
                      <a:pt x="54" y="214"/>
                      <a:pt x="62" y="213"/>
                      <a:pt x="64" y="213"/>
                    </a:cubicBezTo>
                    <a:cubicBezTo>
                      <a:pt x="66" y="213"/>
                      <a:pt x="64" y="210"/>
                      <a:pt x="66" y="209"/>
                    </a:cubicBezTo>
                    <a:cubicBezTo>
                      <a:pt x="67" y="208"/>
                      <a:pt x="68" y="206"/>
                      <a:pt x="68" y="203"/>
                    </a:cubicBezTo>
                    <a:cubicBezTo>
                      <a:pt x="68" y="200"/>
                      <a:pt x="68" y="195"/>
                      <a:pt x="71" y="195"/>
                    </a:cubicBezTo>
                    <a:cubicBezTo>
                      <a:pt x="74" y="195"/>
                      <a:pt x="75" y="193"/>
                      <a:pt x="73" y="192"/>
                    </a:cubicBezTo>
                    <a:cubicBezTo>
                      <a:pt x="71" y="192"/>
                      <a:pt x="70" y="190"/>
                      <a:pt x="74" y="189"/>
                    </a:cubicBezTo>
                    <a:cubicBezTo>
                      <a:pt x="77" y="189"/>
                      <a:pt x="76" y="192"/>
                      <a:pt x="78" y="192"/>
                    </a:cubicBezTo>
                    <a:cubicBezTo>
                      <a:pt x="80" y="192"/>
                      <a:pt x="84" y="188"/>
                      <a:pt x="81" y="186"/>
                    </a:cubicBezTo>
                    <a:cubicBezTo>
                      <a:pt x="78" y="183"/>
                      <a:pt x="77" y="187"/>
                      <a:pt x="76" y="187"/>
                    </a:cubicBezTo>
                    <a:cubicBezTo>
                      <a:pt x="74" y="187"/>
                      <a:pt x="73" y="185"/>
                      <a:pt x="71" y="185"/>
                    </a:cubicBezTo>
                    <a:cubicBezTo>
                      <a:pt x="70" y="185"/>
                      <a:pt x="71" y="180"/>
                      <a:pt x="70" y="179"/>
                    </a:cubicBezTo>
                    <a:cubicBezTo>
                      <a:pt x="69" y="177"/>
                      <a:pt x="68" y="173"/>
                      <a:pt x="70" y="171"/>
                    </a:cubicBezTo>
                    <a:cubicBezTo>
                      <a:pt x="71" y="169"/>
                      <a:pt x="77" y="174"/>
                      <a:pt x="82" y="175"/>
                    </a:cubicBezTo>
                    <a:cubicBezTo>
                      <a:pt x="88" y="175"/>
                      <a:pt x="92" y="172"/>
                      <a:pt x="92" y="170"/>
                    </a:cubicBezTo>
                    <a:cubicBezTo>
                      <a:pt x="92" y="168"/>
                      <a:pt x="89" y="165"/>
                      <a:pt x="92" y="162"/>
                    </a:cubicBezTo>
                    <a:cubicBezTo>
                      <a:pt x="96" y="160"/>
                      <a:pt x="93" y="160"/>
                      <a:pt x="92" y="157"/>
                    </a:cubicBezTo>
                    <a:cubicBezTo>
                      <a:pt x="91" y="154"/>
                      <a:pt x="94" y="152"/>
                      <a:pt x="95" y="154"/>
                    </a:cubicBezTo>
                    <a:cubicBezTo>
                      <a:pt x="96" y="155"/>
                      <a:pt x="107" y="154"/>
                      <a:pt x="116" y="152"/>
                    </a:cubicBezTo>
                    <a:cubicBezTo>
                      <a:pt x="124" y="150"/>
                      <a:pt x="130" y="147"/>
                      <a:pt x="131" y="145"/>
                    </a:cubicBezTo>
                    <a:cubicBezTo>
                      <a:pt x="131" y="142"/>
                      <a:pt x="137" y="136"/>
                      <a:pt x="138" y="134"/>
                    </a:cubicBezTo>
                    <a:cubicBezTo>
                      <a:pt x="140" y="132"/>
                      <a:pt x="138" y="129"/>
                      <a:pt x="135" y="129"/>
                    </a:cubicBezTo>
                    <a:cubicBezTo>
                      <a:pt x="131" y="128"/>
                      <a:pt x="131" y="124"/>
                      <a:pt x="133" y="122"/>
                    </a:cubicBezTo>
                    <a:cubicBezTo>
                      <a:pt x="135" y="120"/>
                      <a:pt x="132" y="117"/>
                      <a:pt x="129" y="117"/>
                    </a:cubicBezTo>
                    <a:cubicBezTo>
                      <a:pt x="126" y="117"/>
                      <a:pt x="120" y="114"/>
                      <a:pt x="123" y="112"/>
                    </a:cubicBezTo>
                    <a:cubicBezTo>
                      <a:pt x="125" y="110"/>
                      <a:pt x="125" y="110"/>
                      <a:pt x="126" y="111"/>
                    </a:cubicBezTo>
                    <a:cubicBezTo>
                      <a:pt x="127" y="110"/>
                      <a:pt x="127" y="108"/>
                      <a:pt x="127" y="108"/>
                    </a:cubicBezTo>
                    <a:cubicBezTo>
                      <a:pt x="126" y="107"/>
                      <a:pt x="124" y="108"/>
                      <a:pt x="124" y="103"/>
                    </a:cubicBezTo>
                    <a:cubicBezTo>
                      <a:pt x="125" y="98"/>
                      <a:pt x="126" y="99"/>
                      <a:pt x="127" y="92"/>
                    </a:cubicBezTo>
                    <a:cubicBezTo>
                      <a:pt x="127" y="86"/>
                      <a:pt x="129" y="82"/>
                      <a:pt x="129" y="79"/>
                    </a:cubicBezTo>
                    <a:cubicBezTo>
                      <a:pt x="129" y="75"/>
                      <a:pt x="135" y="71"/>
                      <a:pt x="139" y="66"/>
                    </a:cubicBezTo>
                    <a:cubicBezTo>
                      <a:pt x="142" y="60"/>
                      <a:pt x="150" y="53"/>
                      <a:pt x="153" y="51"/>
                    </a:cubicBezTo>
                    <a:cubicBezTo>
                      <a:pt x="156" y="49"/>
                      <a:pt x="162" y="47"/>
                      <a:pt x="163" y="46"/>
                    </a:cubicBezTo>
                    <a:cubicBezTo>
                      <a:pt x="163" y="44"/>
                      <a:pt x="163" y="34"/>
                      <a:pt x="161" y="3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3" name="Freeform 110">
                <a:extLst>
                  <a:ext uri="{FF2B5EF4-FFF2-40B4-BE49-F238E27FC236}">
                    <a16:creationId xmlns:a16="http://schemas.microsoft.com/office/drawing/2014/main" id="{E4F95AF0-685F-4209-8EC3-F5B3ABB953C3}"/>
                  </a:ext>
                </a:extLst>
              </p:cNvPr>
              <p:cNvSpPr>
                <a:spLocks/>
              </p:cNvSpPr>
              <p:nvPr/>
            </p:nvSpPr>
            <p:spPr bwMode="auto">
              <a:xfrm>
                <a:off x="3503129" y="4418536"/>
                <a:ext cx="163114" cy="836902"/>
              </a:xfrm>
              <a:custGeom>
                <a:avLst/>
                <a:gdLst>
                  <a:gd name="T0" fmla="*/ 28 w 71"/>
                  <a:gd name="T1" fmla="*/ 310 h 363"/>
                  <a:gd name="T2" fmla="*/ 19 w 71"/>
                  <a:gd name="T3" fmla="*/ 295 h 363"/>
                  <a:gd name="T4" fmla="*/ 27 w 71"/>
                  <a:gd name="T5" fmla="*/ 277 h 363"/>
                  <a:gd name="T6" fmla="*/ 33 w 71"/>
                  <a:gd name="T7" fmla="*/ 260 h 363"/>
                  <a:gd name="T8" fmla="*/ 36 w 71"/>
                  <a:gd name="T9" fmla="*/ 247 h 363"/>
                  <a:gd name="T10" fmla="*/ 31 w 71"/>
                  <a:gd name="T11" fmla="*/ 234 h 363"/>
                  <a:gd name="T12" fmla="*/ 32 w 71"/>
                  <a:gd name="T13" fmla="*/ 213 h 363"/>
                  <a:gd name="T14" fmla="*/ 35 w 71"/>
                  <a:gd name="T15" fmla="*/ 197 h 363"/>
                  <a:gd name="T16" fmla="*/ 38 w 71"/>
                  <a:gd name="T17" fmla="*/ 183 h 363"/>
                  <a:gd name="T18" fmla="*/ 43 w 71"/>
                  <a:gd name="T19" fmla="*/ 154 h 363"/>
                  <a:gd name="T20" fmla="*/ 46 w 71"/>
                  <a:gd name="T21" fmla="*/ 134 h 363"/>
                  <a:gd name="T22" fmla="*/ 47 w 71"/>
                  <a:gd name="T23" fmla="*/ 112 h 363"/>
                  <a:gd name="T24" fmla="*/ 53 w 71"/>
                  <a:gd name="T25" fmla="*/ 92 h 363"/>
                  <a:gd name="T26" fmla="*/ 60 w 71"/>
                  <a:gd name="T27" fmla="*/ 76 h 363"/>
                  <a:gd name="T28" fmla="*/ 69 w 71"/>
                  <a:gd name="T29" fmla="*/ 54 h 363"/>
                  <a:gd name="T30" fmla="*/ 63 w 71"/>
                  <a:gd name="T31" fmla="*/ 37 h 363"/>
                  <a:gd name="T32" fmla="*/ 59 w 71"/>
                  <a:gd name="T33" fmla="*/ 18 h 363"/>
                  <a:gd name="T34" fmla="*/ 50 w 71"/>
                  <a:gd name="T35" fmla="*/ 1 h 363"/>
                  <a:gd name="T36" fmla="*/ 45 w 71"/>
                  <a:gd name="T37" fmla="*/ 16 h 363"/>
                  <a:gd name="T38" fmla="*/ 44 w 71"/>
                  <a:gd name="T39" fmla="*/ 53 h 363"/>
                  <a:gd name="T40" fmla="*/ 37 w 71"/>
                  <a:gd name="T41" fmla="*/ 91 h 363"/>
                  <a:gd name="T42" fmla="*/ 34 w 71"/>
                  <a:gd name="T43" fmla="*/ 116 h 363"/>
                  <a:gd name="T44" fmla="*/ 29 w 71"/>
                  <a:gd name="T45" fmla="*/ 149 h 363"/>
                  <a:gd name="T46" fmla="*/ 18 w 71"/>
                  <a:gd name="T47" fmla="*/ 179 h 363"/>
                  <a:gd name="T48" fmla="*/ 17 w 71"/>
                  <a:gd name="T49" fmla="*/ 204 h 363"/>
                  <a:gd name="T50" fmla="*/ 12 w 71"/>
                  <a:gd name="T51" fmla="*/ 227 h 363"/>
                  <a:gd name="T52" fmla="*/ 22 w 71"/>
                  <a:gd name="T53" fmla="*/ 215 h 363"/>
                  <a:gd name="T54" fmla="*/ 24 w 71"/>
                  <a:gd name="T55" fmla="*/ 228 h 363"/>
                  <a:gd name="T56" fmla="*/ 21 w 71"/>
                  <a:gd name="T57" fmla="*/ 244 h 363"/>
                  <a:gd name="T58" fmla="*/ 17 w 71"/>
                  <a:gd name="T59" fmla="*/ 254 h 363"/>
                  <a:gd name="T60" fmla="*/ 16 w 71"/>
                  <a:gd name="T61" fmla="*/ 252 h 363"/>
                  <a:gd name="T62" fmla="*/ 10 w 71"/>
                  <a:gd name="T63" fmla="*/ 255 h 363"/>
                  <a:gd name="T64" fmla="*/ 1 w 71"/>
                  <a:gd name="T65" fmla="*/ 267 h 363"/>
                  <a:gd name="T66" fmla="*/ 11 w 71"/>
                  <a:gd name="T67" fmla="*/ 268 h 363"/>
                  <a:gd name="T68" fmla="*/ 17 w 71"/>
                  <a:gd name="T69" fmla="*/ 277 h 363"/>
                  <a:gd name="T70" fmla="*/ 7 w 71"/>
                  <a:gd name="T71" fmla="*/ 280 h 363"/>
                  <a:gd name="T72" fmla="*/ 9 w 71"/>
                  <a:gd name="T73" fmla="*/ 285 h 363"/>
                  <a:gd name="T74" fmla="*/ 4 w 71"/>
                  <a:gd name="T75" fmla="*/ 294 h 363"/>
                  <a:gd name="T76" fmla="*/ 10 w 71"/>
                  <a:gd name="T77" fmla="*/ 297 h 363"/>
                  <a:gd name="T78" fmla="*/ 11 w 71"/>
                  <a:gd name="T79" fmla="*/ 305 h 363"/>
                  <a:gd name="T80" fmla="*/ 6 w 71"/>
                  <a:gd name="T81" fmla="*/ 315 h 363"/>
                  <a:gd name="T82" fmla="*/ 16 w 71"/>
                  <a:gd name="T83" fmla="*/ 316 h 363"/>
                  <a:gd name="T84" fmla="*/ 20 w 71"/>
                  <a:gd name="T85" fmla="*/ 320 h 363"/>
                  <a:gd name="T86" fmla="*/ 15 w 71"/>
                  <a:gd name="T87" fmla="*/ 329 h 363"/>
                  <a:gd name="T88" fmla="*/ 29 w 71"/>
                  <a:gd name="T89" fmla="*/ 329 h 363"/>
                  <a:gd name="T90" fmla="*/ 19 w 71"/>
                  <a:gd name="T91" fmla="*/ 336 h 363"/>
                  <a:gd name="T92" fmla="*/ 30 w 71"/>
                  <a:gd name="T93" fmla="*/ 335 h 363"/>
                  <a:gd name="T94" fmla="*/ 18 w 71"/>
                  <a:gd name="T95" fmla="*/ 343 h 363"/>
                  <a:gd name="T96" fmla="*/ 29 w 71"/>
                  <a:gd name="T97" fmla="*/ 344 h 363"/>
                  <a:gd name="T98" fmla="*/ 45 w 71"/>
                  <a:gd name="T99" fmla="*/ 328 h 363"/>
                  <a:gd name="T100" fmla="*/ 50 w 71"/>
                  <a:gd name="T101" fmla="*/ 337 h 363"/>
                  <a:gd name="T102" fmla="*/ 43 w 71"/>
                  <a:gd name="T103" fmla="*/ 340 h 363"/>
                  <a:gd name="T104" fmla="*/ 35 w 71"/>
                  <a:gd name="T105" fmla="*/ 347 h 363"/>
                  <a:gd name="T106" fmla="*/ 41 w 71"/>
                  <a:gd name="T107" fmla="*/ 358 h 363"/>
                  <a:gd name="T108" fmla="*/ 52 w 71"/>
                  <a:gd name="T109" fmla="*/ 357 h 363"/>
                  <a:gd name="T110" fmla="*/ 64 w 71"/>
                  <a:gd name="T111" fmla="*/ 357 h 363"/>
                  <a:gd name="T112" fmla="*/ 57 w 71"/>
                  <a:gd name="T113" fmla="*/ 355 h 363"/>
                  <a:gd name="T114" fmla="*/ 50 w 71"/>
                  <a:gd name="T115" fmla="*/ 326 h 363"/>
                  <a:gd name="T116" fmla="*/ 33 w 71"/>
                  <a:gd name="T117" fmla="*/ 3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1" h="363">
                    <a:moveTo>
                      <a:pt x="33" y="322"/>
                    </a:moveTo>
                    <a:cubicBezTo>
                      <a:pt x="31" y="323"/>
                      <a:pt x="30" y="319"/>
                      <a:pt x="29" y="319"/>
                    </a:cubicBezTo>
                    <a:cubicBezTo>
                      <a:pt x="28" y="319"/>
                      <a:pt x="27" y="313"/>
                      <a:pt x="28" y="310"/>
                    </a:cubicBezTo>
                    <a:cubicBezTo>
                      <a:pt x="29" y="307"/>
                      <a:pt x="23" y="308"/>
                      <a:pt x="21" y="307"/>
                    </a:cubicBezTo>
                    <a:cubicBezTo>
                      <a:pt x="19" y="306"/>
                      <a:pt x="21" y="304"/>
                      <a:pt x="19" y="302"/>
                    </a:cubicBezTo>
                    <a:cubicBezTo>
                      <a:pt x="17" y="300"/>
                      <a:pt x="19" y="296"/>
                      <a:pt x="19" y="295"/>
                    </a:cubicBezTo>
                    <a:cubicBezTo>
                      <a:pt x="19" y="293"/>
                      <a:pt x="21" y="289"/>
                      <a:pt x="23" y="289"/>
                    </a:cubicBezTo>
                    <a:cubicBezTo>
                      <a:pt x="26" y="289"/>
                      <a:pt x="24" y="285"/>
                      <a:pt x="27" y="284"/>
                    </a:cubicBezTo>
                    <a:cubicBezTo>
                      <a:pt x="29" y="282"/>
                      <a:pt x="24" y="279"/>
                      <a:pt x="27" y="277"/>
                    </a:cubicBezTo>
                    <a:cubicBezTo>
                      <a:pt x="29" y="276"/>
                      <a:pt x="27" y="273"/>
                      <a:pt x="30" y="272"/>
                    </a:cubicBezTo>
                    <a:cubicBezTo>
                      <a:pt x="33" y="272"/>
                      <a:pt x="30" y="267"/>
                      <a:pt x="32" y="267"/>
                    </a:cubicBezTo>
                    <a:cubicBezTo>
                      <a:pt x="35" y="266"/>
                      <a:pt x="32" y="263"/>
                      <a:pt x="33" y="260"/>
                    </a:cubicBezTo>
                    <a:cubicBezTo>
                      <a:pt x="33" y="257"/>
                      <a:pt x="31" y="255"/>
                      <a:pt x="34" y="254"/>
                    </a:cubicBezTo>
                    <a:cubicBezTo>
                      <a:pt x="37" y="253"/>
                      <a:pt x="35" y="250"/>
                      <a:pt x="33" y="249"/>
                    </a:cubicBezTo>
                    <a:cubicBezTo>
                      <a:pt x="30" y="247"/>
                      <a:pt x="33" y="247"/>
                      <a:pt x="36" y="247"/>
                    </a:cubicBezTo>
                    <a:cubicBezTo>
                      <a:pt x="38" y="247"/>
                      <a:pt x="37" y="243"/>
                      <a:pt x="35" y="243"/>
                    </a:cubicBezTo>
                    <a:cubicBezTo>
                      <a:pt x="32" y="244"/>
                      <a:pt x="30" y="241"/>
                      <a:pt x="32" y="239"/>
                    </a:cubicBezTo>
                    <a:cubicBezTo>
                      <a:pt x="34" y="237"/>
                      <a:pt x="30" y="236"/>
                      <a:pt x="31" y="234"/>
                    </a:cubicBezTo>
                    <a:cubicBezTo>
                      <a:pt x="32" y="233"/>
                      <a:pt x="32" y="231"/>
                      <a:pt x="30" y="230"/>
                    </a:cubicBezTo>
                    <a:cubicBezTo>
                      <a:pt x="29" y="229"/>
                      <a:pt x="30" y="222"/>
                      <a:pt x="31" y="221"/>
                    </a:cubicBezTo>
                    <a:cubicBezTo>
                      <a:pt x="33" y="221"/>
                      <a:pt x="32" y="215"/>
                      <a:pt x="32" y="213"/>
                    </a:cubicBezTo>
                    <a:cubicBezTo>
                      <a:pt x="32" y="211"/>
                      <a:pt x="30" y="209"/>
                      <a:pt x="30" y="207"/>
                    </a:cubicBezTo>
                    <a:cubicBezTo>
                      <a:pt x="30" y="205"/>
                      <a:pt x="32" y="205"/>
                      <a:pt x="32" y="202"/>
                    </a:cubicBezTo>
                    <a:cubicBezTo>
                      <a:pt x="32" y="198"/>
                      <a:pt x="33" y="197"/>
                      <a:pt x="35" y="197"/>
                    </a:cubicBezTo>
                    <a:cubicBezTo>
                      <a:pt x="36" y="196"/>
                      <a:pt x="35" y="192"/>
                      <a:pt x="35" y="190"/>
                    </a:cubicBezTo>
                    <a:cubicBezTo>
                      <a:pt x="35" y="189"/>
                      <a:pt x="39" y="190"/>
                      <a:pt x="40" y="187"/>
                    </a:cubicBezTo>
                    <a:cubicBezTo>
                      <a:pt x="40" y="184"/>
                      <a:pt x="37" y="185"/>
                      <a:pt x="38" y="183"/>
                    </a:cubicBezTo>
                    <a:cubicBezTo>
                      <a:pt x="38" y="180"/>
                      <a:pt x="37" y="177"/>
                      <a:pt x="37" y="172"/>
                    </a:cubicBezTo>
                    <a:cubicBezTo>
                      <a:pt x="37" y="167"/>
                      <a:pt x="42" y="166"/>
                      <a:pt x="43" y="164"/>
                    </a:cubicBezTo>
                    <a:cubicBezTo>
                      <a:pt x="45" y="163"/>
                      <a:pt x="41" y="155"/>
                      <a:pt x="43" y="154"/>
                    </a:cubicBezTo>
                    <a:cubicBezTo>
                      <a:pt x="46" y="153"/>
                      <a:pt x="44" y="149"/>
                      <a:pt x="46" y="148"/>
                    </a:cubicBezTo>
                    <a:cubicBezTo>
                      <a:pt x="48" y="147"/>
                      <a:pt x="47" y="144"/>
                      <a:pt x="48" y="141"/>
                    </a:cubicBezTo>
                    <a:cubicBezTo>
                      <a:pt x="49" y="139"/>
                      <a:pt x="46" y="137"/>
                      <a:pt x="46" y="134"/>
                    </a:cubicBezTo>
                    <a:cubicBezTo>
                      <a:pt x="46" y="132"/>
                      <a:pt x="46" y="129"/>
                      <a:pt x="43" y="127"/>
                    </a:cubicBezTo>
                    <a:cubicBezTo>
                      <a:pt x="41" y="124"/>
                      <a:pt x="42" y="118"/>
                      <a:pt x="43" y="118"/>
                    </a:cubicBezTo>
                    <a:cubicBezTo>
                      <a:pt x="45" y="118"/>
                      <a:pt x="44" y="112"/>
                      <a:pt x="47" y="112"/>
                    </a:cubicBezTo>
                    <a:cubicBezTo>
                      <a:pt x="49" y="111"/>
                      <a:pt x="48" y="107"/>
                      <a:pt x="47" y="103"/>
                    </a:cubicBezTo>
                    <a:cubicBezTo>
                      <a:pt x="46" y="100"/>
                      <a:pt x="49" y="102"/>
                      <a:pt x="49" y="99"/>
                    </a:cubicBezTo>
                    <a:cubicBezTo>
                      <a:pt x="49" y="96"/>
                      <a:pt x="50" y="93"/>
                      <a:pt x="53" y="92"/>
                    </a:cubicBezTo>
                    <a:cubicBezTo>
                      <a:pt x="55" y="91"/>
                      <a:pt x="55" y="87"/>
                      <a:pt x="55" y="85"/>
                    </a:cubicBezTo>
                    <a:cubicBezTo>
                      <a:pt x="55" y="83"/>
                      <a:pt x="58" y="83"/>
                      <a:pt x="60" y="81"/>
                    </a:cubicBezTo>
                    <a:cubicBezTo>
                      <a:pt x="62" y="80"/>
                      <a:pt x="57" y="77"/>
                      <a:pt x="60" y="76"/>
                    </a:cubicBezTo>
                    <a:cubicBezTo>
                      <a:pt x="62" y="74"/>
                      <a:pt x="57" y="68"/>
                      <a:pt x="59" y="67"/>
                    </a:cubicBezTo>
                    <a:cubicBezTo>
                      <a:pt x="60" y="66"/>
                      <a:pt x="59" y="63"/>
                      <a:pt x="59" y="61"/>
                    </a:cubicBezTo>
                    <a:cubicBezTo>
                      <a:pt x="60" y="59"/>
                      <a:pt x="68" y="56"/>
                      <a:pt x="69" y="54"/>
                    </a:cubicBezTo>
                    <a:cubicBezTo>
                      <a:pt x="69" y="53"/>
                      <a:pt x="70" y="49"/>
                      <a:pt x="70" y="45"/>
                    </a:cubicBezTo>
                    <a:cubicBezTo>
                      <a:pt x="68" y="46"/>
                      <a:pt x="66" y="47"/>
                      <a:pt x="65" y="46"/>
                    </a:cubicBezTo>
                    <a:cubicBezTo>
                      <a:pt x="64" y="45"/>
                      <a:pt x="65" y="40"/>
                      <a:pt x="63" y="37"/>
                    </a:cubicBezTo>
                    <a:cubicBezTo>
                      <a:pt x="61" y="35"/>
                      <a:pt x="63" y="31"/>
                      <a:pt x="60" y="30"/>
                    </a:cubicBezTo>
                    <a:cubicBezTo>
                      <a:pt x="58" y="29"/>
                      <a:pt x="56" y="25"/>
                      <a:pt x="58" y="23"/>
                    </a:cubicBezTo>
                    <a:cubicBezTo>
                      <a:pt x="59" y="22"/>
                      <a:pt x="58" y="19"/>
                      <a:pt x="59" y="18"/>
                    </a:cubicBezTo>
                    <a:cubicBezTo>
                      <a:pt x="61" y="16"/>
                      <a:pt x="58" y="16"/>
                      <a:pt x="56" y="13"/>
                    </a:cubicBezTo>
                    <a:cubicBezTo>
                      <a:pt x="54" y="10"/>
                      <a:pt x="57" y="7"/>
                      <a:pt x="54" y="5"/>
                    </a:cubicBezTo>
                    <a:cubicBezTo>
                      <a:pt x="51" y="2"/>
                      <a:pt x="51" y="0"/>
                      <a:pt x="50" y="1"/>
                    </a:cubicBezTo>
                    <a:cubicBezTo>
                      <a:pt x="50" y="2"/>
                      <a:pt x="49" y="6"/>
                      <a:pt x="47" y="7"/>
                    </a:cubicBezTo>
                    <a:cubicBezTo>
                      <a:pt x="47" y="8"/>
                      <a:pt x="46" y="8"/>
                      <a:pt x="45" y="9"/>
                    </a:cubicBezTo>
                    <a:cubicBezTo>
                      <a:pt x="45" y="11"/>
                      <a:pt x="45" y="14"/>
                      <a:pt x="45" y="16"/>
                    </a:cubicBezTo>
                    <a:cubicBezTo>
                      <a:pt x="46" y="19"/>
                      <a:pt x="47" y="32"/>
                      <a:pt x="46" y="37"/>
                    </a:cubicBezTo>
                    <a:cubicBezTo>
                      <a:pt x="45" y="42"/>
                      <a:pt x="44" y="46"/>
                      <a:pt x="43" y="49"/>
                    </a:cubicBezTo>
                    <a:cubicBezTo>
                      <a:pt x="42" y="52"/>
                      <a:pt x="45" y="52"/>
                      <a:pt x="44" y="53"/>
                    </a:cubicBezTo>
                    <a:cubicBezTo>
                      <a:pt x="42" y="55"/>
                      <a:pt x="43" y="58"/>
                      <a:pt x="43" y="64"/>
                    </a:cubicBezTo>
                    <a:cubicBezTo>
                      <a:pt x="43" y="70"/>
                      <a:pt x="40" y="79"/>
                      <a:pt x="39" y="83"/>
                    </a:cubicBezTo>
                    <a:cubicBezTo>
                      <a:pt x="39" y="86"/>
                      <a:pt x="37" y="87"/>
                      <a:pt x="37" y="91"/>
                    </a:cubicBezTo>
                    <a:cubicBezTo>
                      <a:pt x="38" y="94"/>
                      <a:pt x="36" y="96"/>
                      <a:pt x="34" y="98"/>
                    </a:cubicBezTo>
                    <a:cubicBezTo>
                      <a:pt x="32" y="99"/>
                      <a:pt x="37" y="105"/>
                      <a:pt x="37" y="107"/>
                    </a:cubicBezTo>
                    <a:cubicBezTo>
                      <a:pt x="36" y="110"/>
                      <a:pt x="33" y="112"/>
                      <a:pt x="34" y="116"/>
                    </a:cubicBezTo>
                    <a:cubicBezTo>
                      <a:pt x="35" y="122"/>
                      <a:pt x="34" y="132"/>
                      <a:pt x="34" y="134"/>
                    </a:cubicBezTo>
                    <a:cubicBezTo>
                      <a:pt x="34" y="136"/>
                      <a:pt x="31" y="136"/>
                      <a:pt x="32" y="139"/>
                    </a:cubicBezTo>
                    <a:cubicBezTo>
                      <a:pt x="32" y="143"/>
                      <a:pt x="30" y="144"/>
                      <a:pt x="29" y="149"/>
                    </a:cubicBezTo>
                    <a:cubicBezTo>
                      <a:pt x="28" y="155"/>
                      <a:pt x="24" y="162"/>
                      <a:pt x="23" y="167"/>
                    </a:cubicBezTo>
                    <a:cubicBezTo>
                      <a:pt x="21" y="171"/>
                      <a:pt x="21" y="173"/>
                      <a:pt x="19" y="173"/>
                    </a:cubicBezTo>
                    <a:cubicBezTo>
                      <a:pt x="17" y="173"/>
                      <a:pt x="16" y="175"/>
                      <a:pt x="18" y="179"/>
                    </a:cubicBezTo>
                    <a:cubicBezTo>
                      <a:pt x="20" y="182"/>
                      <a:pt x="17" y="185"/>
                      <a:pt x="19" y="189"/>
                    </a:cubicBezTo>
                    <a:cubicBezTo>
                      <a:pt x="21" y="193"/>
                      <a:pt x="20" y="194"/>
                      <a:pt x="19" y="197"/>
                    </a:cubicBezTo>
                    <a:cubicBezTo>
                      <a:pt x="18" y="201"/>
                      <a:pt x="17" y="201"/>
                      <a:pt x="17" y="204"/>
                    </a:cubicBezTo>
                    <a:cubicBezTo>
                      <a:pt x="17" y="207"/>
                      <a:pt x="14" y="210"/>
                      <a:pt x="16" y="213"/>
                    </a:cubicBezTo>
                    <a:cubicBezTo>
                      <a:pt x="17" y="217"/>
                      <a:pt x="17" y="218"/>
                      <a:pt x="15" y="218"/>
                    </a:cubicBezTo>
                    <a:cubicBezTo>
                      <a:pt x="13" y="218"/>
                      <a:pt x="12" y="221"/>
                      <a:pt x="12" y="227"/>
                    </a:cubicBezTo>
                    <a:cubicBezTo>
                      <a:pt x="11" y="233"/>
                      <a:pt x="11" y="233"/>
                      <a:pt x="15" y="232"/>
                    </a:cubicBezTo>
                    <a:cubicBezTo>
                      <a:pt x="20" y="232"/>
                      <a:pt x="16" y="218"/>
                      <a:pt x="19" y="218"/>
                    </a:cubicBezTo>
                    <a:cubicBezTo>
                      <a:pt x="22" y="218"/>
                      <a:pt x="19" y="216"/>
                      <a:pt x="22" y="215"/>
                    </a:cubicBezTo>
                    <a:cubicBezTo>
                      <a:pt x="25" y="214"/>
                      <a:pt x="22" y="217"/>
                      <a:pt x="24" y="218"/>
                    </a:cubicBezTo>
                    <a:cubicBezTo>
                      <a:pt x="26" y="218"/>
                      <a:pt x="27" y="220"/>
                      <a:pt x="25" y="221"/>
                    </a:cubicBezTo>
                    <a:cubicBezTo>
                      <a:pt x="22" y="223"/>
                      <a:pt x="25" y="226"/>
                      <a:pt x="24" y="228"/>
                    </a:cubicBezTo>
                    <a:cubicBezTo>
                      <a:pt x="23" y="230"/>
                      <a:pt x="21" y="232"/>
                      <a:pt x="22" y="235"/>
                    </a:cubicBezTo>
                    <a:cubicBezTo>
                      <a:pt x="23" y="237"/>
                      <a:pt x="21" y="237"/>
                      <a:pt x="21" y="240"/>
                    </a:cubicBezTo>
                    <a:cubicBezTo>
                      <a:pt x="20" y="243"/>
                      <a:pt x="22" y="243"/>
                      <a:pt x="21" y="244"/>
                    </a:cubicBezTo>
                    <a:cubicBezTo>
                      <a:pt x="20" y="244"/>
                      <a:pt x="23" y="247"/>
                      <a:pt x="21" y="247"/>
                    </a:cubicBezTo>
                    <a:cubicBezTo>
                      <a:pt x="19" y="247"/>
                      <a:pt x="20" y="250"/>
                      <a:pt x="21" y="252"/>
                    </a:cubicBezTo>
                    <a:cubicBezTo>
                      <a:pt x="22" y="254"/>
                      <a:pt x="19" y="253"/>
                      <a:pt x="17" y="254"/>
                    </a:cubicBezTo>
                    <a:cubicBezTo>
                      <a:pt x="15" y="256"/>
                      <a:pt x="19" y="258"/>
                      <a:pt x="18" y="260"/>
                    </a:cubicBezTo>
                    <a:cubicBezTo>
                      <a:pt x="17" y="262"/>
                      <a:pt x="14" y="259"/>
                      <a:pt x="13" y="257"/>
                    </a:cubicBezTo>
                    <a:cubicBezTo>
                      <a:pt x="11" y="256"/>
                      <a:pt x="15" y="254"/>
                      <a:pt x="16" y="252"/>
                    </a:cubicBezTo>
                    <a:cubicBezTo>
                      <a:pt x="18" y="250"/>
                      <a:pt x="15" y="245"/>
                      <a:pt x="12" y="246"/>
                    </a:cubicBezTo>
                    <a:cubicBezTo>
                      <a:pt x="9" y="247"/>
                      <a:pt x="15" y="250"/>
                      <a:pt x="15" y="253"/>
                    </a:cubicBezTo>
                    <a:cubicBezTo>
                      <a:pt x="15" y="255"/>
                      <a:pt x="10" y="252"/>
                      <a:pt x="10" y="255"/>
                    </a:cubicBezTo>
                    <a:cubicBezTo>
                      <a:pt x="10" y="257"/>
                      <a:pt x="7" y="256"/>
                      <a:pt x="6" y="258"/>
                    </a:cubicBezTo>
                    <a:cubicBezTo>
                      <a:pt x="4" y="260"/>
                      <a:pt x="8" y="261"/>
                      <a:pt x="6" y="262"/>
                    </a:cubicBezTo>
                    <a:cubicBezTo>
                      <a:pt x="4" y="262"/>
                      <a:pt x="1" y="265"/>
                      <a:pt x="1" y="267"/>
                    </a:cubicBezTo>
                    <a:cubicBezTo>
                      <a:pt x="1" y="269"/>
                      <a:pt x="3" y="269"/>
                      <a:pt x="3" y="267"/>
                    </a:cubicBezTo>
                    <a:cubicBezTo>
                      <a:pt x="3" y="265"/>
                      <a:pt x="6" y="265"/>
                      <a:pt x="7" y="267"/>
                    </a:cubicBezTo>
                    <a:cubicBezTo>
                      <a:pt x="8" y="269"/>
                      <a:pt x="9" y="267"/>
                      <a:pt x="11" y="268"/>
                    </a:cubicBezTo>
                    <a:cubicBezTo>
                      <a:pt x="14" y="268"/>
                      <a:pt x="13" y="272"/>
                      <a:pt x="12" y="272"/>
                    </a:cubicBezTo>
                    <a:cubicBezTo>
                      <a:pt x="11" y="272"/>
                      <a:pt x="9" y="274"/>
                      <a:pt x="10" y="277"/>
                    </a:cubicBezTo>
                    <a:cubicBezTo>
                      <a:pt x="10" y="279"/>
                      <a:pt x="15" y="277"/>
                      <a:pt x="17" y="277"/>
                    </a:cubicBezTo>
                    <a:cubicBezTo>
                      <a:pt x="19" y="278"/>
                      <a:pt x="18" y="282"/>
                      <a:pt x="17" y="281"/>
                    </a:cubicBezTo>
                    <a:cubicBezTo>
                      <a:pt x="16" y="279"/>
                      <a:pt x="13" y="277"/>
                      <a:pt x="12" y="279"/>
                    </a:cubicBezTo>
                    <a:cubicBezTo>
                      <a:pt x="11" y="282"/>
                      <a:pt x="9" y="280"/>
                      <a:pt x="7" y="280"/>
                    </a:cubicBezTo>
                    <a:cubicBezTo>
                      <a:pt x="5" y="279"/>
                      <a:pt x="0" y="283"/>
                      <a:pt x="2" y="284"/>
                    </a:cubicBezTo>
                    <a:cubicBezTo>
                      <a:pt x="4" y="286"/>
                      <a:pt x="4" y="288"/>
                      <a:pt x="5" y="288"/>
                    </a:cubicBezTo>
                    <a:cubicBezTo>
                      <a:pt x="6" y="288"/>
                      <a:pt x="8" y="287"/>
                      <a:pt x="9" y="285"/>
                    </a:cubicBezTo>
                    <a:cubicBezTo>
                      <a:pt x="9" y="284"/>
                      <a:pt x="12" y="282"/>
                      <a:pt x="12" y="286"/>
                    </a:cubicBezTo>
                    <a:cubicBezTo>
                      <a:pt x="12" y="289"/>
                      <a:pt x="9" y="287"/>
                      <a:pt x="8" y="289"/>
                    </a:cubicBezTo>
                    <a:cubicBezTo>
                      <a:pt x="7" y="291"/>
                      <a:pt x="6" y="292"/>
                      <a:pt x="4" y="294"/>
                    </a:cubicBezTo>
                    <a:cubicBezTo>
                      <a:pt x="2" y="295"/>
                      <a:pt x="4" y="298"/>
                      <a:pt x="5" y="297"/>
                    </a:cubicBezTo>
                    <a:cubicBezTo>
                      <a:pt x="7" y="296"/>
                      <a:pt x="5" y="299"/>
                      <a:pt x="7" y="300"/>
                    </a:cubicBezTo>
                    <a:cubicBezTo>
                      <a:pt x="10" y="300"/>
                      <a:pt x="10" y="298"/>
                      <a:pt x="10" y="297"/>
                    </a:cubicBezTo>
                    <a:cubicBezTo>
                      <a:pt x="9" y="295"/>
                      <a:pt x="11" y="291"/>
                      <a:pt x="13" y="293"/>
                    </a:cubicBezTo>
                    <a:cubicBezTo>
                      <a:pt x="15" y="295"/>
                      <a:pt x="12" y="297"/>
                      <a:pt x="12" y="298"/>
                    </a:cubicBezTo>
                    <a:cubicBezTo>
                      <a:pt x="12" y="300"/>
                      <a:pt x="11" y="303"/>
                      <a:pt x="11" y="305"/>
                    </a:cubicBezTo>
                    <a:cubicBezTo>
                      <a:pt x="11" y="307"/>
                      <a:pt x="9" y="305"/>
                      <a:pt x="9" y="308"/>
                    </a:cubicBezTo>
                    <a:cubicBezTo>
                      <a:pt x="9" y="310"/>
                      <a:pt x="4" y="308"/>
                      <a:pt x="6" y="310"/>
                    </a:cubicBezTo>
                    <a:cubicBezTo>
                      <a:pt x="8" y="311"/>
                      <a:pt x="5" y="313"/>
                      <a:pt x="6" y="315"/>
                    </a:cubicBezTo>
                    <a:cubicBezTo>
                      <a:pt x="7" y="316"/>
                      <a:pt x="8" y="313"/>
                      <a:pt x="10" y="313"/>
                    </a:cubicBezTo>
                    <a:cubicBezTo>
                      <a:pt x="12" y="314"/>
                      <a:pt x="12" y="315"/>
                      <a:pt x="14" y="313"/>
                    </a:cubicBezTo>
                    <a:cubicBezTo>
                      <a:pt x="17" y="312"/>
                      <a:pt x="18" y="315"/>
                      <a:pt x="16" y="316"/>
                    </a:cubicBezTo>
                    <a:cubicBezTo>
                      <a:pt x="14" y="317"/>
                      <a:pt x="11" y="320"/>
                      <a:pt x="12" y="320"/>
                    </a:cubicBezTo>
                    <a:cubicBezTo>
                      <a:pt x="13" y="320"/>
                      <a:pt x="16" y="318"/>
                      <a:pt x="17" y="320"/>
                    </a:cubicBezTo>
                    <a:cubicBezTo>
                      <a:pt x="18" y="323"/>
                      <a:pt x="20" y="322"/>
                      <a:pt x="20" y="320"/>
                    </a:cubicBezTo>
                    <a:cubicBezTo>
                      <a:pt x="20" y="317"/>
                      <a:pt x="24" y="319"/>
                      <a:pt x="25" y="321"/>
                    </a:cubicBezTo>
                    <a:cubicBezTo>
                      <a:pt x="26" y="323"/>
                      <a:pt x="20" y="325"/>
                      <a:pt x="18" y="324"/>
                    </a:cubicBezTo>
                    <a:cubicBezTo>
                      <a:pt x="15" y="324"/>
                      <a:pt x="14" y="327"/>
                      <a:pt x="15" y="329"/>
                    </a:cubicBezTo>
                    <a:cubicBezTo>
                      <a:pt x="17" y="331"/>
                      <a:pt x="19" y="329"/>
                      <a:pt x="21" y="327"/>
                    </a:cubicBezTo>
                    <a:cubicBezTo>
                      <a:pt x="23" y="325"/>
                      <a:pt x="33" y="326"/>
                      <a:pt x="34" y="328"/>
                    </a:cubicBezTo>
                    <a:cubicBezTo>
                      <a:pt x="34" y="330"/>
                      <a:pt x="29" y="328"/>
                      <a:pt x="29" y="329"/>
                    </a:cubicBezTo>
                    <a:cubicBezTo>
                      <a:pt x="28" y="331"/>
                      <a:pt x="24" y="332"/>
                      <a:pt x="24" y="330"/>
                    </a:cubicBezTo>
                    <a:cubicBezTo>
                      <a:pt x="23" y="329"/>
                      <a:pt x="19" y="331"/>
                      <a:pt x="19" y="333"/>
                    </a:cubicBezTo>
                    <a:cubicBezTo>
                      <a:pt x="19" y="335"/>
                      <a:pt x="16" y="335"/>
                      <a:pt x="19" y="336"/>
                    </a:cubicBezTo>
                    <a:cubicBezTo>
                      <a:pt x="23" y="337"/>
                      <a:pt x="22" y="333"/>
                      <a:pt x="27" y="333"/>
                    </a:cubicBezTo>
                    <a:cubicBezTo>
                      <a:pt x="32" y="334"/>
                      <a:pt x="34" y="329"/>
                      <a:pt x="36" y="331"/>
                    </a:cubicBezTo>
                    <a:cubicBezTo>
                      <a:pt x="37" y="334"/>
                      <a:pt x="32" y="337"/>
                      <a:pt x="30" y="335"/>
                    </a:cubicBezTo>
                    <a:cubicBezTo>
                      <a:pt x="28" y="333"/>
                      <a:pt x="25" y="336"/>
                      <a:pt x="26" y="339"/>
                    </a:cubicBezTo>
                    <a:cubicBezTo>
                      <a:pt x="26" y="341"/>
                      <a:pt x="20" y="338"/>
                      <a:pt x="17" y="338"/>
                    </a:cubicBezTo>
                    <a:cubicBezTo>
                      <a:pt x="14" y="337"/>
                      <a:pt x="15" y="340"/>
                      <a:pt x="18" y="343"/>
                    </a:cubicBezTo>
                    <a:cubicBezTo>
                      <a:pt x="20" y="346"/>
                      <a:pt x="22" y="343"/>
                      <a:pt x="25" y="345"/>
                    </a:cubicBezTo>
                    <a:cubicBezTo>
                      <a:pt x="28" y="347"/>
                      <a:pt x="28" y="349"/>
                      <a:pt x="30" y="347"/>
                    </a:cubicBezTo>
                    <a:cubicBezTo>
                      <a:pt x="32" y="345"/>
                      <a:pt x="30" y="345"/>
                      <a:pt x="29" y="344"/>
                    </a:cubicBezTo>
                    <a:cubicBezTo>
                      <a:pt x="27" y="343"/>
                      <a:pt x="28" y="340"/>
                      <a:pt x="32" y="342"/>
                    </a:cubicBezTo>
                    <a:cubicBezTo>
                      <a:pt x="35" y="343"/>
                      <a:pt x="39" y="340"/>
                      <a:pt x="38" y="336"/>
                    </a:cubicBezTo>
                    <a:cubicBezTo>
                      <a:pt x="37" y="332"/>
                      <a:pt x="41" y="330"/>
                      <a:pt x="45" y="328"/>
                    </a:cubicBezTo>
                    <a:cubicBezTo>
                      <a:pt x="49" y="327"/>
                      <a:pt x="47" y="331"/>
                      <a:pt x="44" y="332"/>
                    </a:cubicBezTo>
                    <a:cubicBezTo>
                      <a:pt x="41" y="334"/>
                      <a:pt x="41" y="335"/>
                      <a:pt x="43" y="337"/>
                    </a:cubicBezTo>
                    <a:cubicBezTo>
                      <a:pt x="45" y="339"/>
                      <a:pt x="48" y="335"/>
                      <a:pt x="50" y="337"/>
                    </a:cubicBezTo>
                    <a:cubicBezTo>
                      <a:pt x="52" y="339"/>
                      <a:pt x="47" y="339"/>
                      <a:pt x="46" y="341"/>
                    </a:cubicBezTo>
                    <a:cubicBezTo>
                      <a:pt x="45" y="343"/>
                      <a:pt x="49" y="345"/>
                      <a:pt x="46" y="347"/>
                    </a:cubicBezTo>
                    <a:cubicBezTo>
                      <a:pt x="43" y="348"/>
                      <a:pt x="45" y="341"/>
                      <a:pt x="43" y="340"/>
                    </a:cubicBezTo>
                    <a:cubicBezTo>
                      <a:pt x="41" y="339"/>
                      <a:pt x="39" y="341"/>
                      <a:pt x="41" y="345"/>
                    </a:cubicBezTo>
                    <a:cubicBezTo>
                      <a:pt x="43" y="349"/>
                      <a:pt x="39" y="346"/>
                      <a:pt x="37" y="344"/>
                    </a:cubicBezTo>
                    <a:cubicBezTo>
                      <a:pt x="35" y="342"/>
                      <a:pt x="33" y="344"/>
                      <a:pt x="35" y="347"/>
                    </a:cubicBezTo>
                    <a:cubicBezTo>
                      <a:pt x="37" y="349"/>
                      <a:pt x="31" y="346"/>
                      <a:pt x="31" y="350"/>
                    </a:cubicBezTo>
                    <a:cubicBezTo>
                      <a:pt x="31" y="353"/>
                      <a:pt x="34" y="350"/>
                      <a:pt x="37" y="351"/>
                    </a:cubicBezTo>
                    <a:cubicBezTo>
                      <a:pt x="40" y="352"/>
                      <a:pt x="39" y="356"/>
                      <a:pt x="41" y="358"/>
                    </a:cubicBezTo>
                    <a:cubicBezTo>
                      <a:pt x="43" y="360"/>
                      <a:pt x="41" y="353"/>
                      <a:pt x="44" y="352"/>
                    </a:cubicBezTo>
                    <a:cubicBezTo>
                      <a:pt x="46" y="351"/>
                      <a:pt x="44" y="358"/>
                      <a:pt x="50" y="359"/>
                    </a:cubicBezTo>
                    <a:cubicBezTo>
                      <a:pt x="55" y="361"/>
                      <a:pt x="50" y="358"/>
                      <a:pt x="52" y="357"/>
                    </a:cubicBezTo>
                    <a:cubicBezTo>
                      <a:pt x="55" y="355"/>
                      <a:pt x="58" y="362"/>
                      <a:pt x="61" y="363"/>
                    </a:cubicBezTo>
                    <a:cubicBezTo>
                      <a:pt x="63" y="363"/>
                      <a:pt x="62" y="359"/>
                      <a:pt x="60" y="357"/>
                    </a:cubicBezTo>
                    <a:cubicBezTo>
                      <a:pt x="58" y="355"/>
                      <a:pt x="62" y="356"/>
                      <a:pt x="64" y="357"/>
                    </a:cubicBezTo>
                    <a:cubicBezTo>
                      <a:pt x="67" y="358"/>
                      <a:pt x="69" y="359"/>
                      <a:pt x="70" y="357"/>
                    </a:cubicBezTo>
                    <a:cubicBezTo>
                      <a:pt x="70" y="356"/>
                      <a:pt x="70" y="356"/>
                      <a:pt x="71" y="356"/>
                    </a:cubicBezTo>
                    <a:cubicBezTo>
                      <a:pt x="68" y="354"/>
                      <a:pt x="59" y="356"/>
                      <a:pt x="57" y="355"/>
                    </a:cubicBezTo>
                    <a:cubicBezTo>
                      <a:pt x="56" y="355"/>
                      <a:pt x="57" y="334"/>
                      <a:pt x="57" y="329"/>
                    </a:cubicBezTo>
                    <a:cubicBezTo>
                      <a:pt x="57" y="329"/>
                      <a:pt x="57" y="329"/>
                      <a:pt x="57" y="329"/>
                    </a:cubicBezTo>
                    <a:cubicBezTo>
                      <a:pt x="55" y="329"/>
                      <a:pt x="49" y="329"/>
                      <a:pt x="50" y="326"/>
                    </a:cubicBezTo>
                    <a:cubicBezTo>
                      <a:pt x="50" y="325"/>
                      <a:pt x="51" y="325"/>
                      <a:pt x="51" y="325"/>
                    </a:cubicBezTo>
                    <a:cubicBezTo>
                      <a:pt x="50" y="324"/>
                      <a:pt x="49" y="323"/>
                      <a:pt x="47" y="322"/>
                    </a:cubicBezTo>
                    <a:cubicBezTo>
                      <a:pt x="43" y="321"/>
                      <a:pt x="35" y="322"/>
                      <a:pt x="33" y="3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4" name="Freeform 111">
                <a:extLst>
                  <a:ext uri="{FF2B5EF4-FFF2-40B4-BE49-F238E27FC236}">
                    <a16:creationId xmlns:a16="http://schemas.microsoft.com/office/drawing/2014/main" id="{B03CEC0E-7512-4246-8F1E-DA7C4B7A2B0B}"/>
                  </a:ext>
                </a:extLst>
              </p:cNvPr>
              <p:cNvSpPr>
                <a:spLocks/>
              </p:cNvSpPr>
              <p:nvPr/>
            </p:nvSpPr>
            <p:spPr bwMode="auto">
              <a:xfrm>
                <a:off x="3745291" y="4454923"/>
                <a:ext cx="163114" cy="166878"/>
              </a:xfrm>
              <a:custGeom>
                <a:avLst/>
                <a:gdLst>
                  <a:gd name="T0" fmla="*/ 69 w 71"/>
                  <a:gd name="T1" fmla="*/ 39 h 72"/>
                  <a:gd name="T2" fmla="*/ 62 w 71"/>
                  <a:gd name="T3" fmla="*/ 40 h 72"/>
                  <a:gd name="T4" fmla="*/ 58 w 71"/>
                  <a:gd name="T5" fmla="*/ 31 h 72"/>
                  <a:gd name="T6" fmla="*/ 52 w 71"/>
                  <a:gd name="T7" fmla="*/ 24 h 72"/>
                  <a:gd name="T8" fmla="*/ 45 w 71"/>
                  <a:gd name="T9" fmla="*/ 24 h 72"/>
                  <a:gd name="T10" fmla="*/ 41 w 71"/>
                  <a:gd name="T11" fmla="*/ 17 h 72"/>
                  <a:gd name="T12" fmla="*/ 40 w 71"/>
                  <a:gd name="T13" fmla="*/ 7 h 72"/>
                  <a:gd name="T14" fmla="*/ 40 w 71"/>
                  <a:gd name="T15" fmla="*/ 3 h 72"/>
                  <a:gd name="T16" fmla="*/ 38 w 71"/>
                  <a:gd name="T17" fmla="*/ 3 h 72"/>
                  <a:gd name="T18" fmla="*/ 31 w 71"/>
                  <a:gd name="T19" fmla="*/ 0 h 72"/>
                  <a:gd name="T20" fmla="*/ 21 w 71"/>
                  <a:gd name="T21" fmla="*/ 1 h 72"/>
                  <a:gd name="T22" fmla="*/ 12 w 71"/>
                  <a:gd name="T23" fmla="*/ 3 h 72"/>
                  <a:gd name="T24" fmla="*/ 5 w 71"/>
                  <a:gd name="T25" fmla="*/ 10 h 72"/>
                  <a:gd name="T26" fmla="*/ 3 w 71"/>
                  <a:gd name="T27" fmla="*/ 23 h 72"/>
                  <a:gd name="T28" fmla="*/ 0 w 71"/>
                  <a:gd name="T29" fmla="*/ 23 h 72"/>
                  <a:gd name="T30" fmla="*/ 11 w 71"/>
                  <a:gd name="T31" fmla="*/ 34 h 72"/>
                  <a:gd name="T32" fmla="*/ 20 w 71"/>
                  <a:gd name="T33" fmla="*/ 40 h 72"/>
                  <a:gd name="T34" fmla="*/ 29 w 71"/>
                  <a:gd name="T35" fmla="*/ 44 h 72"/>
                  <a:gd name="T36" fmla="*/ 44 w 71"/>
                  <a:gd name="T37" fmla="*/ 52 h 72"/>
                  <a:gd name="T38" fmla="*/ 38 w 71"/>
                  <a:gd name="T39" fmla="*/ 62 h 72"/>
                  <a:gd name="T40" fmla="*/ 35 w 71"/>
                  <a:gd name="T41" fmla="*/ 68 h 72"/>
                  <a:gd name="T42" fmla="*/ 43 w 71"/>
                  <a:gd name="T43" fmla="*/ 69 h 72"/>
                  <a:gd name="T44" fmla="*/ 50 w 71"/>
                  <a:gd name="T45" fmla="*/ 70 h 72"/>
                  <a:gd name="T46" fmla="*/ 57 w 71"/>
                  <a:gd name="T47" fmla="*/ 69 h 72"/>
                  <a:gd name="T48" fmla="*/ 64 w 71"/>
                  <a:gd name="T49" fmla="*/ 66 h 72"/>
                  <a:gd name="T50" fmla="*/ 68 w 71"/>
                  <a:gd name="T51" fmla="*/ 54 h 72"/>
                  <a:gd name="T52" fmla="*/ 69 w 71"/>
                  <a:gd name="T53" fmla="*/ 3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1" h="72">
                    <a:moveTo>
                      <a:pt x="69" y="39"/>
                    </a:moveTo>
                    <a:cubicBezTo>
                      <a:pt x="66" y="37"/>
                      <a:pt x="63" y="40"/>
                      <a:pt x="62" y="40"/>
                    </a:cubicBezTo>
                    <a:cubicBezTo>
                      <a:pt x="61" y="40"/>
                      <a:pt x="59" y="34"/>
                      <a:pt x="58" y="31"/>
                    </a:cubicBezTo>
                    <a:cubicBezTo>
                      <a:pt x="57" y="28"/>
                      <a:pt x="54" y="23"/>
                      <a:pt x="52" y="24"/>
                    </a:cubicBezTo>
                    <a:cubicBezTo>
                      <a:pt x="50" y="26"/>
                      <a:pt x="51" y="24"/>
                      <a:pt x="45" y="24"/>
                    </a:cubicBezTo>
                    <a:cubicBezTo>
                      <a:pt x="40" y="23"/>
                      <a:pt x="40" y="22"/>
                      <a:pt x="41" y="17"/>
                    </a:cubicBezTo>
                    <a:cubicBezTo>
                      <a:pt x="43" y="12"/>
                      <a:pt x="38" y="8"/>
                      <a:pt x="40" y="7"/>
                    </a:cubicBezTo>
                    <a:cubicBezTo>
                      <a:pt x="41" y="6"/>
                      <a:pt x="41" y="5"/>
                      <a:pt x="40" y="3"/>
                    </a:cubicBezTo>
                    <a:cubicBezTo>
                      <a:pt x="39" y="3"/>
                      <a:pt x="39" y="3"/>
                      <a:pt x="38" y="3"/>
                    </a:cubicBezTo>
                    <a:cubicBezTo>
                      <a:pt x="36" y="3"/>
                      <a:pt x="34" y="0"/>
                      <a:pt x="31" y="0"/>
                    </a:cubicBezTo>
                    <a:cubicBezTo>
                      <a:pt x="27" y="0"/>
                      <a:pt x="24" y="0"/>
                      <a:pt x="21" y="1"/>
                    </a:cubicBezTo>
                    <a:cubicBezTo>
                      <a:pt x="19" y="2"/>
                      <a:pt x="14" y="1"/>
                      <a:pt x="12" y="3"/>
                    </a:cubicBezTo>
                    <a:cubicBezTo>
                      <a:pt x="9" y="5"/>
                      <a:pt x="5" y="9"/>
                      <a:pt x="5" y="10"/>
                    </a:cubicBezTo>
                    <a:cubicBezTo>
                      <a:pt x="6" y="12"/>
                      <a:pt x="4" y="22"/>
                      <a:pt x="3" y="23"/>
                    </a:cubicBezTo>
                    <a:cubicBezTo>
                      <a:pt x="3" y="23"/>
                      <a:pt x="1" y="23"/>
                      <a:pt x="0" y="23"/>
                    </a:cubicBezTo>
                    <a:cubicBezTo>
                      <a:pt x="2" y="26"/>
                      <a:pt x="8" y="32"/>
                      <a:pt x="11" y="34"/>
                    </a:cubicBezTo>
                    <a:cubicBezTo>
                      <a:pt x="16" y="37"/>
                      <a:pt x="15" y="39"/>
                      <a:pt x="20" y="40"/>
                    </a:cubicBezTo>
                    <a:cubicBezTo>
                      <a:pt x="25" y="40"/>
                      <a:pt x="28" y="42"/>
                      <a:pt x="29" y="44"/>
                    </a:cubicBezTo>
                    <a:cubicBezTo>
                      <a:pt x="31" y="46"/>
                      <a:pt x="43" y="50"/>
                      <a:pt x="44" y="52"/>
                    </a:cubicBezTo>
                    <a:cubicBezTo>
                      <a:pt x="45" y="53"/>
                      <a:pt x="38" y="58"/>
                      <a:pt x="38" y="62"/>
                    </a:cubicBezTo>
                    <a:cubicBezTo>
                      <a:pt x="38" y="67"/>
                      <a:pt x="35" y="66"/>
                      <a:pt x="35" y="68"/>
                    </a:cubicBezTo>
                    <a:cubicBezTo>
                      <a:pt x="35" y="69"/>
                      <a:pt x="41" y="68"/>
                      <a:pt x="43" y="69"/>
                    </a:cubicBezTo>
                    <a:cubicBezTo>
                      <a:pt x="45" y="71"/>
                      <a:pt x="48" y="69"/>
                      <a:pt x="50" y="70"/>
                    </a:cubicBezTo>
                    <a:cubicBezTo>
                      <a:pt x="53" y="72"/>
                      <a:pt x="56" y="68"/>
                      <a:pt x="57" y="69"/>
                    </a:cubicBezTo>
                    <a:cubicBezTo>
                      <a:pt x="59" y="69"/>
                      <a:pt x="61" y="65"/>
                      <a:pt x="64" y="66"/>
                    </a:cubicBezTo>
                    <a:cubicBezTo>
                      <a:pt x="66" y="66"/>
                      <a:pt x="68" y="57"/>
                      <a:pt x="68" y="54"/>
                    </a:cubicBezTo>
                    <a:cubicBezTo>
                      <a:pt x="67" y="50"/>
                      <a:pt x="71" y="40"/>
                      <a:pt x="69"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5" name="Freeform 112">
                <a:extLst>
                  <a:ext uri="{FF2B5EF4-FFF2-40B4-BE49-F238E27FC236}">
                    <a16:creationId xmlns:a16="http://schemas.microsoft.com/office/drawing/2014/main" id="{6B5C1B4F-ECCE-4281-8A4B-D501B4362407}"/>
                  </a:ext>
                </a:extLst>
              </p:cNvPr>
              <p:cNvSpPr>
                <a:spLocks/>
              </p:cNvSpPr>
              <p:nvPr/>
            </p:nvSpPr>
            <p:spPr bwMode="auto">
              <a:xfrm>
                <a:off x="3313665" y="3881514"/>
                <a:ext cx="62736" cy="50189"/>
              </a:xfrm>
              <a:custGeom>
                <a:avLst/>
                <a:gdLst>
                  <a:gd name="T0" fmla="*/ 26 w 27"/>
                  <a:gd name="T1" fmla="*/ 17 h 22"/>
                  <a:gd name="T2" fmla="*/ 27 w 27"/>
                  <a:gd name="T3" fmla="*/ 12 h 22"/>
                  <a:gd name="T4" fmla="*/ 19 w 27"/>
                  <a:gd name="T5" fmla="*/ 2 h 22"/>
                  <a:gd name="T6" fmla="*/ 15 w 27"/>
                  <a:gd name="T7" fmla="*/ 2 h 22"/>
                  <a:gd name="T8" fmla="*/ 7 w 27"/>
                  <a:gd name="T9" fmla="*/ 0 h 22"/>
                  <a:gd name="T10" fmla="*/ 3 w 27"/>
                  <a:gd name="T11" fmla="*/ 0 h 22"/>
                  <a:gd name="T12" fmla="*/ 2 w 27"/>
                  <a:gd name="T13" fmla="*/ 3 h 22"/>
                  <a:gd name="T14" fmla="*/ 4 w 27"/>
                  <a:gd name="T15" fmla="*/ 10 h 22"/>
                  <a:gd name="T16" fmla="*/ 9 w 27"/>
                  <a:gd name="T17" fmla="*/ 9 h 22"/>
                  <a:gd name="T18" fmla="*/ 12 w 27"/>
                  <a:gd name="T19" fmla="*/ 12 h 22"/>
                  <a:gd name="T20" fmla="*/ 18 w 27"/>
                  <a:gd name="T21" fmla="*/ 17 h 22"/>
                  <a:gd name="T22" fmla="*/ 23 w 27"/>
                  <a:gd name="T23" fmla="*/ 22 h 22"/>
                  <a:gd name="T24" fmla="*/ 25 w 27"/>
                  <a:gd name="T25" fmla="*/ 22 h 22"/>
                  <a:gd name="T26" fmla="*/ 26 w 27"/>
                  <a:gd name="T27"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22">
                    <a:moveTo>
                      <a:pt x="26" y="17"/>
                    </a:moveTo>
                    <a:cubicBezTo>
                      <a:pt x="25" y="16"/>
                      <a:pt x="26" y="14"/>
                      <a:pt x="27" y="12"/>
                    </a:cubicBezTo>
                    <a:cubicBezTo>
                      <a:pt x="24" y="9"/>
                      <a:pt x="21" y="5"/>
                      <a:pt x="19" y="2"/>
                    </a:cubicBezTo>
                    <a:cubicBezTo>
                      <a:pt x="17" y="2"/>
                      <a:pt x="16" y="2"/>
                      <a:pt x="15" y="2"/>
                    </a:cubicBezTo>
                    <a:cubicBezTo>
                      <a:pt x="13" y="0"/>
                      <a:pt x="9" y="1"/>
                      <a:pt x="7" y="0"/>
                    </a:cubicBezTo>
                    <a:cubicBezTo>
                      <a:pt x="6" y="0"/>
                      <a:pt x="4" y="0"/>
                      <a:pt x="3" y="0"/>
                    </a:cubicBezTo>
                    <a:cubicBezTo>
                      <a:pt x="3" y="2"/>
                      <a:pt x="3" y="3"/>
                      <a:pt x="2" y="3"/>
                    </a:cubicBezTo>
                    <a:cubicBezTo>
                      <a:pt x="0" y="4"/>
                      <a:pt x="0" y="9"/>
                      <a:pt x="4" y="10"/>
                    </a:cubicBezTo>
                    <a:cubicBezTo>
                      <a:pt x="8" y="12"/>
                      <a:pt x="7" y="9"/>
                      <a:pt x="9" y="9"/>
                    </a:cubicBezTo>
                    <a:cubicBezTo>
                      <a:pt x="11" y="9"/>
                      <a:pt x="11" y="12"/>
                      <a:pt x="12" y="12"/>
                    </a:cubicBezTo>
                    <a:cubicBezTo>
                      <a:pt x="14" y="12"/>
                      <a:pt x="18" y="15"/>
                      <a:pt x="18" y="17"/>
                    </a:cubicBezTo>
                    <a:cubicBezTo>
                      <a:pt x="18" y="20"/>
                      <a:pt x="20" y="22"/>
                      <a:pt x="23" y="22"/>
                    </a:cubicBezTo>
                    <a:cubicBezTo>
                      <a:pt x="23" y="22"/>
                      <a:pt x="24" y="22"/>
                      <a:pt x="25" y="22"/>
                    </a:cubicBezTo>
                    <a:cubicBezTo>
                      <a:pt x="25" y="20"/>
                      <a:pt x="26" y="18"/>
                      <a:pt x="26" y="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6" name="Freeform 113">
                <a:extLst>
                  <a:ext uri="{FF2B5EF4-FFF2-40B4-BE49-F238E27FC236}">
                    <a16:creationId xmlns:a16="http://schemas.microsoft.com/office/drawing/2014/main" id="{E11AF6E2-AF0F-4D82-B08F-14B9C0B30AD6}"/>
                  </a:ext>
                </a:extLst>
              </p:cNvPr>
              <p:cNvSpPr>
                <a:spLocks/>
              </p:cNvSpPr>
              <p:nvPr/>
            </p:nvSpPr>
            <p:spPr bwMode="auto">
              <a:xfrm>
                <a:off x="3371383" y="3906608"/>
                <a:ext cx="109161" cy="50189"/>
              </a:xfrm>
              <a:custGeom>
                <a:avLst/>
                <a:gdLst>
                  <a:gd name="T0" fmla="*/ 42 w 47"/>
                  <a:gd name="T1" fmla="*/ 6 h 22"/>
                  <a:gd name="T2" fmla="*/ 30 w 47"/>
                  <a:gd name="T3" fmla="*/ 1 h 22"/>
                  <a:gd name="T4" fmla="*/ 19 w 47"/>
                  <a:gd name="T5" fmla="*/ 5 h 22"/>
                  <a:gd name="T6" fmla="*/ 6 w 47"/>
                  <a:gd name="T7" fmla="*/ 5 h 22"/>
                  <a:gd name="T8" fmla="*/ 2 w 47"/>
                  <a:gd name="T9" fmla="*/ 1 h 22"/>
                  <a:gd name="T10" fmla="*/ 1 w 47"/>
                  <a:gd name="T11" fmla="*/ 6 h 22"/>
                  <a:gd name="T12" fmla="*/ 0 w 47"/>
                  <a:gd name="T13" fmla="*/ 11 h 22"/>
                  <a:gd name="T14" fmla="*/ 10 w 47"/>
                  <a:gd name="T15" fmla="*/ 15 h 22"/>
                  <a:gd name="T16" fmla="*/ 16 w 47"/>
                  <a:gd name="T17" fmla="*/ 19 h 22"/>
                  <a:gd name="T18" fmla="*/ 22 w 47"/>
                  <a:gd name="T19" fmla="*/ 18 h 22"/>
                  <a:gd name="T20" fmla="*/ 20 w 47"/>
                  <a:gd name="T21" fmla="*/ 13 h 22"/>
                  <a:gd name="T22" fmla="*/ 24 w 47"/>
                  <a:gd name="T23" fmla="*/ 9 h 22"/>
                  <a:gd name="T24" fmla="*/ 33 w 47"/>
                  <a:gd name="T25" fmla="*/ 6 h 22"/>
                  <a:gd name="T26" fmla="*/ 35 w 47"/>
                  <a:gd name="T27" fmla="*/ 12 h 22"/>
                  <a:gd name="T28" fmla="*/ 40 w 47"/>
                  <a:gd name="T29" fmla="*/ 20 h 22"/>
                  <a:gd name="T30" fmla="*/ 46 w 47"/>
                  <a:gd name="T31" fmla="*/ 15 h 22"/>
                  <a:gd name="T32" fmla="*/ 47 w 47"/>
                  <a:gd name="T33" fmla="*/ 13 h 22"/>
                  <a:gd name="T34" fmla="*/ 42 w 47"/>
                  <a:gd name="T35"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22">
                    <a:moveTo>
                      <a:pt x="42" y="6"/>
                    </a:moveTo>
                    <a:cubicBezTo>
                      <a:pt x="39" y="2"/>
                      <a:pt x="34" y="2"/>
                      <a:pt x="30" y="1"/>
                    </a:cubicBezTo>
                    <a:cubicBezTo>
                      <a:pt x="27" y="0"/>
                      <a:pt x="23" y="1"/>
                      <a:pt x="19" y="5"/>
                    </a:cubicBezTo>
                    <a:cubicBezTo>
                      <a:pt x="15" y="9"/>
                      <a:pt x="10" y="7"/>
                      <a:pt x="6" y="5"/>
                    </a:cubicBezTo>
                    <a:cubicBezTo>
                      <a:pt x="5" y="4"/>
                      <a:pt x="4" y="3"/>
                      <a:pt x="2" y="1"/>
                    </a:cubicBezTo>
                    <a:cubicBezTo>
                      <a:pt x="1" y="3"/>
                      <a:pt x="0" y="5"/>
                      <a:pt x="1" y="6"/>
                    </a:cubicBezTo>
                    <a:cubicBezTo>
                      <a:pt x="1" y="7"/>
                      <a:pt x="0" y="9"/>
                      <a:pt x="0" y="11"/>
                    </a:cubicBezTo>
                    <a:cubicBezTo>
                      <a:pt x="3" y="11"/>
                      <a:pt x="8" y="13"/>
                      <a:pt x="10" y="15"/>
                    </a:cubicBezTo>
                    <a:cubicBezTo>
                      <a:pt x="13" y="19"/>
                      <a:pt x="14" y="16"/>
                      <a:pt x="16" y="19"/>
                    </a:cubicBezTo>
                    <a:cubicBezTo>
                      <a:pt x="18" y="22"/>
                      <a:pt x="21" y="20"/>
                      <a:pt x="22" y="18"/>
                    </a:cubicBezTo>
                    <a:cubicBezTo>
                      <a:pt x="23" y="16"/>
                      <a:pt x="20" y="15"/>
                      <a:pt x="20" y="13"/>
                    </a:cubicBezTo>
                    <a:cubicBezTo>
                      <a:pt x="19" y="11"/>
                      <a:pt x="23" y="12"/>
                      <a:pt x="24" y="9"/>
                    </a:cubicBezTo>
                    <a:cubicBezTo>
                      <a:pt x="25" y="7"/>
                      <a:pt x="31" y="5"/>
                      <a:pt x="33" y="6"/>
                    </a:cubicBezTo>
                    <a:cubicBezTo>
                      <a:pt x="36" y="8"/>
                      <a:pt x="38" y="9"/>
                      <a:pt x="35" y="12"/>
                    </a:cubicBezTo>
                    <a:cubicBezTo>
                      <a:pt x="34" y="14"/>
                      <a:pt x="37" y="18"/>
                      <a:pt x="40" y="20"/>
                    </a:cubicBezTo>
                    <a:cubicBezTo>
                      <a:pt x="42" y="18"/>
                      <a:pt x="45" y="16"/>
                      <a:pt x="46" y="15"/>
                    </a:cubicBezTo>
                    <a:cubicBezTo>
                      <a:pt x="46" y="15"/>
                      <a:pt x="46" y="14"/>
                      <a:pt x="47" y="13"/>
                    </a:cubicBezTo>
                    <a:cubicBezTo>
                      <a:pt x="45" y="12"/>
                      <a:pt x="44" y="9"/>
                      <a:pt x="42"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7" name="Freeform 114">
                <a:extLst>
                  <a:ext uri="{FF2B5EF4-FFF2-40B4-BE49-F238E27FC236}">
                    <a16:creationId xmlns:a16="http://schemas.microsoft.com/office/drawing/2014/main" id="{78F346BA-FA7E-4DF8-ACE9-939A3B8FCAB3}"/>
                  </a:ext>
                </a:extLst>
              </p:cNvPr>
              <p:cNvSpPr>
                <a:spLocks/>
              </p:cNvSpPr>
              <p:nvPr/>
            </p:nvSpPr>
            <p:spPr bwMode="auto">
              <a:xfrm>
                <a:off x="3445411" y="3851400"/>
                <a:ext cx="220832" cy="316191"/>
              </a:xfrm>
              <a:custGeom>
                <a:avLst/>
                <a:gdLst>
                  <a:gd name="T0" fmla="*/ 15 w 96"/>
                  <a:gd name="T1" fmla="*/ 100 h 137"/>
                  <a:gd name="T2" fmla="*/ 21 w 96"/>
                  <a:gd name="T3" fmla="*/ 100 h 137"/>
                  <a:gd name="T4" fmla="*/ 26 w 96"/>
                  <a:gd name="T5" fmla="*/ 105 h 137"/>
                  <a:gd name="T6" fmla="*/ 27 w 96"/>
                  <a:gd name="T7" fmla="*/ 105 h 137"/>
                  <a:gd name="T8" fmla="*/ 34 w 96"/>
                  <a:gd name="T9" fmla="*/ 105 h 137"/>
                  <a:gd name="T10" fmla="*/ 39 w 96"/>
                  <a:gd name="T11" fmla="*/ 112 h 137"/>
                  <a:gd name="T12" fmla="*/ 44 w 96"/>
                  <a:gd name="T13" fmla="*/ 117 h 137"/>
                  <a:gd name="T14" fmla="*/ 47 w 96"/>
                  <a:gd name="T15" fmla="*/ 122 h 137"/>
                  <a:gd name="T16" fmla="*/ 56 w 96"/>
                  <a:gd name="T17" fmla="*/ 123 h 137"/>
                  <a:gd name="T18" fmla="*/ 61 w 96"/>
                  <a:gd name="T19" fmla="*/ 122 h 137"/>
                  <a:gd name="T20" fmla="*/ 66 w 96"/>
                  <a:gd name="T21" fmla="*/ 122 h 137"/>
                  <a:gd name="T22" fmla="*/ 72 w 96"/>
                  <a:gd name="T23" fmla="*/ 127 h 137"/>
                  <a:gd name="T24" fmla="*/ 68 w 96"/>
                  <a:gd name="T25" fmla="*/ 133 h 137"/>
                  <a:gd name="T26" fmla="*/ 72 w 96"/>
                  <a:gd name="T27" fmla="*/ 137 h 137"/>
                  <a:gd name="T28" fmla="*/ 73 w 96"/>
                  <a:gd name="T29" fmla="*/ 137 h 137"/>
                  <a:gd name="T30" fmla="*/ 76 w 96"/>
                  <a:gd name="T31" fmla="*/ 126 h 137"/>
                  <a:gd name="T32" fmla="*/ 78 w 96"/>
                  <a:gd name="T33" fmla="*/ 115 h 137"/>
                  <a:gd name="T34" fmla="*/ 72 w 96"/>
                  <a:gd name="T35" fmla="*/ 102 h 137"/>
                  <a:gd name="T36" fmla="*/ 78 w 96"/>
                  <a:gd name="T37" fmla="*/ 98 h 137"/>
                  <a:gd name="T38" fmla="*/ 76 w 96"/>
                  <a:gd name="T39" fmla="*/ 95 h 137"/>
                  <a:gd name="T40" fmla="*/ 74 w 96"/>
                  <a:gd name="T41" fmla="*/ 90 h 137"/>
                  <a:gd name="T42" fmla="*/ 86 w 96"/>
                  <a:gd name="T43" fmla="*/ 89 h 137"/>
                  <a:gd name="T44" fmla="*/ 95 w 96"/>
                  <a:gd name="T45" fmla="*/ 86 h 137"/>
                  <a:gd name="T46" fmla="*/ 94 w 96"/>
                  <a:gd name="T47" fmla="*/ 82 h 137"/>
                  <a:gd name="T48" fmla="*/ 94 w 96"/>
                  <a:gd name="T49" fmla="*/ 76 h 137"/>
                  <a:gd name="T50" fmla="*/ 91 w 96"/>
                  <a:gd name="T51" fmla="*/ 70 h 137"/>
                  <a:gd name="T52" fmla="*/ 93 w 96"/>
                  <a:gd name="T53" fmla="*/ 55 h 137"/>
                  <a:gd name="T54" fmla="*/ 84 w 96"/>
                  <a:gd name="T55" fmla="*/ 53 h 137"/>
                  <a:gd name="T56" fmla="*/ 72 w 96"/>
                  <a:gd name="T57" fmla="*/ 48 h 137"/>
                  <a:gd name="T58" fmla="*/ 59 w 96"/>
                  <a:gd name="T59" fmla="*/ 47 h 137"/>
                  <a:gd name="T60" fmla="*/ 53 w 96"/>
                  <a:gd name="T61" fmla="*/ 36 h 137"/>
                  <a:gd name="T62" fmla="*/ 50 w 96"/>
                  <a:gd name="T63" fmla="*/ 31 h 137"/>
                  <a:gd name="T64" fmla="*/ 46 w 96"/>
                  <a:gd name="T65" fmla="*/ 29 h 137"/>
                  <a:gd name="T66" fmla="*/ 47 w 96"/>
                  <a:gd name="T67" fmla="*/ 25 h 137"/>
                  <a:gd name="T68" fmla="*/ 48 w 96"/>
                  <a:gd name="T69" fmla="*/ 19 h 137"/>
                  <a:gd name="T70" fmla="*/ 55 w 96"/>
                  <a:gd name="T71" fmla="*/ 10 h 137"/>
                  <a:gd name="T72" fmla="*/ 58 w 96"/>
                  <a:gd name="T73" fmla="*/ 9 h 137"/>
                  <a:gd name="T74" fmla="*/ 60 w 96"/>
                  <a:gd name="T75" fmla="*/ 7 h 137"/>
                  <a:gd name="T76" fmla="*/ 62 w 96"/>
                  <a:gd name="T77" fmla="*/ 2 h 137"/>
                  <a:gd name="T78" fmla="*/ 53 w 96"/>
                  <a:gd name="T79" fmla="*/ 6 h 137"/>
                  <a:gd name="T80" fmla="*/ 46 w 96"/>
                  <a:gd name="T81" fmla="*/ 11 h 137"/>
                  <a:gd name="T82" fmla="*/ 38 w 96"/>
                  <a:gd name="T83" fmla="*/ 13 h 137"/>
                  <a:gd name="T84" fmla="*/ 35 w 96"/>
                  <a:gd name="T85" fmla="*/ 12 h 137"/>
                  <a:gd name="T86" fmla="*/ 27 w 96"/>
                  <a:gd name="T87" fmla="*/ 19 h 137"/>
                  <a:gd name="T88" fmla="*/ 24 w 96"/>
                  <a:gd name="T89" fmla="*/ 27 h 137"/>
                  <a:gd name="T90" fmla="*/ 16 w 96"/>
                  <a:gd name="T91" fmla="*/ 36 h 137"/>
                  <a:gd name="T92" fmla="*/ 15 w 96"/>
                  <a:gd name="T93" fmla="*/ 37 h 137"/>
                  <a:gd name="T94" fmla="*/ 14 w 96"/>
                  <a:gd name="T95" fmla="*/ 39 h 137"/>
                  <a:gd name="T96" fmla="*/ 8 w 96"/>
                  <a:gd name="T97" fmla="*/ 44 h 137"/>
                  <a:gd name="T98" fmla="*/ 11 w 96"/>
                  <a:gd name="T99" fmla="*/ 47 h 137"/>
                  <a:gd name="T100" fmla="*/ 12 w 96"/>
                  <a:gd name="T101" fmla="*/ 53 h 137"/>
                  <a:gd name="T102" fmla="*/ 12 w 96"/>
                  <a:gd name="T103" fmla="*/ 58 h 137"/>
                  <a:gd name="T104" fmla="*/ 14 w 96"/>
                  <a:gd name="T105" fmla="*/ 70 h 137"/>
                  <a:gd name="T106" fmla="*/ 12 w 96"/>
                  <a:gd name="T107" fmla="*/ 77 h 137"/>
                  <a:gd name="T108" fmla="*/ 5 w 96"/>
                  <a:gd name="T109" fmla="*/ 82 h 137"/>
                  <a:gd name="T110" fmla="*/ 1 w 96"/>
                  <a:gd name="T111" fmla="*/ 88 h 137"/>
                  <a:gd name="T112" fmla="*/ 0 w 96"/>
                  <a:gd name="T113" fmla="*/ 91 h 137"/>
                  <a:gd name="T114" fmla="*/ 10 w 96"/>
                  <a:gd name="T115" fmla="*/ 96 h 137"/>
                  <a:gd name="T116" fmla="*/ 15 w 96"/>
                  <a:gd name="T117" fmla="*/ 10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6" h="137">
                    <a:moveTo>
                      <a:pt x="15" y="100"/>
                    </a:moveTo>
                    <a:cubicBezTo>
                      <a:pt x="17" y="102"/>
                      <a:pt x="20" y="101"/>
                      <a:pt x="21" y="100"/>
                    </a:cubicBezTo>
                    <a:cubicBezTo>
                      <a:pt x="21" y="99"/>
                      <a:pt x="23" y="101"/>
                      <a:pt x="26" y="105"/>
                    </a:cubicBezTo>
                    <a:cubicBezTo>
                      <a:pt x="27" y="105"/>
                      <a:pt x="27" y="105"/>
                      <a:pt x="27" y="105"/>
                    </a:cubicBezTo>
                    <a:cubicBezTo>
                      <a:pt x="29" y="105"/>
                      <a:pt x="32" y="104"/>
                      <a:pt x="34" y="105"/>
                    </a:cubicBezTo>
                    <a:cubicBezTo>
                      <a:pt x="36" y="106"/>
                      <a:pt x="35" y="111"/>
                      <a:pt x="39" y="112"/>
                    </a:cubicBezTo>
                    <a:cubicBezTo>
                      <a:pt x="42" y="112"/>
                      <a:pt x="44" y="115"/>
                      <a:pt x="44" y="117"/>
                    </a:cubicBezTo>
                    <a:cubicBezTo>
                      <a:pt x="43" y="118"/>
                      <a:pt x="47" y="119"/>
                      <a:pt x="47" y="122"/>
                    </a:cubicBezTo>
                    <a:cubicBezTo>
                      <a:pt x="46" y="124"/>
                      <a:pt x="55" y="124"/>
                      <a:pt x="56" y="123"/>
                    </a:cubicBezTo>
                    <a:cubicBezTo>
                      <a:pt x="57" y="122"/>
                      <a:pt x="59" y="121"/>
                      <a:pt x="61" y="122"/>
                    </a:cubicBezTo>
                    <a:cubicBezTo>
                      <a:pt x="62" y="123"/>
                      <a:pt x="65" y="121"/>
                      <a:pt x="66" y="122"/>
                    </a:cubicBezTo>
                    <a:cubicBezTo>
                      <a:pt x="67" y="122"/>
                      <a:pt x="73" y="125"/>
                      <a:pt x="72" y="127"/>
                    </a:cubicBezTo>
                    <a:cubicBezTo>
                      <a:pt x="71" y="129"/>
                      <a:pt x="67" y="132"/>
                      <a:pt x="68" y="133"/>
                    </a:cubicBezTo>
                    <a:cubicBezTo>
                      <a:pt x="68" y="135"/>
                      <a:pt x="71" y="136"/>
                      <a:pt x="72" y="137"/>
                    </a:cubicBezTo>
                    <a:cubicBezTo>
                      <a:pt x="73" y="137"/>
                      <a:pt x="73" y="137"/>
                      <a:pt x="73" y="137"/>
                    </a:cubicBezTo>
                    <a:cubicBezTo>
                      <a:pt x="75" y="137"/>
                      <a:pt x="76" y="129"/>
                      <a:pt x="76" y="126"/>
                    </a:cubicBezTo>
                    <a:cubicBezTo>
                      <a:pt x="76" y="124"/>
                      <a:pt x="77" y="118"/>
                      <a:pt x="78" y="115"/>
                    </a:cubicBezTo>
                    <a:cubicBezTo>
                      <a:pt x="79" y="111"/>
                      <a:pt x="72" y="107"/>
                      <a:pt x="72" y="102"/>
                    </a:cubicBezTo>
                    <a:cubicBezTo>
                      <a:pt x="72" y="97"/>
                      <a:pt x="75" y="100"/>
                      <a:pt x="78" y="98"/>
                    </a:cubicBezTo>
                    <a:cubicBezTo>
                      <a:pt x="81" y="96"/>
                      <a:pt x="78" y="95"/>
                      <a:pt x="76" y="95"/>
                    </a:cubicBezTo>
                    <a:cubicBezTo>
                      <a:pt x="75" y="94"/>
                      <a:pt x="74" y="92"/>
                      <a:pt x="74" y="90"/>
                    </a:cubicBezTo>
                    <a:cubicBezTo>
                      <a:pt x="75" y="89"/>
                      <a:pt x="83" y="89"/>
                      <a:pt x="86" y="89"/>
                    </a:cubicBezTo>
                    <a:cubicBezTo>
                      <a:pt x="89" y="89"/>
                      <a:pt x="95" y="87"/>
                      <a:pt x="95" y="86"/>
                    </a:cubicBezTo>
                    <a:cubicBezTo>
                      <a:pt x="95" y="86"/>
                      <a:pt x="96" y="84"/>
                      <a:pt x="94" y="82"/>
                    </a:cubicBezTo>
                    <a:cubicBezTo>
                      <a:pt x="92" y="81"/>
                      <a:pt x="92" y="78"/>
                      <a:pt x="94" y="76"/>
                    </a:cubicBezTo>
                    <a:cubicBezTo>
                      <a:pt x="96" y="74"/>
                      <a:pt x="93" y="72"/>
                      <a:pt x="91" y="70"/>
                    </a:cubicBezTo>
                    <a:cubicBezTo>
                      <a:pt x="89" y="68"/>
                      <a:pt x="91" y="59"/>
                      <a:pt x="93" y="55"/>
                    </a:cubicBezTo>
                    <a:cubicBezTo>
                      <a:pt x="95" y="51"/>
                      <a:pt x="88" y="52"/>
                      <a:pt x="84" y="53"/>
                    </a:cubicBezTo>
                    <a:cubicBezTo>
                      <a:pt x="79" y="53"/>
                      <a:pt x="75" y="52"/>
                      <a:pt x="72" y="48"/>
                    </a:cubicBezTo>
                    <a:cubicBezTo>
                      <a:pt x="69" y="44"/>
                      <a:pt x="65" y="47"/>
                      <a:pt x="59" y="47"/>
                    </a:cubicBezTo>
                    <a:cubicBezTo>
                      <a:pt x="52" y="47"/>
                      <a:pt x="53" y="39"/>
                      <a:pt x="53" y="36"/>
                    </a:cubicBezTo>
                    <a:cubicBezTo>
                      <a:pt x="54" y="33"/>
                      <a:pt x="50" y="33"/>
                      <a:pt x="50" y="31"/>
                    </a:cubicBezTo>
                    <a:cubicBezTo>
                      <a:pt x="50" y="29"/>
                      <a:pt x="48" y="29"/>
                      <a:pt x="46" y="29"/>
                    </a:cubicBezTo>
                    <a:cubicBezTo>
                      <a:pt x="44" y="29"/>
                      <a:pt x="46" y="27"/>
                      <a:pt x="47" y="25"/>
                    </a:cubicBezTo>
                    <a:cubicBezTo>
                      <a:pt x="48" y="24"/>
                      <a:pt x="48" y="23"/>
                      <a:pt x="48" y="19"/>
                    </a:cubicBezTo>
                    <a:cubicBezTo>
                      <a:pt x="49" y="16"/>
                      <a:pt x="53" y="13"/>
                      <a:pt x="55" y="10"/>
                    </a:cubicBezTo>
                    <a:cubicBezTo>
                      <a:pt x="56" y="9"/>
                      <a:pt x="57" y="9"/>
                      <a:pt x="58" y="9"/>
                    </a:cubicBezTo>
                    <a:cubicBezTo>
                      <a:pt x="58" y="8"/>
                      <a:pt x="59" y="7"/>
                      <a:pt x="60" y="7"/>
                    </a:cubicBezTo>
                    <a:cubicBezTo>
                      <a:pt x="63" y="6"/>
                      <a:pt x="65" y="4"/>
                      <a:pt x="62" y="2"/>
                    </a:cubicBezTo>
                    <a:cubicBezTo>
                      <a:pt x="58" y="0"/>
                      <a:pt x="57" y="6"/>
                      <a:pt x="53" y="6"/>
                    </a:cubicBezTo>
                    <a:cubicBezTo>
                      <a:pt x="49" y="7"/>
                      <a:pt x="48" y="9"/>
                      <a:pt x="46" y="11"/>
                    </a:cubicBezTo>
                    <a:cubicBezTo>
                      <a:pt x="43" y="12"/>
                      <a:pt x="39" y="11"/>
                      <a:pt x="38" y="13"/>
                    </a:cubicBezTo>
                    <a:cubicBezTo>
                      <a:pt x="38" y="15"/>
                      <a:pt x="37" y="13"/>
                      <a:pt x="35" y="12"/>
                    </a:cubicBezTo>
                    <a:cubicBezTo>
                      <a:pt x="33" y="12"/>
                      <a:pt x="27" y="17"/>
                      <a:pt x="27" y="19"/>
                    </a:cubicBezTo>
                    <a:cubicBezTo>
                      <a:pt x="27" y="22"/>
                      <a:pt x="28" y="24"/>
                      <a:pt x="24" y="27"/>
                    </a:cubicBezTo>
                    <a:cubicBezTo>
                      <a:pt x="20" y="29"/>
                      <a:pt x="18" y="34"/>
                      <a:pt x="16" y="36"/>
                    </a:cubicBezTo>
                    <a:cubicBezTo>
                      <a:pt x="16" y="37"/>
                      <a:pt x="15" y="37"/>
                      <a:pt x="15" y="37"/>
                    </a:cubicBezTo>
                    <a:cubicBezTo>
                      <a:pt x="14" y="38"/>
                      <a:pt x="14" y="39"/>
                      <a:pt x="14" y="39"/>
                    </a:cubicBezTo>
                    <a:cubicBezTo>
                      <a:pt x="13" y="40"/>
                      <a:pt x="10" y="42"/>
                      <a:pt x="8" y="44"/>
                    </a:cubicBezTo>
                    <a:cubicBezTo>
                      <a:pt x="9" y="45"/>
                      <a:pt x="10" y="46"/>
                      <a:pt x="11" y="47"/>
                    </a:cubicBezTo>
                    <a:cubicBezTo>
                      <a:pt x="13" y="50"/>
                      <a:pt x="12" y="52"/>
                      <a:pt x="12" y="53"/>
                    </a:cubicBezTo>
                    <a:cubicBezTo>
                      <a:pt x="13" y="55"/>
                      <a:pt x="14" y="57"/>
                      <a:pt x="12" y="58"/>
                    </a:cubicBezTo>
                    <a:cubicBezTo>
                      <a:pt x="11" y="58"/>
                      <a:pt x="12" y="68"/>
                      <a:pt x="14" y="70"/>
                    </a:cubicBezTo>
                    <a:cubicBezTo>
                      <a:pt x="15" y="72"/>
                      <a:pt x="14" y="73"/>
                      <a:pt x="12" y="77"/>
                    </a:cubicBezTo>
                    <a:cubicBezTo>
                      <a:pt x="10" y="81"/>
                      <a:pt x="9" y="82"/>
                      <a:pt x="5" y="82"/>
                    </a:cubicBezTo>
                    <a:cubicBezTo>
                      <a:pt x="2" y="83"/>
                      <a:pt x="2" y="88"/>
                      <a:pt x="1" y="88"/>
                    </a:cubicBezTo>
                    <a:cubicBezTo>
                      <a:pt x="0" y="88"/>
                      <a:pt x="0" y="89"/>
                      <a:pt x="0" y="91"/>
                    </a:cubicBezTo>
                    <a:cubicBezTo>
                      <a:pt x="3" y="93"/>
                      <a:pt x="8" y="96"/>
                      <a:pt x="10" y="96"/>
                    </a:cubicBezTo>
                    <a:cubicBezTo>
                      <a:pt x="11" y="96"/>
                      <a:pt x="12" y="99"/>
                      <a:pt x="15" y="10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8" name="Freeform 115">
                <a:extLst>
                  <a:ext uri="{FF2B5EF4-FFF2-40B4-BE49-F238E27FC236}">
                    <a16:creationId xmlns:a16="http://schemas.microsoft.com/office/drawing/2014/main" id="{51396BE7-D131-40D1-A7E9-8BA8F52C49DC}"/>
                  </a:ext>
                </a:extLst>
              </p:cNvPr>
              <p:cNvSpPr>
                <a:spLocks/>
              </p:cNvSpPr>
              <p:nvPr/>
            </p:nvSpPr>
            <p:spPr bwMode="auto">
              <a:xfrm>
                <a:off x="3618564" y="4270479"/>
                <a:ext cx="228360" cy="258473"/>
              </a:xfrm>
              <a:custGeom>
                <a:avLst/>
                <a:gdLst>
                  <a:gd name="T0" fmla="*/ 98 w 99"/>
                  <a:gd name="T1" fmla="*/ 67 h 112"/>
                  <a:gd name="T2" fmla="*/ 93 w 99"/>
                  <a:gd name="T3" fmla="*/ 59 h 112"/>
                  <a:gd name="T4" fmla="*/ 86 w 99"/>
                  <a:gd name="T5" fmla="*/ 55 h 112"/>
                  <a:gd name="T6" fmla="*/ 78 w 99"/>
                  <a:gd name="T7" fmla="*/ 51 h 112"/>
                  <a:gd name="T8" fmla="*/ 77 w 99"/>
                  <a:gd name="T9" fmla="*/ 44 h 112"/>
                  <a:gd name="T10" fmla="*/ 76 w 99"/>
                  <a:gd name="T11" fmla="*/ 38 h 112"/>
                  <a:gd name="T12" fmla="*/ 72 w 99"/>
                  <a:gd name="T13" fmla="*/ 33 h 112"/>
                  <a:gd name="T14" fmla="*/ 64 w 99"/>
                  <a:gd name="T15" fmla="*/ 31 h 112"/>
                  <a:gd name="T16" fmla="*/ 57 w 99"/>
                  <a:gd name="T17" fmla="*/ 28 h 112"/>
                  <a:gd name="T18" fmla="*/ 54 w 99"/>
                  <a:gd name="T19" fmla="*/ 25 h 112"/>
                  <a:gd name="T20" fmla="*/ 48 w 99"/>
                  <a:gd name="T21" fmla="*/ 24 h 112"/>
                  <a:gd name="T22" fmla="*/ 38 w 99"/>
                  <a:gd name="T23" fmla="*/ 18 h 112"/>
                  <a:gd name="T24" fmla="*/ 36 w 99"/>
                  <a:gd name="T25" fmla="*/ 2 h 112"/>
                  <a:gd name="T26" fmla="*/ 28 w 99"/>
                  <a:gd name="T27" fmla="*/ 2 h 112"/>
                  <a:gd name="T28" fmla="*/ 19 w 99"/>
                  <a:gd name="T29" fmla="*/ 6 h 112"/>
                  <a:gd name="T30" fmla="*/ 12 w 99"/>
                  <a:gd name="T31" fmla="*/ 10 h 112"/>
                  <a:gd name="T32" fmla="*/ 5 w 99"/>
                  <a:gd name="T33" fmla="*/ 11 h 112"/>
                  <a:gd name="T34" fmla="*/ 2 w 99"/>
                  <a:gd name="T35" fmla="*/ 11 h 112"/>
                  <a:gd name="T36" fmla="*/ 8 w 99"/>
                  <a:gd name="T37" fmla="*/ 22 h 112"/>
                  <a:gd name="T38" fmla="*/ 6 w 99"/>
                  <a:gd name="T39" fmla="*/ 26 h 112"/>
                  <a:gd name="T40" fmla="*/ 6 w 99"/>
                  <a:gd name="T41" fmla="*/ 38 h 112"/>
                  <a:gd name="T42" fmla="*/ 4 w 99"/>
                  <a:gd name="T43" fmla="*/ 44 h 112"/>
                  <a:gd name="T44" fmla="*/ 3 w 99"/>
                  <a:gd name="T45" fmla="*/ 51 h 112"/>
                  <a:gd name="T46" fmla="*/ 6 w 99"/>
                  <a:gd name="T47" fmla="*/ 55 h 112"/>
                  <a:gd name="T48" fmla="*/ 1 w 99"/>
                  <a:gd name="T49" fmla="*/ 61 h 112"/>
                  <a:gd name="T50" fmla="*/ 1 w 99"/>
                  <a:gd name="T51" fmla="*/ 65 h 112"/>
                  <a:gd name="T52" fmla="*/ 4 w 99"/>
                  <a:gd name="T53" fmla="*/ 69 h 112"/>
                  <a:gd name="T54" fmla="*/ 6 w 99"/>
                  <a:gd name="T55" fmla="*/ 77 h 112"/>
                  <a:gd name="T56" fmla="*/ 9 w 99"/>
                  <a:gd name="T57" fmla="*/ 82 h 112"/>
                  <a:gd name="T58" fmla="*/ 8 w 99"/>
                  <a:gd name="T59" fmla="*/ 87 h 112"/>
                  <a:gd name="T60" fmla="*/ 10 w 99"/>
                  <a:gd name="T61" fmla="*/ 94 h 112"/>
                  <a:gd name="T62" fmla="*/ 13 w 99"/>
                  <a:gd name="T63" fmla="*/ 101 h 112"/>
                  <a:gd name="T64" fmla="*/ 15 w 99"/>
                  <a:gd name="T65" fmla="*/ 110 h 112"/>
                  <a:gd name="T66" fmla="*/ 26 w 99"/>
                  <a:gd name="T67" fmla="*/ 104 h 112"/>
                  <a:gd name="T68" fmla="*/ 33 w 99"/>
                  <a:gd name="T69" fmla="*/ 104 h 112"/>
                  <a:gd name="T70" fmla="*/ 42 w 99"/>
                  <a:gd name="T71" fmla="*/ 107 h 112"/>
                  <a:gd name="T72" fmla="*/ 47 w 99"/>
                  <a:gd name="T73" fmla="*/ 103 h 112"/>
                  <a:gd name="T74" fmla="*/ 58 w 99"/>
                  <a:gd name="T75" fmla="*/ 103 h 112"/>
                  <a:gd name="T76" fmla="*/ 60 w 99"/>
                  <a:gd name="T77" fmla="*/ 90 h 112"/>
                  <a:gd name="T78" fmla="*/ 67 w 99"/>
                  <a:gd name="T79" fmla="*/ 83 h 112"/>
                  <a:gd name="T80" fmla="*/ 76 w 99"/>
                  <a:gd name="T81" fmla="*/ 81 h 112"/>
                  <a:gd name="T82" fmla="*/ 86 w 99"/>
                  <a:gd name="T83" fmla="*/ 80 h 112"/>
                  <a:gd name="T84" fmla="*/ 93 w 99"/>
                  <a:gd name="T85" fmla="*/ 83 h 112"/>
                  <a:gd name="T86" fmla="*/ 97 w 99"/>
                  <a:gd name="T87" fmla="*/ 77 h 112"/>
                  <a:gd name="T88" fmla="*/ 98 w 99"/>
                  <a:gd name="T89" fmla="*/ 6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9" h="112">
                    <a:moveTo>
                      <a:pt x="98" y="67"/>
                    </a:moveTo>
                    <a:cubicBezTo>
                      <a:pt x="97" y="63"/>
                      <a:pt x="93" y="63"/>
                      <a:pt x="93" y="59"/>
                    </a:cubicBezTo>
                    <a:cubicBezTo>
                      <a:pt x="93" y="55"/>
                      <a:pt x="92" y="55"/>
                      <a:pt x="86" y="55"/>
                    </a:cubicBezTo>
                    <a:cubicBezTo>
                      <a:pt x="81" y="55"/>
                      <a:pt x="78" y="54"/>
                      <a:pt x="78" y="51"/>
                    </a:cubicBezTo>
                    <a:cubicBezTo>
                      <a:pt x="77" y="48"/>
                      <a:pt x="74" y="46"/>
                      <a:pt x="77" y="44"/>
                    </a:cubicBezTo>
                    <a:cubicBezTo>
                      <a:pt x="79" y="43"/>
                      <a:pt x="75" y="41"/>
                      <a:pt x="76" y="38"/>
                    </a:cubicBezTo>
                    <a:cubicBezTo>
                      <a:pt x="76" y="35"/>
                      <a:pt x="74" y="34"/>
                      <a:pt x="72" y="33"/>
                    </a:cubicBezTo>
                    <a:cubicBezTo>
                      <a:pt x="71" y="31"/>
                      <a:pt x="64" y="33"/>
                      <a:pt x="64" y="31"/>
                    </a:cubicBezTo>
                    <a:cubicBezTo>
                      <a:pt x="64" y="28"/>
                      <a:pt x="59" y="28"/>
                      <a:pt x="57" y="28"/>
                    </a:cubicBezTo>
                    <a:cubicBezTo>
                      <a:pt x="55" y="28"/>
                      <a:pt x="56" y="25"/>
                      <a:pt x="54" y="25"/>
                    </a:cubicBezTo>
                    <a:cubicBezTo>
                      <a:pt x="51" y="25"/>
                      <a:pt x="52" y="23"/>
                      <a:pt x="48" y="24"/>
                    </a:cubicBezTo>
                    <a:cubicBezTo>
                      <a:pt x="44" y="24"/>
                      <a:pt x="42" y="22"/>
                      <a:pt x="38" y="18"/>
                    </a:cubicBezTo>
                    <a:cubicBezTo>
                      <a:pt x="35" y="13"/>
                      <a:pt x="35" y="5"/>
                      <a:pt x="36" y="2"/>
                    </a:cubicBezTo>
                    <a:cubicBezTo>
                      <a:pt x="37" y="0"/>
                      <a:pt x="31" y="2"/>
                      <a:pt x="28" y="2"/>
                    </a:cubicBezTo>
                    <a:cubicBezTo>
                      <a:pt x="25" y="2"/>
                      <a:pt x="22" y="4"/>
                      <a:pt x="19" y="6"/>
                    </a:cubicBezTo>
                    <a:cubicBezTo>
                      <a:pt x="15" y="8"/>
                      <a:pt x="13" y="8"/>
                      <a:pt x="12" y="10"/>
                    </a:cubicBezTo>
                    <a:cubicBezTo>
                      <a:pt x="10" y="11"/>
                      <a:pt x="8" y="12"/>
                      <a:pt x="5" y="11"/>
                    </a:cubicBezTo>
                    <a:cubicBezTo>
                      <a:pt x="4" y="11"/>
                      <a:pt x="3" y="11"/>
                      <a:pt x="2" y="11"/>
                    </a:cubicBezTo>
                    <a:cubicBezTo>
                      <a:pt x="4" y="14"/>
                      <a:pt x="7" y="20"/>
                      <a:pt x="8" y="22"/>
                    </a:cubicBezTo>
                    <a:cubicBezTo>
                      <a:pt x="9" y="25"/>
                      <a:pt x="7" y="25"/>
                      <a:pt x="6" y="26"/>
                    </a:cubicBezTo>
                    <a:cubicBezTo>
                      <a:pt x="5" y="27"/>
                      <a:pt x="6" y="36"/>
                      <a:pt x="6" y="38"/>
                    </a:cubicBezTo>
                    <a:cubicBezTo>
                      <a:pt x="7" y="40"/>
                      <a:pt x="3" y="43"/>
                      <a:pt x="4" y="44"/>
                    </a:cubicBezTo>
                    <a:cubicBezTo>
                      <a:pt x="6" y="46"/>
                      <a:pt x="3" y="49"/>
                      <a:pt x="3" y="51"/>
                    </a:cubicBezTo>
                    <a:cubicBezTo>
                      <a:pt x="3" y="53"/>
                      <a:pt x="6" y="53"/>
                      <a:pt x="6" y="55"/>
                    </a:cubicBezTo>
                    <a:cubicBezTo>
                      <a:pt x="6" y="57"/>
                      <a:pt x="3" y="61"/>
                      <a:pt x="1" y="61"/>
                    </a:cubicBezTo>
                    <a:cubicBezTo>
                      <a:pt x="0" y="62"/>
                      <a:pt x="0" y="63"/>
                      <a:pt x="1" y="65"/>
                    </a:cubicBezTo>
                    <a:cubicBezTo>
                      <a:pt x="1" y="65"/>
                      <a:pt x="2" y="67"/>
                      <a:pt x="4" y="69"/>
                    </a:cubicBezTo>
                    <a:cubicBezTo>
                      <a:pt x="7" y="71"/>
                      <a:pt x="4" y="74"/>
                      <a:pt x="6" y="77"/>
                    </a:cubicBezTo>
                    <a:cubicBezTo>
                      <a:pt x="8" y="80"/>
                      <a:pt x="11" y="80"/>
                      <a:pt x="9" y="82"/>
                    </a:cubicBezTo>
                    <a:cubicBezTo>
                      <a:pt x="8" y="83"/>
                      <a:pt x="9" y="86"/>
                      <a:pt x="8" y="87"/>
                    </a:cubicBezTo>
                    <a:cubicBezTo>
                      <a:pt x="6" y="89"/>
                      <a:pt x="8" y="93"/>
                      <a:pt x="10" y="94"/>
                    </a:cubicBezTo>
                    <a:cubicBezTo>
                      <a:pt x="13" y="95"/>
                      <a:pt x="11" y="99"/>
                      <a:pt x="13" y="101"/>
                    </a:cubicBezTo>
                    <a:cubicBezTo>
                      <a:pt x="15" y="104"/>
                      <a:pt x="14" y="109"/>
                      <a:pt x="15" y="110"/>
                    </a:cubicBezTo>
                    <a:cubicBezTo>
                      <a:pt x="16" y="112"/>
                      <a:pt x="22" y="108"/>
                      <a:pt x="26" y="104"/>
                    </a:cubicBezTo>
                    <a:cubicBezTo>
                      <a:pt x="30" y="100"/>
                      <a:pt x="30" y="103"/>
                      <a:pt x="33" y="104"/>
                    </a:cubicBezTo>
                    <a:cubicBezTo>
                      <a:pt x="37" y="104"/>
                      <a:pt x="41" y="104"/>
                      <a:pt x="42" y="107"/>
                    </a:cubicBezTo>
                    <a:cubicBezTo>
                      <a:pt x="44" y="111"/>
                      <a:pt x="46" y="104"/>
                      <a:pt x="47" y="103"/>
                    </a:cubicBezTo>
                    <a:cubicBezTo>
                      <a:pt x="48" y="101"/>
                      <a:pt x="57" y="103"/>
                      <a:pt x="58" y="103"/>
                    </a:cubicBezTo>
                    <a:cubicBezTo>
                      <a:pt x="59" y="102"/>
                      <a:pt x="61" y="92"/>
                      <a:pt x="60" y="90"/>
                    </a:cubicBezTo>
                    <a:cubicBezTo>
                      <a:pt x="60" y="89"/>
                      <a:pt x="64" y="85"/>
                      <a:pt x="67" y="83"/>
                    </a:cubicBezTo>
                    <a:cubicBezTo>
                      <a:pt x="69" y="81"/>
                      <a:pt x="74" y="82"/>
                      <a:pt x="76" y="81"/>
                    </a:cubicBezTo>
                    <a:cubicBezTo>
                      <a:pt x="79" y="80"/>
                      <a:pt x="82" y="80"/>
                      <a:pt x="86" y="80"/>
                    </a:cubicBezTo>
                    <a:cubicBezTo>
                      <a:pt x="89" y="80"/>
                      <a:pt x="91" y="83"/>
                      <a:pt x="93" y="83"/>
                    </a:cubicBezTo>
                    <a:cubicBezTo>
                      <a:pt x="95" y="83"/>
                      <a:pt x="97" y="80"/>
                      <a:pt x="97" y="77"/>
                    </a:cubicBezTo>
                    <a:cubicBezTo>
                      <a:pt x="96" y="75"/>
                      <a:pt x="99" y="71"/>
                      <a:pt x="98" y="6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9" name="Freeform 116">
                <a:extLst>
                  <a:ext uri="{FF2B5EF4-FFF2-40B4-BE49-F238E27FC236}">
                    <a16:creationId xmlns:a16="http://schemas.microsoft.com/office/drawing/2014/main" id="{E8319A9F-CD41-4CD4-91DC-0CDBCF7F1E87}"/>
                  </a:ext>
                </a:extLst>
              </p:cNvPr>
              <p:cNvSpPr>
                <a:spLocks/>
              </p:cNvSpPr>
              <p:nvPr/>
            </p:nvSpPr>
            <p:spPr bwMode="auto">
              <a:xfrm>
                <a:off x="3398987" y="4091053"/>
                <a:ext cx="239653" cy="348814"/>
              </a:xfrm>
              <a:custGeom>
                <a:avLst/>
                <a:gdLst>
                  <a:gd name="T0" fmla="*/ 95 w 104"/>
                  <a:gd name="T1" fmla="*/ 143 h 151"/>
                  <a:gd name="T2" fmla="*/ 96 w 104"/>
                  <a:gd name="T3" fmla="*/ 143 h 151"/>
                  <a:gd name="T4" fmla="*/ 96 w 104"/>
                  <a:gd name="T5" fmla="*/ 139 h 151"/>
                  <a:gd name="T6" fmla="*/ 101 w 104"/>
                  <a:gd name="T7" fmla="*/ 133 h 151"/>
                  <a:gd name="T8" fmla="*/ 98 w 104"/>
                  <a:gd name="T9" fmla="*/ 129 h 151"/>
                  <a:gd name="T10" fmla="*/ 99 w 104"/>
                  <a:gd name="T11" fmla="*/ 122 h 151"/>
                  <a:gd name="T12" fmla="*/ 101 w 104"/>
                  <a:gd name="T13" fmla="*/ 116 h 151"/>
                  <a:gd name="T14" fmla="*/ 101 w 104"/>
                  <a:gd name="T15" fmla="*/ 104 h 151"/>
                  <a:gd name="T16" fmla="*/ 103 w 104"/>
                  <a:gd name="T17" fmla="*/ 100 h 151"/>
                  <a:gd name="T18" fmla="*/ 97 w 104"/>
                  <a:gd name="T19" fmla="*/ 89 h 151"/>
                  <a:gd name="T20" fmla="*/ 89 w 104"/>
                  <a:gd name="T21" fmla="*/ 89 h 151"/>
                  <a:gd name="T22" fmla="*/ 88 w 104"/>
                  <a:gd name="T23" fmla="*/ 79 h 151"/>
                  <a:gd name="T24" fmla="*/ 84 w 104"/>
                  <a:gd name="T25" fmla="*/ 79 h 151"/>
                  <a:gd name="T26" fmla="*/ 75 w 104"/>
                  <a:gd name="T27" fmla="*/ 81 h 151"/>
                  <a:gd name="T28" fmla="*/ 71 w 104"/>
                  <a:gd name="T29" fmla="*/ 76 h 151"/>
                  <a:gd name="T30" fmla="*/ 67 w 104"/>
                  <a:gd name="T31" fmla="*/ 73 h 151"/>
                  <a:gd name="T32" fmla="*/ 64 w 104"/>
                  <a:gd name="T33" fmla="*/ 66 h 151"/>
                  <a:gd name="T34" fmla="*/ 62 w 104"/>
                  <a:gd name="T35" fmla="*/ 59 h 151"/>
                  <a:gd name="T36" fmla="*/ 63 w 104"/>
                  <a:gd name="T37" fmla="*/ 54 h 151"/>
                  <a:gd name="T38" fmla="*/ 66 w 104"/>
                  <a:gd name="T39" fmla="*/ 50 h 151"/>
                  <a:gd name="T40" fmla="*/ 69 w 104"/>
                  <a:gd name="T41" fmla="*/ 42 h 151"/>
                  <a:gd name="T42" fmla="*/ 76 w 104"/>
                  <a:gd name="T43" fmla="*/ 37 h 151"/>
                  <a:gd name="T44" fmla="*/ 86 w 104"/>
                  <a:gd name="T45" fmla="*/ 34 h 151"/>
                  <a:gd name="T46" fmla="*/ 92 w 104"/>
                  <a:gd name="T47" fmla="*/ 33 h 151"/>
                  <a:gd name="T48" fmla="*/ 88 w 104"/>
                  <a:gd name="T49" fmla="*/ 29 h 151"/>
                  <a:gd name="T50" fmla="*/ 92 w 104"/>
                  <a:gd name="T51" fmla="*/ 23 h 151"/>
                  <a:gd name="T52" fmla="*/ 86 w 104"/>
                  <a:gd name="T53" fmla="*/ 18 h 151"/>
                  <a:gd name="T54" fmla="*/ 81 w 104"/>
                  <a:gd name="T55" fmla="*/ 18 h 151"/>
                  <a:gd name="T56" fmla="*/ 76 w 104"/>
                  <a:gd name="T57" fmla="*/ 19 h 151"/>
                  <a:gd name="T58" fmla="*/ 67 w 104"/>
                  <a:gd name="T59" fmla="*/ 18 h 151"/>
                  <a:gd name="T60" fmla="*/ 64 w 104"/>
                  <a:gd name="T61" fmla="*/ 13 h 151"/>
                  <a:gd name="T62" fmla="*/ 59 w 104"/>
                  <a:gd name="T63" fmla="*/ 8 h 151"/>
                  <a:gd name="T64" fmla="*/ 54 w 104"/>
                  <a:gd name="T65" fmla="*/ 1 h 151"/>
                  <a:gd name="T66" fmla="*/ 47 w 104"/>
                  <a:gd name="T67" fmla="*/ 1 h 151"/>
                  <a:gd name="T68" fmla="*/ 49 w 104"/>
                  <a:gd name="T69" fmla="*/ 7 h 151"/>
                  <a:gd name="T70" fmla="*/ 44 w 104"/>
                  <a:gd name="T71" fmla="*/ 15 h 151"/>
                  <a:gd name="T72" fmla="*/ 28 w 104"/>
                  <a:gd name="T73" fmla="*/ 24 h 151"/>
                  <a:gd name="T74" fmla="*/ 21 w 104"/>
                  <a:gd name="T75" fmla="*/ 36 h 151"/>
                  <a:gd name="T76" fmla="*/ 15 w 104"/>
                  <a:gd name="T77" fmla="*/ 37 h 151"/>
                  <a:gd name="T78" fmla="*/ 9 w 104"/>
                  <a:gd name="T79" fmla="*/ 35 h 151"/>
                  <a:gd name="T80" fmla="*/ 9 w 104"/>
                  <a:gd name="T81" fmla="*/ 31 h 151"/>
                  <a:gd name="T82" fmla="*/ 8 w 104"/>
                  <a:gd name="T83" fmla="*/ 27 h 151"/>
                  <a:gd name="T84" fmla="*/ 1 w 104"/>
                  <a:gd name="T85" fmla="*/ 34 h 151"/>
                  <a:gd name="T86" fmla="*/ 4 w 104"/>
                  <a:gd name="T87" fmla="*/ 45 h 151"/>
                  <a:gd name="T88" fmla="*/ 2 w 104"/>
                  <a:gd name="T89" fmla="*/ 47 h 151"/>
                  <a:gd name="T90" fmla="*/ 10 w 104"/>
                  <a:gd name="T91" fmla="*/ 54 h 151"/>
                  <a:gd name="T92" fmla="*/ 18 w 104"/>
                  <a:gd name="T93" fmla="*/ 65 h 151"/>
                  <a:gd name="T94" fmla="*/ 24 w 104"/>
                  <a:gd name="T95" fmla="*/ 77 h 151"/>
                  <a:gd name="T96" fmla="*/ 37 w 104"/>
                  <a:gd name="T97" fmla="*/ 101 h 151"/>
                  <a:gd name="T98" fmla="*/ 41 w 104"/>
                  <a:gd name="T99" fmla="*/ 111 h 151"/>
                  <a:gd name="T100" fmla="*/ 44 w 104"/>
                  <a:gd name="T101" fmla="*/ 119 h 151"/>
                  <a:gd name="T102" fmla="*/ 57 w 104"/>
                  <a:gd name="T103" fmla="*/ 128 h 151"/>
                  <a:gd name="T104" fmla="*/ 80 w 104"/>
                  <a:gd name="T105" fmla="*/ 142 h 151"/>
                  <a:gd name="T106" fmla="*/ 90 w 104"/>
                  <a:gd name="T107" fmla="*/ 149 h 151"/>
                  <a:gd name="T108" fmla="*/ 90 w 104"/>
                  <a:gd name="T109" fmla="*/ 151 h 151"/>
                  <a:gd name="T110" fmla="*/ 92 w 104"/>
                  <a:gd name="T111" fmla="*/ 149 h 151"/>
                  <a:gd name="T112" fmla="*/ 95 w 104"/>
                  <a:gd name="T113" fmla="*/ 14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 h="151">
                    <a:moveTo>
                      <a:pt x="95" y="143"/>
                    </a:moveTo>
                    <a:cubicBezTo>
                      <a:pt x="96" y="143"/>
                      <a:pt x="96" y="143"/>
                      <a:pt x="96" y="143"/>
                    </a:cubicBezTo>
                    <a:cubicBezTo>
                      <a:pt x="95" y="141"/>
                      <a:pt x="95" y="140"/>
                      <a:pt x="96" y="139"/>
                    </a:cubicBezTo>
                    <a:cubicBezTo>
                      <a:pt x="98" y="139"/>
                      <a:pt x="101" y="135"/>
                      <a:pt x="101" y="133"/>
                    </a:cubicBezTo>
                    <a:cubicBezTo>
                      <a:pt x="101" y="131"/>
                      <a:pt x="98" y="131"/>
                      <a:pt x="98" y="129"/>
                    </a:cubicBezTo>
                    <a:cubicBezTo>
                      <a:pt x="98" y="127"/>
                      <a:pt x="101" y="124"/>
                      <a:pt x="99" y="122"/>
                    </a:cubicBezTo>
                    <a:cubicBezTo>
                      <a:pt x="98" y="121"/>
                      <a:pt x="102" y="118"/>
                      <a:pt x="101" y="116"/>
                    </a:cubicBezTo>
                    <a:cubicBezTo>
                      <a:pt x="101" y="114"/>
                      <a:pt x="100" y="105"/>
                      <a:pt x="101" y="104"/>
                    </a:cubicBezTo>
                    <a:cubicBezTo>
                      <a:pt x="102" y="103"/>
                      <a:pt x="104" y="103"/>
                      <a:pt x="103" y="100"/>
                    </a:cubicBezTo>
                    <a:cubicBezTo>
                      <a:pt x="102" y="98"/>
                      <a:pt x="99" y="92"/>
                      <a:pt x="97" y="89"/>
                    </a:cubicBezTo>
                    <a:cubicBezTo>
                      <a:pt x="95" y="88"/>
                      <a:pt x="91" y="88"/>
                      <a:pt x="89" y="89"/>
                    </a:cubicBezTo>
                    <a:cubicBezTo>
                      <a:pt x="87" y="90"/>
                      <a:pt x="88" y="82"/>
                      <a:pt x="88" y="79"/>
                    </a:cubicBezTo>
                    <a:cubicBezTo>
                      <a:pt x="88" y="76"/>
                      <a:pt x="85" y="77"/>
                      <a:pt x="84" y="79"/>
                    </a:cubicBezTo>
                    <a:cubicBezTo>
                      <a:pt x="83" y="81"/>
                      <a:pt x="79" y="81"/>
                      <a:pt x="75" y="81"/>
                    </a:cubicBezTo>
                    <a:cubicBezTo>
                      <a:pt x="72" y="81"/>
                      <a:pt x="74" y="76"/>
                      <a:pt x="71" y="76"/>
                    </a:cubicBezTo>
                    <a:cubicBezTo>
                      <a:pt x="69" y="76"/>
                      <a:pt x="67" y="75"/>
                      <a:pt x="67" y="73"/>
                    </a:cubicBezTo>
                    <a:cubicBezTo>
                      <a:pt x="67" y="71"/>
                      <a:pt x="65" y="69"/>
                      <a:pt x="64" y="66"/>
                    </a:cubicBezTo>
                    <a:cubicBezTo>
                      <a:pt x="62" y="63"/>
                      <a:pt x="60" y="61"/>
                      <a:pt x="62" y="59"/>
                    </a:cubicBezTo>
                    <a:cubicBezTo>
                      <a:pt x="63" y="57"/>
                      <a:pt x="61" y="56"/>
                      <a:pt x="63" y="54"/>
                    </a:cubicBezTo>
                    <a:cubicBezTo>
                      <a:pt x="65" y="52"/>
                      <a:pt x="67" y="52"/>
                      <a:pt x="66" y="50"/>
                    </a:cubicBezTo>
                    <a:cubicBezTo>
                      <a:pt x="66" y="47"/>
                      <a:pt x="69" y="45"/>
                      <a:pt x="69" y="42"/>
                    </a:cubicBezTo>
                    <a:cubicBezTo>
                      <a:pt x="69" y="39"/>
                      <a:pt x="73" y="40"/>
                      <a:pt x="76" y="37"/>
                    </a:cubicBezTo>
                    <a:cubicBezTo>
                      <a:pt x="79" y="35"/>
                      <a:pt x="83" y="36"/>
                      <a:pt x="86" y="34"/>
                    </a:cubicBezTo>
                    <a:cubicBezTo>
                      <a:pt x="89" y="31"/>
                      <a:pt x="90" y="33"/>
                      <a:pt x="92" y="33"/>
                    </a:cubicBezTo>
                    <a:cubicBezTo>
                      <a:pt x="91" y="32"/>
                      <a:pt x="88" y="31"/>
                      <a:pt x="88" y="29"/>
                    </a:cubicBezTo>
                    <a:cubicBezTo>
                      <a:pt x="87" y="28"/>
                      <a:pt x="91" y="25"/>
                      <a:pt x="92" y="23"/>
                    </a:cubicBezTo>
                    <a:cubicBezTo>
                      <a:pt x="93" y="21"/>
                      <a:pt x="87" y="18"/>
                      <a:pt x="86" y="18"/>
                    </a:cubicBezTo>
                    <a:cubicBezTo>
                      <a:pt x="85" y="17"/>
                      <a:pt x="82" y="19"/>
                      <a:pt x="81" y="18"/>
                    </a:cubicBezTo>
                    <a:cubicBezTo>
                      <a:pt x="79" y="17"/>
                      <a:pt x="77" y="18"/>
                      <a:pt x="76" y="19"/>
                    </a:cubicBezTo>
                    <a:cubicBezTo>
                      <a:pt x="75" y="20"/>
                      <a:pt x="66" y="20"/>
                      <a:pt x="67" y="18"/>
                    </a:cubicBezTo>
                    <a:cubicBezTo>
                      <a:pt x="67" y="15"/>
                      <a:pt x="63" y="14"/>
                      <a:pt x="64" y="13"/>
                    </a:cubicBezTo>
                    <a:cubicBezTo>
                      <a:pt x="64" y="11"/>
                      <a:pt x="62" y="8"/>
                      <a:pt x="59" y="8"/>
                    </a:cubicBezTo>
                    <a:cubicBezTo>
                      <a:pt x="55" y="7"/>
                      <a:pt x="56" y="2"/>
                      <a:pt x="54" y="1"/>
                    </a:cubicBezTo>
                    <a:cubicBezTo>
                      <a:pt x="52" y="0"/>
                      <a:pt x="49" y="1"/>
                      <a:pt x="47" y="1"/>
                    </a:cubicBezTo>
                    <a:cubicBezTo>
                      <a:pt x="50" y="4"/>
                      <a:pt x="50" y="5"/>
                      <a:pt x="49" y="7"/>
                    </a:cubicBezTo>
                    <a:cubicBezTo>
                      <a:pt x="46" y="9"/>
                      <a:pt x="49" y="9"/>
                      <a:pt x="44" y="15"/>
                    </a:cubicBezTo>
                    <a:cubicBezTo>
                      <a:pt x="40" y="21"/>
                      <a:pt x="32" y="22"/>
                      <a:pt x="28" y="24"/>
                    </a:cubicBezTo>
                    <a:cubicBezTo>
                      <a:pt x="25" y="25"/>
                      <a:pt x="23" y="32"/>
                      <a:pt x="21" y="36"/>
                    </a:cubicBezTo>
                    <a:cubicBezTo>
                      <a:pt x="19" y="41"/>
                      <a:pt x="17" y="40"/>
                      <a:pt x="15" y="37"/>
                    </a:cubicBezTo>
                    <a:cubicBezTo>
                      <a:pt x="13" y="34"/>
                      <a:pt x="12" y="37"/>
                      <a:pt x="9" y="35"/>
                    </a:cubicBezTo>
                    <a:cubicBezTo>
                      <a:pt x="7" y="33"/>
                      <a:pt x="8" y="33"/>
                      <a:pt x="9" y="31"/>
                    </a:cubicBezTo>
                    <a:cubicBezTo>
                      <a:pt x="10" y="30"/>
                      <a:pt x="9" y="28"/>
                      <a:pt x="8" y="27"/>
                    </a:cubicBezTo>
                    <a:cubicBezTo>
                      <a:pt x="5" y="27"/>
                      <a:pt x="2" y="31"/>
                      <a:pt x="1" y="34"/>
                    </a:cubicBezTo>
                    <a:cubicBezTo>
                      <a:pt x="0" y="37"/>
                      <a:pt x="4" y="43"/>
                      <a:pt x="4" y="45"/>
                    </a:cubicBezTo>
                    <a:cubicBezTo>
                      <a:pt x="5" y="47"/>
                      <a:pt x="2" y="45"/>
                      <a:pt x="2" y="47"/>
                    </a:cubicBezTo>
                    <a:cubicBezTo>
                      <a:pt x="1" y="49"/>
                      <a:pt x="7" y="52"/>
                      <a:pt x="10" y="54"/>
                    </a:cubicBezTo>
                    <a:cubicBezTo>
                      <a:pt x="13" y="56"/>
                      <a:pt x="16" y="62"/>
                      <a:pt x="18" y="65"/>
                    </a:cubicBezTo>
                    <a:cubicBezTo>
                      <a:pt x="21" y="68"/>
                      <a:pt x="21" y="70"/>
                      <a:pt x="24" y="77"/>
                    </a:cubicBezTo>
                    <a:cubicBezTo>
                      <a:pt x="27" y="84"/>
                      <a:pt x="33" y="96"/>
                      <a:pt x="37" y="101"/>
                    </a:cubicBezTo>
                    <a:cubicBezTo>
                      <a:pt x="40" y="106"/>
                      <a:pt x="42" y="110"/>
                      <a:pt x="41" y="111"/>
                    </a:cubicBezTo>
                    <a:cubicBezTo>
                      <a:pt x="40" y="113"/>
                      <a:pt x="42" y="117"/>
                      <a:pt x="44" y="119"/>
                    </a:cubicBezTo>
                    <a:cubicBezTo>
                      <a:pt x="47" y="121"/>
                      <a:pt x="50" y="124"/>
                      <a:pt x="57" y="128"/>
                    </a:cubicBezTo>
                    <a:cubicBezTo>
                      <a:pt x="65" y="131"/>
                      <a:pt x="78" y="139"/>
                      <a:pt x="80" y="142"/>
                    </a:cubicBezTo>
                    <a:cubicBezTo>
                      <a:pt x="82" y="145"/>
                      <a:pt x="89" y="149"/>
                      <a:pt x="90" y="149"/>
                    </a:cubicBezTo>
                    <a:cubicBezTo>
                      <a:pt x="90" y="149"/>
                      <a:pt x="90" y="150"/>
                      <a:pt x="90" y="151"/>
                    </a:cubicBezTo>
                    <a:cubicBezTo>
                      <a:pt x="91" y="150"/>
                      <a:pt x="92" y="150"/>
                      <a:pt x="92" y="149"/>
                    </a:cubicBezTo>
                    <a:cubicBezTo>
                      <a:pt x="94" y="148"/>
                      <a:pt x="95" y="144"/>
                      <a:pt x="95" y="14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0" name="Freeform 117">
                <a:extLst>
                  <a:ext uri="{FF2B5EF4-FFF2-40B4-BE49-F238E27FC236}">
                    <a16:creationId xmlns:a16="http://schemas.microsoft.com/office/drawing/2014/main" id="{5E4708E0-AE1E-45EE-925E-74560B2A376E}"/>
                  </a:ext>
                </a:extLst>
              </p:cNvPr>
              <p:cNvSpPr>
                <a:spLocks/>
              </p:cNvSpPr>
              <p:nvPr/>
            </p:nvSpPr>
            <p:spPr bwMode="auto">
              <a:xfrm>
                <a:off x="3547044" y="3860183"/>
                <a:ext cx="258474" cy="217068"/>
              </a:xfrm>
              <a:custGeom>
                <a:avLst/>
                <a:gdLst>
                  <a:gd name="T0" fmla="*/ 11 w 112"/>
                  <a:gd name="T1" fmla="*/ 6 h 94"/>
                  <a:gd name="T2" fmla="*/ 4 w 112"/>
                  <a:gd name="T3" fmla="*/ 15 h 94"/>
                  <a:gd name="T4" fmla="*/ 3 w 112"/>
                  <a:gd name="T5" fmla="*/ 21 h 94"/>
                  <a:gd name="T6" fmla="*/ 2 w 112"/>
                  <a:gd name="T7" fmla="*/ 25 h 94"/>
                  <a:gd name="T8" fmla="*/ 6 w 112"/>
                  <a:gd name="T9" fmla="*/ 27 h 94"/>
                  <a:gd name="T10" fmla="*/ 9 w 112"/>
                  <a:gd name="T11" fmla="*/ 32 h 94"/>
                  <a:gd name="T12" fmla="*/ 15 w 112"/>
                  <a:gd name="T13" fmla="*/ 43 h 94"/>
                  <a:gd name="T14" fmla="*/ 28 w 112"/>
                  <a:gd name="T15" fmla="*/ 44 h 94"/>
                  <a:gd name="T16" fmla="*/ 40 w 112"/>
                  <a:gd name="T17" fmla="*/ 49 h 94"/>
                  <a:gd name="T18" fmla="*/ 49 w 112"/>
                  <a:gd name="T19" fmla="*/ 51 h 94"/>
                  <a:gd name="T20" fmla="*/ 47 w 112"/>
                  <a:gd name="T21" fmla="*/ 66 h 94"/>
                  <a:gd name="T22" fmla="*/ 50 w 112"/>
                  <a:gd name="T23" fmla="*/ 72 h 94"/>
                  <a:gd name="T24" fmla="*/ 50 w 112"/>
                  <a:gd name="T25" fmla="*/ 78 h 94"/>
                  <a:gd name="T26" fmla="*/ 51 w 112"/>
                  <a:gd name="T27" fmla="*/ 82 h 94"/>
                  <a:gd name="T28" fmla="*/ 50 w 112"/>
                  <a:gd name="T29" fmla="*/ 83 h 94"/>
                  <a:gd name="T30" fmla="*/ 56 w 112"/>
                  <a:gd name="T31" fmla="*/ 91 h 94"/>
                  <a:gd name="T32" fmla="*/ 61 w 112"/>
                  <a:gd name="T33" fmla="*/ 93 h 94"/>
                  <a:gd name="T34" fmla="*/ 65 w 112"/>
                  <a:gd name="T35" fmla="*/ 92 h 94"/>
                  <a:gd name="T36" fmla="*/ 71 w 112"/>
                  <a:gd name="T37" fmla="*/ 89 h 94"/>
                  <a:gd name="T38" fmla="*/ 76 w 112"/>
                  <a:gd name="T39" fmla="*/ 87 h 94"/>
                  <a:gd name="T40" fmla="*/ 81 w 112"/>
                  <a:gd name="T41" fmla="*/ 82 h 94"/>
                  <a:gd name="T42" fmla="*/ 82 w 112"/>
                  <a:gd name="T43" fmla="*/ 79 h 94"/>
                  <a:gd name="T44" fmla="*/ 78 w 112"/>
                  <a:gd name="T45" fmla="*/ 78 h 94"/>
                  <a:gd name="T46" fmla="*/ 76 w 112"/>
                  <a:gd name="T47" fmla="*/ 73 h 94"/>
                  <a:gd name="T48" fmla="*/ 72 w 112"/>
                  <a:gd name="T49" fmla="*/ 67 h 94"/>
                  <a:gd name="T50" fmla="*/ 78 w 112"/>
                  <a:gd name="T51" fmla="*/ 66 h 94"/>
                  <a:gd name="T52" fmla="*/ 85 w 112"/>
                  <a:gd name="T53" fmla="*/ 68 h 94"/>
                  <a:gd name="T54" fmla="*/ 88 w 112"/>
                  <a:gd name="T55" fmla="*/ 69 h 94"/>
                  <a:gd name="T56" fmla="*/ 93 w 112"/>
                  <a:gd name="T57" fmla="*/ 66 h 94"/>
                  <a:gd name="T58" fmla="*/ 103 w 112"/>
                  <a:gd name="T59" fmla="*/ 62 h 94"/>
                  <a:gd name="T60" fmla="*/ 106 w 112"/>
                  <a:gd name="T61" fmla="*/ 59 h 94"/>
                  <a:gd name="T62" fmla="*/ 100 w 112"/>
                  <a:gd name="T63" fmla="*/ 52 h 94"/>
                  <a:gd name="T64" fmla="*/ 101 w 112"/>
                  <a:gd name="T65" fmla="*/ 48 h 94"/>
                  <a:gd name="T66" fmla="*/ 105 w 112"/>
                  <a:gd name="T67" fmla="*/ 44 h 94"/>
                  <a:gd name="T68" fmla="*/ 106 w 112"/>
                  <a:gd name="T69" fmla="*/ 40 h 94"/>
                  <a:gd name="T70" fmla="*/ 109 w 112"/>
                  <a:gd name="T71" fmla="*/ 34 h 94"/>
                  <a:gd name="T72" fmla="*/ 112 w 112"/>
                  <a:gd name="T73" fmla="*/ 31 h 94"/>
                  <a:gd name="T74" fmla="*/ 100 w 112"/>
                  <a:gd name="T75" fmla="*/ 29 h 94"/>
                  <a:gd name="T76" fmla="*/ 102 w 112"/>
                  <a:gd name="T77" fmla="*/ 23 h 94"/>
                  <a:gd name="T78" fmla="*/ 90 w 112"/>
                  <a:gd name="T79" fmla="*/ 18 h 94"/>
                  <a:gd name="T80" fmla="*/ 92 w 112"/>
                  <a:gd name="T81" fmla="*/ 14 h 94"/>
                  <a:gd name="T82" fmla="*/ 85 w 112"/>
                  <a:gd name="T83" fmla="*/ 12 h 94"/>
                  <a:gd name="T84" fmla="*/ 69 w 112"/>
                  <a:gd name="T85" fmla="*/ 17 h 94"/>
                  <a:gd name="T86" fmla="*/ 54 w 112"/>
                  <a:gd name="T87" fmla="*/ 13 h 94"/>
                  <a:gd name="T88" fmla="*/ 44 w 112"/>
                  <a:gd name="T89" fmla="*/ 11 h 94"/>
                  <a:gd name="T90" fmla="*/ 37 w 112"/>
                  <a:gd name="T91" fmla="*/ 5 h 94"/>
                  <a:gd name="T92" fmla="*/ 31 w 112"/>
                  <a:gd name="T93" fmla="*/ 0 h 94"/>
                  <a:gd name="T94" fmla="*/ 28 w 112"/>
                  <a:gd name="T95" fmla="*/ 6 h 94"/>
                  <a:gd name="T96" fmla="*/ 17 w 112"/>
                  <a:gd name="T97" fmla="*/ 12 h 94"/>
                  <a:gd name="T98" fmla="*/ 20 w 112"/>
                  <a:gd name="T99" fmla="*/ 24 h 94"/>
                  <a:gd name="T100" fmla="*/ 11 w 112"/>
                  <a:gd name="T101" fmla="*/ 21 h 94"/>
                  <a:gd name="T102" fmla="*/ 15 w 112"/>
                  <a:gd name="T103" fmla="*/ 10 h 94"/>
                  <a:gd name="T104" fmla="*/ 14 w 112"/>
                  <a:gd name="T105" fmla="*/ 5 h 94"/>
                  <a:gd name="T106" fmla="*/ 11 w 112"/>
                  <a:gd name="T107" fmla="*/ 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2" h="94">
                    <a:moveTo>
                      <a:pt x="11" y="6"/>
                    </a:moveTo>
                    <a:cubicBezTo>
                      <a:pt x="9" y="9"/>
                      <a:pt x="5" y="12"/>
                      <a:pt x="4" y="15"/>
                    </a:cubicBezTo>
                    <a:cubicBezTo>
                      <a:pt x="4" y="19"/>
                      <a:pt x="4" y="20"/>
                      <a:pt x="3" y="21"/>
                    </a:cubicBezTo>
                    <a:cubicBezTo>
                      <a:pt x="2" y="23"/>
                      <a:pt x="0" y="25"/>
                      <a:pt x="2" y="25"/>
                    </a:cubicBezTo>
                    <a:cubicBezTo>
                      <a:pt x="4" y="25"/>
                      <a:pt x="6" y="25"/>
                      <a:pt x="6" y="27"/>
                    </a:cubicBezTo>
                    <a:cubicBezTo>
                      <a:pt x="6" y="29"/>
                      <a:pt x="10" y="29"/>
                      <a:pt x="9" y="32"/>
                    </a:cubicBezTo>
                    <a:cubicBezTo>
                      <a:pt x="9" y="35"/>
                      <a:pt x="8" y="43"/>
                      <a:pt x="15" y="43"/>
                    </a:cubicBezTo>
                    <a:cubicBezTo>
                      <a:pt x="21" y="43"/>
                      <a:pt x="25" y="40"/>
                      <a:pt x="28" y="44"/>
                    </a:cubicBezTo>
                    <a:cubicBezTo>
                      <a:pt x="31" y="48"/>
                      <a:pt x="35" y="49"/>
                      <a:pt x="40" y="49"/>
                    </a:cubicBezTo>
                    <a:cubicBezTo>
                      <a:pt x="44" y="48"/>
                      <a:pt x="51" y="47"/>
                      <a:pt x="49" y="51"/>
                    </a:cubicBezTo>
                    <a:cubicBezTo>
                      <a:pt x="47" y="55"/>
                      <a:pt x="45" y="64"/>
                      <a:pt x="47" y="66"/>
                    </a:cubicBezTo>
                    <a:cubicBezTo>
                      <a:pt x="49" y="68"/>
                      <a:pt x="52" y="70"/>
                      <a:pt x="50" y="72"/>
                    </a:cubicBezTo>
                    <a:cubicBezTo>
                      <a:pt x="48" y="74"/>
                      <a:pt x="48" y="77"/>
                      <a:pt x="50" y="78"/>
                    </a:cubicBezTo>
                    <a:cubicBezTo>
                      <a:pt x="52" y="80"/>
                      <a:pt x="51" y="82"/>
                      <a:pt x="51" y="82"/>
                    </a:cubicBezTo>
                    <a:cubicBezTo>
                      <a:pt x="51" y="82"/>
                      <a:pt x="51" y="83"/>
                      <a:pt x="50" y="83"/>
                    </a:cubicBezTo>
                    <a:cubicBezTo>
                      <a:pt x="53" y="86"/>
                      <a:pt x="55" y="90"/>
                      <a:pt x="56" y="91"/>
                    </a:cubicBezTo>
                    <a:cubicBezTo>
                      <a:pt x="59" y="93"/>
                      <a:pt x="59" y="94"/>
                      <a:pt x="61" y="93"/>
                    </a:cubicBezTo>
                    <a:cubicBezTo>
                      <a:pt x="63" y="92"/>
                      <a:pt x="64" y="91"/>
                      <a:pt x="65" y="92"/>
                    </a:cubicBezTo>
                    <a:cubicBezTo>
                      <a:pt x="67" y="93"/>
                      <a:pt x="69" y="91"/>
                      <a:pt x="71" y="89"/>
                    </a:cubicBezTo>
                    <a:cubicBezTo>
                      <a:pt x="73" y="87"/>
                      <a:pt x="76" y="89"/>
                      <a:pt x="76" y="87"/>
                    </a:cubicBezTo>
                    <a:cubicBezTo>
                      <a:pt x="77" y="84"/>
                      <a:pt x="78" y="83"/>
                      <a:pt x="81" y="82"/>
                    </a:cubicBezTo>
                    <a:cubicBezTo>
                      <a:pt x="84" y="82"/>
                      <a:pt x="84" y="79"/>
                      <a:pt x="82" y="79"/>
                    </a:cubicBezTo>
                    <a:cubicBezTo>
                      <a:pt x="80" y="79"/>
                      <a:pt x="78" y="81"/>
                      <a:pt x="78" y="78"/>
                    </a:cubicBezTo>
                    <a:cubicBezTo>
                      <a:pt x="78" y="75"/>
                      <a:pt x="76" y="76"/>
                      <a:pt x="76" y="73"/>
                    </a:cubicBezTo>
                    <a:cubicBezTo>
                      <a:pt x="76" y="70"/>
                      <a:pt x="75" y="69"/>
                      <a:pt x="72" y="67"/>
                    </a:cubicBezTo>
                    <a:cubicBezTo>
                      <a:pt x="70" y="65"/>
                      <a:pt x="76" y="65"/>
                      <a:pt x="78" y="66"/>
                    </a:cubicBezTo>
                    <a:cubicBezTo>
                      <a:pt x="79" y="67"/>
                      <a:pt x="84" y="66"/>
                      <a:pt x="85" y="68"/>
                    </a:cubicBezTo>
                    <a:cubicBezTo>
                      <a:pt x="85" y="71"/>
                      <a:pt x="88" y="71"/>
                      <a:pt x="88" y="69"/>
                    </a:cubicBezTo>
                    <a:cubicBezTo>
                      <a:pt x="88" y="66"/>
                      <a:pt x="91" y="65"/>
                      <a:pt x="93" y="66"/>
                    </a:cubicBezTo>
                    <a:cubicBezTo>
                      <a:pt x="96" y="66"/>
                      <a:pt x="101" y="62"/>
                      <a:pt x="103" y="62"/>
                    </a:cubicBezTo>
                    <a:cubicBezTo>
                      <a:pt x="105" y="61"/>
                      <a:pt x="105" y="60"/>
                      <a:pt x="106" y="59"/>
                    </a:cubicBezTo>
                    <a:cubicBezTo>
                      <a:pt x="104" y="57"/>
                      <a:pt x="101" y="53"/>
                      <a:pt x="100" y="52"/>
                    </a:cubicBezTo>
                    <a:cubicBezTo>
                      <a:pt x="99" y="51"/>
                      <a:pt x="101" y="50"/>
                      <a:pt x="101" y="48"/>
                    </a:cubicBezTo>
                    <a:cubicBezTo>
                      <a:pt x="101" y="46"/>
                      <a:pt x="101" y="44"/>
                      <a:pt x="105" y="44"/>
                    </a:cubicBezTo>
                    <a:cubicBezTo>
                      <a:pt x="109" y="44"/>
                      <a:pt x="108" y="41"/>
                      <a:pt x="106" y="40"/>
                    </a:cubicBezTo>
                    <a:cubicBezTo>
                      <a:pt x="104" y="39"/>
                      <a:pt x="107" y="36"/>
                      <a:pt x="109" y="34"/>
                    </a:cubicBezTo>
                    <a:cubicBezTo>
                      <a:pt x="110" y="34"/>
                      <a:pt x="111" y="32"/>
                      <a:pt x="112" y="31"/>
                    </a:cubicBezTo>
                    <a:cubicBezTo>
                      <a:pt x="108" y="29"/>
                      <a:pt x="103" y="29"/>
                      <a:pt x="100" y="29"/>
                    </a:cubicBezTo>
                    <a:cubicBezTo>
                      <a:pt x="97" y="30"/>
                      <a:pt x="102" y="26"/>
                      <a:pt x="102" y="23"/>
                    </a:cubicBezTo>
                    <a:cubicBezTo>
                      <a:pt x="103" y="20"/>
                      <a:pt x="94" y="19"/>
                      <a:pt x="90" y="18"/>
                    </a:cubicBezTo>
                    <a:cubicBezTo>
                      <a:pt x="87" y="18"/>
                      <a:pt x="88" y="14"/>
                      <a:pt x="92" y="14"/>
                    </a:cubicBezTo>
                    <a:cubicBezTo>
                      <a:pt x="95" y="14"/>
                      <a:pt x="90" y="11"/>
                      <a:pt x="85" y="12"/>
                    </a:cubicBezTo>
                    <a:cubicBezTo>
                      <a:pt x="80" y="13"/>
                      <a:pt x="73" y="15"/>
                      <a:pt x="69" y="17"/>
                    </a:cubicBezTo>
                    <a:cubicBezTo>
                      <a:pt x="65" y="20"/>
                      <a:pt x="59" y="11"/>
                      <a:pt x="54" y="13"/>
                    </a:cubicBezTo>
                    <a:cubicBezTo>
                      <a:pt x="50" y="15"/>
                      <a:pt x="43" y="15"/>
                      <a:pt x="44" y="11"/>
                    </a:cubicBezTo>
                    <a:cubicBezTo>
                      <a:pt x="44" y="8"/>
                      <a:pt x="42" y="5"/>
                      <a:pt x="37" y="5"/>
                    </a:cubicBezTo>
                    <a:cubicBezTo>
                      <a:pt x="33" y="5"/>
                      <a:pt x="34" y="0"/>
                      <a:pt x="31" y="0"/>
                    </a:cubicBezTo>
                    <a:cubicBezTo>
                      <a:pt x="27" y="0"/>
                      <a:pt x="31" y="5"/>
                      <a:pt x="28" y="6"/>
                    </a:cubicBezTo>
                    <a:cubicBezTo>
                      <a:pt x="26" y="7"/>
                      <a:pt x="18" y="9"/>
                      <a:pt x="17" y="12"/>
                    </a:cubicBezTo>
                    <a:cubicBezTo>
                      <a:pt x="17" y="15"/>
                      <a:pt x="22" y="20"/>
                      <a:pt x="20" y="24"/>
                    </a:cubicBezTo>
                    <a:cubicBezTo>
                      <a:pt x="18" y="27"/>
                      <a:pt x="13" y="24"/>
                      <a:pt x="11" y="21"/>
                    </a:cubicBezTo>
                    <a:cubicBezTo>
                      <a:pt x="10" y="17"/>
                      <a:pt x="16" y="12"/>
                      <a:pt x="15" y="10"/>
                    </a:cubicBezTo>
                    <a:cubicBezTo>
                      <a:pt x="14" y="9"/>
                      <a:pt x="13" y="6"/>
                      <a:pt x="14" y="5"/>
                    </a:cubicBezTo>
                    <a:cubicBezTo>
                      <a:pt x="13" y="5"/>
                      <a:pt x="12" y="5"/>
                      <a:pt x="11"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1" name="Freeform 118">
                <a:extLst>
                  <a:ext uri="{FF2B5EF4-FFF2-40B4-BE49-F238E27FC236}">
                    <a16:creationId xmlns:a16="http://schemas.microsoft.com/office/drawing/2014/main" id="{1F08A624-547B-48B0-8DC1-03FE5729F9FF}"/>
                  </a:ext>
                </a:extLst>
              </p:cNvPr>
              <p:cNvSpPr>
                <a:spLocks/>
              </p:cNvSpPr>
              <p:nvPr/>
            </p:nvSpPr>
            <p:spPr bwMode="auto">
              <a:xfrm>
                <a:off x="3834376" y="3970599"/>
                <a:ext cx="81557" cy="85321"/>
              </a:xfrm>
              <a:custGeom>
                <a:avLst/>
                <a:gdLst>
                  <a:gd name="T0" fmla="*/ 9 w 35"/>
                  <a:gd name="T1" fmla="*/ 8 h 37"/>
                  <a:gd name="T2" fmla="*/ 5 w 35"/>
                  <a:gd name="T3" fmla="*/ 12 h 37"/>
                  <a:gd name="T4" fmla="*/ 2 w 35"/>
                  <a:gd name="T5" fmla="*/ 18 h 37"/>
                  <a:gd name="T6" fmla="*/ 8 w 35"/>
                  <a:gd name="T7" fmla="*/ 27 h 37"/>
                  <a:gd name="T8" fmla="*/ 13 w 35"/>
                  <a:gd name="T9" fmla="*/ 36 h 37"/>
                  <a:gd name="T10" fmla="*/ 17 w 35"/>
                  <a:gd name="T11" fmla="*/ 36 h 37"/>
                  <a:gd name="T12" fmla="*/ 20 w 35"/>
                  <a:gd name="T13" fmla="*/ 31 h 37"/>
                  <a:gd name="T14" fmla="*/ 29 w 35"/>
                  <a:gd name="T15" fmla="*/ 31 h 37"/>
                  <a:gd name="T16" fmla="*/ 30 w 35"/>
                  <a:gd name="T17" fmla="*/ 32 h 37"/>
                  <a:gd name="T18" fmla="*/ 33 w 35"/>
                  <a:gd name="T19" fmla="*/ 29 h 37"/>
                  <a:gd name="T20" fmla="*/ 32 w 35"/>
                  <a:gd name="T21" fmla="*/ 18 h 37"/>
                  <a:gd name="T22" fmla="*/ 33 w 35"/>
                  <a:gd name="T23" fmla="*/ 8 h 37"/>
                  <a:gd name="T24" fmla="*/ 35 w 35"/>
                  <a:gd name="T25" fmla="*/ 4 h 37"/>
                  <a:gd name="T26" fmla="*/ 27 w 35"/>
                  <a:gd name="T27" fmla="*/ 2 h 37"/>
                  <a:gd name="T28" fmla="*/ 16 w 35"/>
                  <a:gd name="T29" fmla="*/ 3 h 37"/>
                  <a:gd name="T30" fmla="*/ 10 w 35"/>
                  <a:gd name="T31" fmla="*/ 2 h 37"/>
                  <a:gd name="T32" fmla="*/ 9 w 35"/>
                  <a:gd name="T33" fmla="*/ 3 h 37"/>
                  <a:gd name="T34" fmla="*/ 9 w 35"/>
                  <a:gd name="T35"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7">
                    <a:moveTo>
                      <a:pt x="9" y="8"/>
                    </a:moveTo>
                    <a:cubicBezTo>
                      <a:pt x="10" y="10"/>
                      <a:pt x="7" y="11"/>
                      <a:pt x="5" y="12"/>
                    </a:cubicBezTo>
                    <a:cubicBezTo>
                      <a:pt x="2" y="12"/>
                      <a:pt x="3" y="17"/>
                      <a:pt x="2" y="18"/>
                    </a:cubicBezTo>
                    <a:cubicBezTo>
                      <a:pt x="0" y="20"/>
                      <a:pt x="7" y="24"/>
                      <a:pt x="8" y="27"/>
                    </a:cubicBezTo>
                    <a:cubicBezTo>
                      <a:pt x="9" y="29"/>
                      <a:pt x="11" y="33"/>
                      <a:pt x="13" y="36"/>
                    </a:cubicBezTo>
                    <a:cubicBezTo>
                      <a:pt x="15" y="36"/>
                      <a:pt x="16" y="37"/>
                      <a:pt x="17" y="36"/>
                    </a:cubicBezTo>
                    <a:cubicBezTo>
                      <a:pt x="19" y="35"/>
                      <a:pt x="17" y="31"/>
                      <a:pt x="20" y="31"/>
                    </a:cubicBezTo>
                    <a:cubicBezTo>
                      <a:pt x="24" y="31"/>
                      <a:pt x="28" y="29"/>
                      <a:pt x="29" y="31"/>
                    </a:cubicBezTo>
                    <a:cubicBezTo>
                      <a:pt x="30" y="32"/>
                      <a:pt x="30" y="32"/>
                      <a:pt x="30" y="32"/>
                    </a:cubicBezTo>
                    <a:cubicBezTo>
                      <a:pt x="31" y="31"/>
                      <a:pt x="32" y="29"/>
                      <a:pt x="33" y="29"/>
                    </a:cubicBezTo>
                    <a:cubicBezTo>
                      <a:pt x="33" y="27"/>
                      <a:pt x="33" y="21"/>
                      <a:pt x="32" y="18"/>
                    </a:cubicBezTo>
                    <a:cubicBezTo>
                      <a:pt x="30" y="14"/>
                      <a:pt x="31" y="10"/>
                      <a:pt x="33" y="8"/>
                    </a:cubicBezTo>
                    <a:cubicBezTo>
                      <a:pt x="33" y="8"/>
                      <a:pt x="34" y="6"/>
                      <a:pt x="35" y="4"/>
                    </a:cubicBezTo>
                    <a:cubicBezTo>
                      <a:pt x="32" y="3"/>
                      <a:pt x="29" y="2"/>
                      <a:pt x="27" y="2"/>
                    </a:cubicBezTo>
                    <a:cubicBezTo>
                      <a:pt x="22" y="3"/>
                      <a:pt x="18" y="5"/>
                      <a:pt x="16" y="3"/>
                    </a:cubicBezTo>
                    <a:cubicBezTo>
                      <a:pt x="15" y="0"/>
                      <a:pt x="12" y="1"/>
                      <a:pt x="10" y="2"/>
                    </a:cubicBezTo>
                    <a:cubicBezTo>
                      <a:pt x="10" y="3"/>
                      <a:pt x="10" y="3"/>
                      <a:pt x="9" y="3"/>
                    </a:cubicBezTo>
                    <a:cubicBezTo>
                      <a:pt x="9" y="5"/>
                      <a:pt x="8" y="7"/>
                      <a:pt x="9"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2" name="Freeform 119">
                <a:extLst>
                  <a:ext uri="{FF2B5EF4-FFF2-40B4-BE49-F238E27FC236}">
                    <a16:creationId xmlns:a16="http://schemas.microsoft.com/office/drawing/2014/main" id="{74E32B58-E4F8-4E88-A5CB-8EDD35949A30}"/>
                  </a:ext>
                </a:extLst>
              </p:cNvPr>
              <p:cNvSpPr>
                <a:spLocks/>
              </p:cNvSpPr>
              <p:nvPr/>
            </p:nvSpPr>
            <p:spPr bwMode="auto">
              <a:xfrm>
                <a:off x="3775404" y="3931703"/>
                <a:ext cx="89086" cy="136765"/>
              </a:xfrm>
              <a:custGeom>
                <a:avLst/>
                <a:gdLst>
                  <a:gd name="T0" fmla="*/ 10 w 39"/>
                  <a:gd name="T1" fmla="*/ 3 h 59"/>
                  <a:gd name="T2" fmla="*/ 7 w 39"/>
                  <a:gd name="T3" fmla="*/ 9 h 59"/>
                  <a:gd name="T4" fmla="*/ 6 w 39"/>
                  <a:gd name="T5" fmla="*/ 13 h 59"/>
                  <a:gd name="T6" fmla="*/ 2 w 39"/>
                  <a:gd name="T7" fmla="*/ 17 h 59"/>
                  <a:gd name="T8" fmla="*/ 1 w 39"/>
                  <a:gd name="T9" fmla="*/ 21 h 59"/>
                  <a:gd name="T10" fmla="*/ 7 w 39"/>
                  <a:gd name="T11" fmla="*/ 28 h 59"/>
                  <a:gd name="T12" fmla="*/ 9 w 39"/>
                  <a:gd name="T13" fmla="*/ 26 h 59"/>
                  <a:gd name="T14" fmla="*/ 13 w 39"/>
                  <a:gd name="T15" fmla="*/ 33 h 59"/>
                  <a:gd name="T16" fmla="*/ 14 w 39"/>
                  <a:gd name="T17" fmla="*/ 40 h 59"/>
                  <a:gd name="T18" fmla="*/ 15 w 39"/>
                  <a:gd name="T19" fmla="*/ 54 h 59"/>
                  <a:gd name="T20" fmla="*/ 24 w 39"/>
                  <a:gd name="T21" fmla="*/ 57 h 59"/>
                  <a:gd name="T22" fmla="*/ 29 w 39"/>
                  <a:gd name="T23" fmla="*/ 55 h 59"/>
                  <a:gd name="T24" fmla="*/ 33 w 39"/>
                  <a:gd name="T25" fmla="*/ 53 h 59"/>
                  <a:gd name="T26" fmla="*/ 39 w 39"/>
                  <a:gd name="T27" fmla="*/ 53 h 59"/>
                  <a:gd name="T28" fmla="*/ 34 w 39"/>
                  <a:gd name="T29" fmla="*/ 44 h 59"/>
                  <a:gd name="T30" fmla="*/ 28 w 39"/>
                  <a:gd name="T31" fmla="*/ 35 h 59"/>
                  <a:gd name="T32" fmla="*/ 31 w 39"/>
                  <a:gd name="T33" fmla="*/ 29 h 59"/>
                  <a:gd name="T34" fmla="*/ 35 w 39"/>
                  <a:gd name="T35" fmla="*/ 25 h 59"/>
                  <a:gd name="T36" fmla="*/ 35 w 39"/>
                  <a:gd name="T37" fmla="*/ 20 h 59"/>
                  <a:gd name="T38" fmla="*/ 28 w 39"/>
                  <a:gd name="T39" fmla="*/ 13 h 59"/>
                  <a:gd name="T40" fmla="*/ 24 w 39"/>
                  <a:gd name="T41" fmla="*/ 8 h 59"/>
                  <a:gd name="T42" fmla="*/ 16 w 39"/>
                  <a:gd name="T43" fmla="*/ 1 h 59"/>
                  <a:gd name="T44" fmla="*/ 13 w 39"/>
                  <a:gd name="T45" fmla="*/ 0 h 59"/>
                  <a:gd name="T46" fmla="*/ 10 w 39"/>
                  <a:gd name="T4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59">
                    <a:moveTo>
                      <a:pt x="10" y="3"/>
                    </a:moveTo>
                    <a:cubicBezTo>
                      <a:pt x="8" y="5"/>
                      <a:pt x="5" y="8"/>
                      <a:pt x="7" y="9"/>
                    </a:cubicBezTo>
                    <a:cubicBezTo>
                      <a:pt x="9" y="10"/>
                      <a:pt x="10" y="13"/>
                      <a:pt x="6" y="13"/>
                    </a:cubicBezTo>
                    <a:cubicBezTo>
                      <a:pt x="2" y="13"/>
                      <a:pt x="2" y="15"/>
                      <a:pt x="2" y="17"/>
                    </a:cubicBezTo>
                    <a:cubicBezTo>
                      <a:pt x="2" y="19"/>
                      <a:pt x="0" y="20"/>
                      <a:pt x="1" y="21"/>
                    </a:cubicBezTo>
                    <a:cubicBezTo>
                      <a:pt x="2" y="22"/>
                      <a:pt x="5" y="26"/>
                      <a:pt x="7" y="28"/>
                    </a:cubicBezTo>
                    <a:cubicBezTo>
                      <a:pt x="7" y="27"/>
                      <a:pt x="8" y="26"/>
                      <a:pt x="9" y="26"/>
                    </a:cubicBezTo>
                    <a:cubicBezTo>
                      <a:pt x="13" y="27"/>
                      <a:pt x="10" y="32"/>
                      <a:pt x="13" y="33"/>
                    </a:cubicBezTo>
                    <a:cubicBezTo>
                      <a:pt x="16" y="34"/>
                      <a:pt x="16" y="38"/>
                      <a:pt x="14" y="40"/>
                    </a:cubicBezTo>
                    <a:cubicBezTo>
                      <a:pt x="12" y="41"/>
                      <a:pt x="11" y="49"/>
                      <a:pt x="15" y="54"/>
                    </a:cubicBezTo>
                    <a:cubicBezTo>
                      <a:pt x="20" y="59"/>
                      <a:pt x="23" y="58"/>
                      <a:pt x="24" y="57"/>
                    </a:cubicBezTo>
                    <a:cubicBezTo>
                      <a:pt x="25" y="56"/>
                      <a:pt x="28" y="57"/>
                      <a:pt x="29" y="55"/>
                    </a:cubicBezTo>
                    <a:cubicBezTo>
                      <a:pt x="30" y="53"/>
                      <a:pt x="31" y="55"/>
                      <a:pt x="33" y="53"/>
                    </a:cubicBezTo>
                    <a:cubicBezTo>
                      <a:pt x="34" y="52"/>
                      <a:pt x="37" y="52"/>
                      <a:pt x="39" y="53"/>
                    </a:cubicBezTo>
                    <a:cubicBezTo>
                      <a:pt x="37" y="50"/>
                      <a:pt x="35" y="46"/>
                      <a:pt x="34" y="44"/>
                    </a:cubicBezTo>
                    <a:cubicBezTo>
                      <a:pt x="33" y="41"/>
                      <a:pt x="26" y="37"/>
                      <a:pt x="28" y="35"/>
                    </a:cubicBezTo>
                    <a:cubicBezTo>
                      <a:pt x="29" y="34"/>
                      <a:pt x="28" y="29"/>
                      <a:pt x="31" y="29"/>
                    </a:cubicBezTo>
                    <a:cubicBezTo>
                      <a:pt x="33" y="28"/>
                      <a:pt x="36" y="27"/>
                      <a:pt x="35" y="25"/>
                    </a:cubicBezTo>
                    <a:cubicBezTo>
                      <a:pt x="34" y="24"/>
                      <a:pt x="35" y="22"/>
                      <a:pt x="35" y="20"/>
                    </a:cubicBezTo>
                    <a:cubicBezTo>
                      <a:pt x="33" y="19"/>
                      <a:pt x="30" y="13"/>
                      <a:pt x="28" y="13"/>
                    </a:cubicBezTo>
                    <a:cubicBezTo>
                      <a:pt x="26" y="13"/>
                      <a:pt x="23" y="11"/>
                      <a:pt x="24" y="8"/>
                    </a:cubicBezTo>
                    <a:cubicBezTo>
                      <a:pt x="24" y="5"/>
                      <a:pt x="19" y="5"/>
                      <a:pt x="16" y="1"/>
                    </a:cubicBezTo>
                    <a:cubicBezTo>
                      <a:pt x="15" y="1"/>
                      <a:pt x="14" y="0"/>
                      <a:pt x="13" y="0"/>
                    </a:cubicBezTo>
                    <a:cubicBezTo>
                      <a:pt x="12" y="1"/>
                      <a:pt x="11" y="3"/>
                      <a:pt x="10"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3" name="Freeform 120">
                <a:extLst>
                  <a:ext uri="{FF2B5EF4-FFF2-40B4-BE49-F238E27FC236}">
                    <a16:creationId xmlns:a16="http://schemas.microsoft.com/office/drawing/2014/main" id="{172AAA69-DB34-4044-9451-5621A8CEDC8D}"/>
                  </a:ext>
                </a:extLst>
              </p:cNvPr>
              <p:cNvSpPr>
                <a:spLocks/>
              </p:cNvSpPr>
              <p:nvPr/>
            </p:nvSpPr>
            <p:spPr bwMode="auto">
              <a:xfrm>
                <a:off x="3904641" y="3980637"/>
                <a:ext cx="56463" cy="71519"/>
              </a:xfrm>
              <a:custGeom>
                <a:avLst/>
                <a:gdLst>
                  <a:gd name="T0" fmla="*/ 2 w 25"/>
                  <a:gd name="T1" fmla="*/ 14 h 31"/>
                  <a:gd name="T2" fmla="*/ 3 w 25"/>
                  <a:gd name="T3" fmla="*/ 25 h 31"/>
                  <a:gd name="T4" fmla="*/ 0 w 25"/>
                  <a:gd name="T5" fmla="*/ 28 h 31"/>
                  <a:gd name="T6" fmla="*/ 7 w 25"/>
                  <a:gd name="T7" fmla="*/ 30 h 31"/>
                  <a:gd name="T8" fmla="*/ 16 w 25"/>
                  <a:gd name="T9" fmla="*/ 26 h 31"/>
                  <a:gd name="T10" fmla="*/ 25 w 25"/>
                  <a:gd name="T11" fmla="*/ 13 h 31"/>
                  <a:gd name="T12" fmla="*/ 25 w 25"/>
                  <a:gd name="T13" fmla="*/ 13 h 31"/>
                  <a:gd name="T14" fmla="*/ 11 w 25"/>
                  <a:gd name="T15" fmla="*/ 2 h 31"/>
                  <a:gd name="T16" fmla="*/ 5 w 25"/>
                  <a:gd name="T17" fmla="*/ 0 h 31"/>
                  <a:gd name="T18" fmla="*/ 3 w 25"/>
                  <a:gd name="T19" fmla="*/ 4 h 31"/>
                  <a:gd name="T20" fmla="*/ 2 w 25"/>
                  <a:gd name="T21"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31">
                    <a:moveTo>
                      <a:pt x="2" y="14"/>
                    </a:moveTo>
                    <a:cubicBezTo>
                      <a:pt x="3" y="17"/>
                      <a:pt x="3" y="23"/>
                      <a:pt x="3" y="25"/>
                    </a:cubicBezTo>
                    <a:cubicBezTo>
                      <a:pt x="2" y="25"/>
                      <a:pt x="1" y="27"/>
                      <a:pt x="0" y="28"/>
                    </a:cubicBezTo>
                    <a:cubicBezTo>
                      <a:pt x="1" y="30"/>
                      <a:pt x="4" y="31"/>
                      <a:pt x="7" y="30"/>
                    </a:cubicBezTo>
                    <a:cubicBezTo>
                      <a:pt x="12" y="28"/>
                      <a:pt x="14" y="31"/>
                      <a:pt x="16" y="26"/>
                    </a:cubicBezTo>
                    <a:cubicBezTo>
                      <a:pt x="17" y="22"/>
                      <a:pt x="22" y="17"/>
                      <a:pt x="25" y="13"/>
                    </a:cubicBezTo>
                    <a:cubicBezTo>
                      <a:pt x="25" y="13"/>
                      <a:pt x="25" y="13"/>
                      <a:pt x="25" y="13"/>
                    </a:cubicBezTo>
                    <a:cubicBezTo>
                      <a:pt x="22" y="12"/>
                      <a:pt x="17" y="4"/>
                      <a:pt x="11" y="2"/>
                    </a:cubicBezTo>
                    <a:cubicBezTo>
                      <a:pt x="9" y="2"/>
                      <a:pt x="7" y="1"/>
                      <a:pt x="5" y="0"/>
                    </a:cubicBezTo>
                    <a:cubicBezTo>
                      <a:pt x="4" y="2"/>
                      <a:pt x="3" y="4"/>
                      <a:pt x="3" y="4"/>
                    </a:cubicBezTo>
                    <a:cubicBezTo>
                      <a:pt x="1" y="6"/>
                      <a:pt x="0" y="10"/>
                      <a:pt x="2"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121">
                <a:extLst>
                  <a:ext uri="{FF2B5EF4-FFF2-40B4-BE49-F238E27FC236}">
                    <a16:creationId xmlns:a16="http://schemas.microsoft.com/office/drawing/2014/main" id="{EA3A0EB4-A1E4-49B0-8E77-8B2085E7F589}"/>
                  </a:ext>
                </a:extLst>
              </p:cNvPr>
              <p:cNvSpPr>
                <a:spLocks/>
              </p:cNvSpPr>
              <p:nvPr/>
            </p:nvSpPr>
            <p:spPr bwMode="auto">
              <a:xfrm>
                <a:off x="3338760" y="3641861"/>
                <a:ext cx="196992" cy="69010"/>
              </a:xfrm>
              <a:custGeom>
                <a:avLst/>
                <a:gdLst>
                  <a:gd name="T0" fmla="*/ 69 w 85"/>
                  <a:gd name="T1" fmla="*/ 19 h 30"/>
                  <a:gd name="T2" fmla="*/ 30 w 85"/>
                  <a:gd name="T3" fmla="*/ 4 h 30"/>
                  <a:gd name="T4" fmla="*/ 1 w 85"/>
                  <a:gd name="T5" fmla="*/ 14 h 30"/>
                  <a:gd name="T6" fmla="*/ 15 w 85"/>
                  <a:gd name="T7" fmla="*/ 7 h 30"/>
                  <a:gd name="T8" fmla="*/ 23 w 85"/>
                  <a:gd name="T9" fmla="*/ 10 h 30"/>
                  <a:gd name="T10" fmla="*/ 37 w 85"/>
                  <a:gd name="T11" fmla="*/ 14 h 30"/>
                  <a:gd name="T12" fmla="*/ 54 w 85"/>
                  <a:gd name="T13" fmla="*/ 23 h 30"/>
                  <a:gd name="T14" fmla="*/ 58 w 85"/>
                  <a:gd name="T15" fmla="*/ 29 h 30"/>
                  <a:gd name="T16" fmla="*/ 84 w 85"/>
                  <a:gd name="T17" fmla="*/ 28 h 30"/>
                  <a:gd name="T18" fmla="*/ 69 w 85"/>
                  <a:gd name="T19"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0">
                    <a:moveTo>
                      <a:pt x="69" y="19"/>
                    </a:moveTo>
                    <a:cubicBezTo>
                      <a:pt x="63" y="19"/>
                      <a:pt x="46" y="7"/>
                      <a:pt x="30" y="4"/>
                    </a:cubicBezTo>
                    <a:cubicBezTo>
                      <a:pt x="14" y="0"/>
                      <a:pt x="0" y="12"/>
                      <a:pt x="1" y="14"/>
                    </a:cubicBezTo>
                    <a:cubicBezTo>
                      <a:pt x="3" y="16"/>
                      <a:pt x="11" y="10"/>
                      <a:pt x="15" y="7"/>
                    </a:cubicBezTo>
                    <a:cubicBezTo>
                      <a:pt x="19" y="4"/>
                      <a:pt x="23" y="9"/>
                      <a:pt x="23" y="10"/>
                    </a:cubicBezTo>
                    <a:cubicBezTo>
                      <a:pt x="23" y="12"/>
                      <a:pt x="28" y="13"/>
                      <a:pt x="37" y="14"/>
                    </a:cubicBezTo>
                    <a:cubicBezTo>
                      <a:pt x="45" y="14"/>
                      <a:pt x="46" y="21"/>
                      <a:pt x="54" y="23"/>
                    </a:cubicBezTo>
                    <a:cubicBezTo>
                      <a:pt x="61" y="24"/>
                      <a:pt x="54" y="27"/>
                      <a:pt x="58" y="29"/>
                    </a:cubicBezTo>
                    <a:cubicBezTo>
                      <a:pt x="61" y="30"/>
                      <a:pt x="82" y="30"/>
                      <a:pt x="84" y="28"/>
                    </a:cubicBezTo>
                    <a:cubicBezTo>
                      <a:pt x="85" y="26"/>
                      <a:pt x="74" y="19"/>
                      <a:pt x="69"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122">
                <a:extLst>
                  <a:ext uri="{FF2B5EF4-FFF2-40B4-BE49-F238E27FC236}">
                    <a16:creationId xmlns:a16="http://schemas.microsoft.com/office/drawing/2014/main" id="{2D847BCB-CE0B-47A3-A342-080BC988D3E6}"/>
                  </a:ext>
                </a:extLst>
              </p:cNvPr>
              <p:cNvSpPr>
                <a:spLocks/>
              </p:cNvSpPr>
              <p:nvPr/>
            </p:nvSpPr>
            <p:spPr bwMode="auto">
              <a:xfrm>
                <a:off x="3451685" y="3735965"/>
                <a:ext cx="43915" cy="21330"/>
              </a:xfrm>
              <a:custGeom>
                <a:avLst/>
                <a:gdLst>
                  <a:gd name="T0" fmla="*/ 1 w 19"/>
                  <a:gd name="T1" fmla="*/ 3 h 9"/>
                  <a:gd name="T2" fmla="*/ 18 w 19"/>
                  <a:gd name="T3" fmla="*/ 6 h 9"/>
                  <a:gd name="T4" fmla="*/ 1 w 19"/>
                  <a:gd name="T5" fmla="*/ 3 h 9"/>
                </a:gdLst>
                <a:ahLst/>
                <a:cxnLst>
                  <a:cxn ang="0">
                    <a:pos x="T0" y="T1"/>
                  </a:cxn>
                  <a:cxn ang="0">
                    <a:pos x="T2" y="T3"/>
                  </a:cxn>
                  <a:cxn ang="0">
                    <a:pos x="T4" y="T5"/>
                  </a:cxn>
                </a:cxnLst>
                <a:rect l="0" t="0" r="r" b="b"/>
                <a:pathLst>
                  <a:path w="19" h="9">
                    <a:moveTo>
                      <a:pt x="1" y="3"/>
                    </a:moveTo>
                    <a:cubicBezTo>
                      <a:pt x="3" y="5"/>
                      <a:pt x="16" y="9"/>
                      <a:pt x="18" y="6"/>
                    </a:cubicBezTo>
                    <a:cubicBezTo>
                      <a:pt x="19" y="3"/>
                      <a:pt x="0" y="0"/>
                      <a:pt x="1"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6" name="Freeform 123">
                <a:extLst>
                  <a:ext uri="{FF2B5EF4-FFF2-40B4-BE49-F238E27FC236}">
                    <a16:creationId xmlns:a16="http://schemas.microsoft.com/office/drawing/2014/main" id="{57A08BF3-BA9E-4B6E-BC54-44D43F883EDA}"/>
                  </a:ext>
                </a:extLst>
              </p:cNvPr>
              <p:cNvSpPr>
                <a:spLocks/>
              </p:cNvSpPr>
              <p:nvPr/>
            </p:nvSpPr>
            <p:spPr bwMode="auto">
              <a:xfrm>
                <a:off x="3659970" y="3733456"/>
                <a:ext cx="41406" cy="23840"/>
              </a:xfrm>
              <a:custGeom>
                <a:avLst/>
                <a:gdLst>
                  <a:gd name="T0" fmla="*/ 3 w 18"/>
                  <a:gd name="T1" fmla="*/ 5 h 10"/>
                  <a:gd name="T2" fmla="*/ 16 w 18"/>
                  <a:gd name="T3" fmla="*/ 5 h 10"/>
                  <a:gd name="T4" fmla="*/ 3 w 18"/>
                  <a:gd name="T5" fmla="*/ 5 h 10"/>
                </a:gdLst>
                <a:ahLst/>
                <a:cxnLst>
                  <a:cxn ang="0">
                    <a:pos x="T0" y="T1"/>
                  </a:cxn>
                  <a:cxn ang="0">
                    <a:pos x="T2" y="T3"/>
                  </a:cxn>
                  <a:cxn ang="0">
                    <a:pos x="T4" y="T5"/>
                  </a:cxn>
                </a:cxnLst>
                <a:rect l="0" t="0" r="r" b="b"/>
                <a:pathLst>
                  <a:path w="18" h="10">
                    <a:moveTo>
                      <a:pt x="3" y="5"/>
                    </a:moveTo>
                    <a:cubicBezTo>
                      <a:pt x="6" y="10"/>
                      <a:pt x="15" y="7"/>
                      <a:pt x="16" y="5"/>
                    </a:cubicBezTo>
                    <a:cubicBezTo>
                      <a:pt x="18" y="1"/>
                      <a:pt x="0" y="0"/>
                      <a:pt x="3"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7" name="Freeform 124">
                <a:extLst>
                  <a:ext uri="{FF2B5EF4-FFF2-40B4-BE49-F238E27FC236}">
                    <a16:creationId xmlns:a16="http://schemas.microsoft.com/office/drawing/2014/main" id="{637D32A7-F7AA-428E-AA41-97308E4D8CA5}"/>
                  </a:ext>
                </a:extLst>
              </p:cNvPr>
              <p:cNvSpPr>
                <a:spLocks/>
              </p:cNvSpPr>
              <p:nvPr/>
            </p:nvSpPr>
            <p:spPr bwMode="auto">
              <a:xfrm>
                <a:off x="3404005" y="4060939"/>
                <a:ext cx="112925" cy="124218"/>
              </a:xfrm>
              <a:custGeom>
                <a:avLst/>
                <a:gdLst>
                  <a:gd name="T0" fmla="*/ 44 w 49"/>
                  <a:gd name="T1" fmla="*/ 14 h 54"/>
                  <a:gd name="T2" fmla="*/ 39 w 49"/>
                  <a:gd name="T3" fmla="*/ 9 h 54"/>
                  <a:gd name="T4" fmla="*/ 33 w 49"/>
                  <a:gd name="T5" fmla="*/ 9 h 54"/>
                  <a:gd name="T6" fmla="*/ 28 w 49"/>
                  <a:gd name="T7" fmla="*/ 5 h 54"/>
                  <a:gd name="T8" fmla="*/ 18 w 49"/>
                  <a:gd name="T9" fmla="*/ 0 h 54"/>
                  <a:gd name="T10" fmla="*/ 18 w 49"/>
                  <a:gd name="T11" fmla="*/ 1 h 54"/>
                  <a:gd name="T12" fmla="*/ 12 w 49"/>
                  <a:gd name="T13" fmla="*/ 4 h 54"/>
                  <a:gd name="T14" fmla="*/ 9 w 49"/>
                  <a:gd name="T15" fmla="*/ 10 h 54"/>
                  <a:gd name="T16" fmla="*/ 6 w 49"/>
                  <a:gd name="T17" fmla="*/ 15 h 54"/>
                  <a:gd name="T18" fmla="*/ 4 w 49"/>
                  <a:gd name="T19" fmla="*/ 19 h 54"/>
                  <a:gd name="T20" fmla="*/ 2 w 49"/>
                  <a:gd name="T21" fmla="*/ 24 h 54"/>
                  <a:gd name="T22" fmla="*/ 1 w 49"/>
                  <a:gd name="T23" fmla="*/ 30 h 54"/>
                  <a:gd name="T24" fmla="*/ 6 w 49"/>
                  <a:gd name="T25" fmla="*/ 34 h 54"/>
                  <a:gd name="T26" fmla="*/ 10 w 49"/>
                  <a:gd name="T27" fmla="*/ 35 h 54"/>
                  <a:gd name="T28" fmla="*/ 6 w 49"/>
                  <a:gd name="T29" fmla="*/ 40 h 54"/>
                  <a:gd name="T30" fmla="*/ 6 w 49"/>
                  <a:gd name="T31" fmla="*/ 40 h 54"/>
                  <a:gd name="T32" fmla="*/ 7 w 49"/>
                  <a:gd name="T33" fmla="*/ 44 h 54"/>
                  <a:gd name="T34" fmla="*/ 7 w 49"/>
                  <a:gd name="T35" fmla="*/ 48 h 54"/>
                  <a:gd name="T36" fmla="*/ 13 w 49"/>
                  <a:gd name="T37" fmla="*/ 50 h 54"/>
                  <a:gd name="T38" fmla="*/ 19 w 49"/>
                  <a:gd name="T39" fmla="*/ 49 h 54"/>
                  <a:gd name="T40" fmla="*/ 26 w 49"/>
                  <a:gd name="T41" fmla="*/ 37 h 54"/>
                  <a:gd name="T42" fmla="*/ 42 w 49"/>
                  <a:gd name="T43" fmla="*/ 28 h 54"/>
                  <a:gd name="T44" fmla="*/ 47 w 49"/>
                  <a:gd name="T45" fmla="*/ 20 h 54"/>
                  <a:gd name="T46" fmla="*/ 44 w 49"/>
                  <a:gd name="T47"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 h="54">
                    <a:moveTo>
                      <a:pt x="44" y="14"/>
                    </a:moveTo>
                    <a:cubicBezTo>
                      <a:pt x="41" y="10"/>
                      <a:pt x="39" y="8"/>
                      <a:pt x="39" y="9"/>
                    </a:cubicBezTo>
                    <a:cubicBezTo>
                      <a:pt x="38" y="10"/>
                      <a:pt x="35" y="11"/>
                      <a:pt x="33" y="9"/>
                    </a:cubicBezTo>
                    <a:cubicBezTo>
                      <a:pt x="30" y="8"/>
                      <a:pt x="29" y="5"/>
                      <a:pt x="28" y="5"/>
                    </a:cubicBezTo>
                    <a:cubicBezTo>
                      <a:pt x="26" y="5"/>
                      <a:pt x="21" y="2"/>
                      <a:pt x="18" y="0"/>
                    </a:cubicBezTo>
                    <a:cubicBezTo>
                      <a:pt x="18" y="0"/>
                      <a:pt x="18" y="1"/>
                      <a:pt x="18" y="1"/>
                    </a:cubicBezTo>
                    <a:cubicBezTo>
                      <a:pt x="18" y="3"/>
                      <a:pt x="15" y="4"/>
                      <a:pt x="12" y="4"/>
                    </a:cubicBezTo>
                    <a:cubicBezTo>
                      <a:pt x="9" y="4"/>
                      <a:pt x="9" y="7"/>
                      <a:pt x="9" y="10"/>
                    </a:cubicBezTo>
                    <a:cubicBezTo>
                      <a:pt x="9" y="12"/>
                      <a:pt x="7" y="12"/>
                      <a:pt x="6" y="15"/>
                    </a:cubicBezTo>
                    <a:cubicBezTo>
                      <a:pt x="5" y="17"/>
                      <a:pt x="6" y="18"/>
                      <a:pt x="4" y="19"/>
                    </a:cubicBezTo>
                    <a:cubicBezTo>
                      <a:pt x="1" y="20"/>
                      <a:pt x="0" y="22"/>
                      <a:pt x="2" y="24"/>
                    </a:cubicBezTo>
                    <a:cubicBezTo>
                      <a:pt x="3" y="27"/>
                      <a:pt x="2" y="28"/>
                      <a:pt x="1" y="30"/>
                    </a:cubicBezTo>
                    <a:cubicBezTo>
                      <a:pt x="1" y="31"/>
                      <a:pt x="4" y="32"/>
                      <a:pt x="6" y="34"/>
                    </a:cubicBezTo>
                    <a:cubicBezTo>
                      <a:pt x="9" y="36"/>
                      <a:pt x="9" y="33"/>
                      <a:pt x="10" y="35"/>
                    </a:cubicBezTo>
                    <a:cubicBezTo>
                      <a:pt x="11" y="37"/>
                      <a:pt x="9" y="40"/>
                      <a:pt x="6" y="40"/>
                    </a:cubicBezTo>
                    <a:cubicBezTo>
                      <a:pt x="6" y="40"/>
                      <a:pt x="6" y="40"/>
                      <a:pt x="6" y="40"/>
                    </a:cubicBezTo>
                    <a:cubicBezTo>
                      <a:pt x="7" y="41"/>
                      <a:pt x="8" y="43"/>
                      <a:pt x="7" y="44"/>
                    </a:cubicBezTo>
                    <a:cubicBezTo>
                      <a:pt x="6" y="46"/>
                      <a:pt x="5" y="46"/>
                      <a:pt x="7" y="48"/>
                    </a:cubicBezTo>
                    <a:cubicBezTo>
                      <a:pt x="10" y="50"/>
                      <a:pt x="11" y="47"/>
                      <a:pt x="13" y="50"/>
                    </a:cubicBezTo>
                    <a:cubicBezTo>
                      <a:pt x="15" y="53"/>
                      <a:pt x="17" y="54"/>
                      <a:pt x="19" y="49"/>
                    </a:cubicBezTo>
                    <a:cubicBezTo>
                      <a:pt x="21" y="45"/>
                      <a:pt x="23" y="38"/>
                      <a:pt x="26" y="37"/>
                    </a:cubicBezTo>
                    <a:cubicBezTo>
                      <a:pt x="30" y="35"/>
                      <a:pt x="38" y="34"/>
                      <a:pt x="42" y="28"/>
                    </a:cubicBezTo>
                    <a:cubicBezTo>
                      <a:pt x="47" y="22"/>
                      <a:pt x="44" y="22"/>
                      <a:pt x="47" y="20"/>
                    </a:cubicBezTo>
                    <a:cubicBezTo>
                      <a:pt x="49" y="18"/>
                      <a:pt x="47" y="17"/>
                      <a:pt x="44"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125">
                <a:extLst>
                  <a:ext uri="{FF2B5EF4-FFF2-40B4-BE49-F238E27FC236}">
                    <a16:creationId xmlns:a16="http://schemas.microsoft.com/office/drawing/2014/main" id="{72613661-F14C-43F3-80EC-589B945A73D7}"/>
                  </a:ext>
                </a:extLst>
              </p:cNvPr>
              <p:cNvSpPr>
                <a:spLocks noEditPoints="1"/>
              </p:cNvSpPr>
              <p:nvPr/>
            </p:nvSpPr>
            <p:spPr bwMode="auto">
              <a:xfrm>
                <a:off x="3563356" y="1960529"/>
                <a:ext cx="1135527" cy="848194"/>
              </a:xfrm>
              <a:custGeom>
                <a:avLst/>
                <a:gdLst>
                  <a:gd name="T0" fmla="*/ 432 w 493"/>
                  <a:gd name="T1" fmla="*/ 42 h 368"/>
                  <a:gd name="T2" fmla="*/ 396 w 493"/>
                  <a:gd name="T3" fmla="*/ 59 h 368"/>
                  <a:gd name="T4" fmla="*/ 394 w 493"/>
                  <a:gd name="T5" fmla="*/ 37 h 368"/>
                  <a:gd name="T6" fmla="*/ 352 w 493"/>
                  <a:gd name="T7" fmla="*/ 34 h 368"/>
                  <a:gd name="T8" fmla="*/ 393 w 493"/>
                  <a:gd name="T9" fmla="*/ 27 h 368"/>
                  <a:gd name="T10" fmla="*/ 390 w 493"/>
                  <a:gd name="T11" fmla="*/ 12 h 368"/>
                  <a:gd name="T12" fmla="*/ 333 w 493"/>
                  <a:gd name="T13" fmla="*/ 0 h 368"/>
                  <a:gd name="T14" fmla="*/ 280 w 493"/>
                  <a:gd name="T15" fmla="*/ 7 h 368"/>
                  <a:gd name="T16" fmla="*/ 240 w 493"/>
                  <a:gd name="T17" fmla="*/ 7 h 368"/>
                  <a:gd name="T18" fmla="*/ 207 w 493"/>
                  <a:gd name="T19" fmla="*/ 22 h 368"/>
                  <a:gd name="T20" fmla="*/ 199 w 493"/>
                  <a:gd name="T21" fmla="*/ 26 h 368"/>
                  <a:gd name="T22" fmla="*/ 176 w 493"/>
                  <a:gd name="T23" fmla="*/ 33 h 368"/>
                  <a:gd name="T24" fmla="*/ 154 w 493"/>
                  <a:gd name="T25" fmla="*/ 41 h 368"/>
                  <a:gd name="T26" fmla="*/ 116 w 493"/>
                  <a:gd name="T27" fmla="*/ 34 h 368"/>
                  <a:gd name="T28" fmla="*/ 95 w 493"/>
                  <a:gd name="T29" fmla="*/ 50 h 368"/>
                  <a:gd name="T30" fmla="*/ 63 w 493"/>
                  <a:gd name="T31" fmla="*/ 70 h 368"/>
                  <a:gd name="T32" fmla="*/ 0 w 493"/>
                  <a:gd name="T33" fmla="*/ 101 h 368"/>
                  <a:gd name="T34" fmla="*/ 40 w 493"/>
                  <a:gd name="T35" fmla="*/ 113 h 368"/>
                  <a:gd name="T36" fmla="*/ 11 w 493"/>
                  <a:gd name="T37" fmla="*/ 123 h 368"/>
                  <a:gd name="T38" fmla="*/ 36 w 493"/>
                  <a:gd name="T39" fmla="*/ 138 h 368"/>
                  <a:gd name="T40" fmla="*/ 67 w 493"/>
                  <a:gd name="T41" fmla="*/ 137 h 368"/>
                  <a:gd name="T42" fmla="*/ 116 w 493"/>
                  <a:gd name="T43" fmla="*/ 150 h 368"/>
                  <a:gd name="T44" fmla="*/ 140 w 493"/>
                  <a:gd name="T45" fmla="*/ 183 h 368"/>
                  <a:gd name="T46" fmla="*/ 144 w 493"/>
                  <a:gd name="T47" fmla="*/ 212 h 368"/>
                  <a:gd name="T48" fmla="*/ 174 w 493"/>
                  <a:gd name="T49" fmla="*/ 222 h 368"/>
                  <a:gd name="T50" fmla="*/ 171 w 493"/>
                  <a:gd name="T51" fmla="*/ 234 h 368"/>
                  <a:gd name="T52" fmla="*/ 167 w 493"/>
                  <a:gd name="T53" fmla="*/ 254 h 368"/>
                  <a:gd name="T54" fmla="*/ 161 w 493"/>
                  <a:gd name="T55" fmla="*/ 278 h 368"/>
                  <a:gd name="T56" fmla="*/ 168 w 493"/>
                  <a:gd name="T57" fmla="*/ 311 h 368"/>
                  <a:gd name="T58" fmla="*/ 183 w 493"/>
                  <a:gd name="T59" fmla="*/ 330 h 368"/>
                  <a:gd name="T60" fmla="*/ 205 w 493"/>
                  <a:gd name="T61" fmla="*/ 355 h 368"/>
                  <a:gd name="T62" fmla="*/ 236 w 493"/>
                  <a:gd name="T63" fmla="*/ 367 h 368"/>
                  <a:gd name="T64" fmla="*/ 245 w 493"/>
                  <a:gd name="T65" fmla="*/ 336 h 368"/>
                  <a:gd name="T66" fmla="*/ 259 w 493"/>
                  <a:gd name="T67" fmla="*/ 320 h 368"/>
                  <a:gd name="T68" fmla="*/ 261 w 493"/>
                  <a:gd name="T69" fmla="*/ 305 h 368"/>
                  <a:gd name="T70" fmla="*/ 274 w 493"/>
                  <a:gd name="T71" fmla="*/ 295 h 368"/>
                  <a:gd name="T72" fmla="*/ 286 w 493"/>
                  <a:gd name="T73" fmla="*/ 292 h 368"/>
                  <a:gd name="T74" fmla="*/ 329 w 493"/>
                  <a:gd name="T75" fmla="*/ 263 h 368"/>
                  <a:gd name="T76" fmla="*/ 356 w 493"/>
                  <a:gd name="T77" fmla="*/ 256 h 368"/>
                  <a:gd name="T78" fmla="*/ 411 w 493"/>
                  <a:gd name="T79" fmla="*/ 232 h 368"/>
                  <a:gd name="T80" fmla="*/ 381 w 493"/>
                  <a:gd name="T81" fmla="*/ 225 h 368"/>
                  <a:gd name="T82" fmla="*/ 412 w 493"/>
                  <a:gd name="T83" fmla="*/ 227 h 368"/>
                  <a:gd name="T84" fmla="*/ 406 w 493"/>
                  <a:gd name="T85" fmla="*/ 200 h 368"/>
                  <a:gd name="T86" fmla="*/ 390 w 493"/>
                  <a:gd name="T87" fmla="*/ 186 h 368"/>
                  <a:gd name="T88" fmla="*/ 425 w 493"/>
                  <a:gd name="T89" fmla="*/ 181 h 368"/>
                  <a:gd name="T90" fmla="*/ 434 w 493"/>
                  <a:gd name="T91" fmla="*/ 164 h 368"/>
                  <a:gd name="T92" fmla="*/ 430 w 493"/>
                  <a:gd name="T93" fmla="*/ 138 h 368"/>
                  <a:gd name="T94" fmla="*/ 421 w 493"/>
                  <a:gd name="T95" fmla="*/ 127 h 368"/>
                  <a:gd name="T96" fmla="*/ 424 w 493"/>
                  <a:gd name="T97" fmla="*/ 115 h 368"/>
                  <a:gd name="T98" fmla="*/ 412 w 493"/>
                  <a:gd name="T99" fmla="*/ 110 h 368"/>
                  <a:gd name="T100" fmla="*/ 445 w 493"/>
                  <a:gd name="T101" fmla="*/ 76 h 368"/>
                  <a:gd name="T102" fmla="*/ 437 w 493"/>
                  <a:gd name="T103" fmla="*/ 67 h 368"/>
                  <a:gd name="T104" fmla="*/ 446 w 493"/>
                  <a:gd name="T105" fmla="*/ 58 h 368"/>
                  <a:gd name="T106" fmla="*/ 493 w 493"/>
                  <a:gd name="T107" fmla="*/ 41 h 368"/>
                  <a:gd name="T108" fmla="*/ 162 w 493"/>
                  <a:gd name="T109" fmla="*/ 235 h 368"/>
                  <a:gd name="T110" fmla="*/ 154 w 493"/>
                  <a:gd name="T111" fmla="*/ 24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93" h="368">
                    <a:moveTo>
                      <a:pt x="465" y="34"/>
                    </a:moveTo>
                    <a:cubicBezTo>
                      <a:pt x="456" y="34"/>
                      <a:pt x="449" y="35"/>
                      <a:pt x="449" y="41"/>
                    </a:cubicBezTo>
                    <a:cubicBezTo>
                      <a:pt x="448" y="47"/>
                      <a:pt x="437" y="40"/>
                      <a:pt x="432" y="42"/>
                    </a:cubicBezTo>
                    <a:cubicBezTo>
                      <a:pt x="427" y="44"/>
                      <a:pt x="430" y="37"/>
                      <a:pt x="425" y="40"/>
                    </a:cubicBezTo>
                    <a:cubicBezTo>
                      <a:pt x="420" y="42"/>
                      <a:pt x="415" y="48"/>
                      <a:pt x="409" y="50"/>
                    </a:cubicBezTo>
                    <a:cubicBezTo>
                      <a:pt x="404" y="52"/>
                      <a:pt x="399" y="58"/>
                      <a:pt x="396" y="59"/>
                    </a:cubicBezTo>
                    <a:cubicBezTo>
                      <a:pt x="392" y="59"/>
                      <a:pt x="403" y="48"/>
                      <a:pt x="409" y="42"/>
                    </a:cubicBezTo>
                    <a:cubicBezTo>
                      <a:pt x="415" y="36"/>
                      <a:pt x="412" y="30"/>
                      <a:pt x="404" y="31"/>
                    </a:cubicBezTo>
                    <a:cubicBezTo>
                      <a:pt x="397" y="31"/>
                      <a:pt x="398" y="36"/>
                      <a:pt x="394" y="37"/>
                    </a:cubicBezTo>
                    <a:cubicBezTo>
                      <a:pt x="390" y="38"/>
                      <a:pt x="369" y="48"/>
                      <a:pt x="368" y="45"/>
                    </a:cubicBezTo>
                    <a:cubicBezTo>
                      <a:pt x="367" y="42"/>
                      <a:pt x="385" y="37"/>
                      <a:pt x="385" y="35"/>
                    </a:cubicBezTo>
                    <a:cubicBezTo>
                      <a:pt x="385" y="32"/>
                      <a:pt x="362" y="32"/>
                      <a:pt x="352" y="34"/>
                    </a:cubicBezTo>
                    <a:cubicBezTo>
                      <a:pt x="342" y="35"/>
                      <a:pt x="325" y="41"/>
                      <a:pt x="325" y="38"/>
                    </a:cubicBezTo>
                    <a:cubicBezTo>
                      <a:pt x="324" y="35"/>
                      <a:pt x="345" y="31"/>
                      <a:pt x="355" y="30"/>
                    </a:cubicBezTo>
                    <a:cubicBezTo>
                      <a:pt x="366" y="29"/>
                      <a:pt x="385" y="31"/>
                      <a:pt x="393" y="27"/>
                    </a:cubicBezTo>
                    <a:cubicBezTo>
                      <a:pt x="401" y="24"/>
                      <a:pt x="413" y="24"/>
                      <a:pt x="416" y="21"/>
                    </a:cubicBezTo>
                    <a:cubicBezTo>
                      <a:pt x="418" y="18"/>
                      <a:pt x="406" y="15"/>
                      <a:pt x="401" y="15"/>
                    </a:cubicBezTo>
                    <a:cubicBezTo>
                      <a:pt x="395" y="15"/>
                      <a:pt x="389" y="15"/>
                      <a:pt x="390" y="12"/>
                    </a:cubicBezTo>
                    <a:cubicBezTo>
                      <a:pt x="390" y="9"/>
                      <a:pt x="381" y="8"/>
                      <a:pt x="380" y="6"/>
                    </a:cubicBezTo>
                    <a:cubicBezTo>
                      <a:pt x="379" y="4"/>
                      <a:pt x="361" y="6"/>
                      <a:pt x="357" y="3"/>
                    </a:cubicBezTo>
                    <a:cubicBezTo>
                      <a:pt x="354" y="1"/>
                      <a:pt x="342" y="0"/>
                      <a:pt x="333" y="0"/>
                    </a:cubicBezTo>
                    <a:cubicBezTo>
                      <a:pt x="323" y="1"/>
                      <a:pt x="304" y="1"/>
                      <a:pt x="299" y="1"/>
                    </a:cubicBezTo>
                    <a:cubicBezTo>
                      <a:pt x="295" y="2"/>
                      <a:pt x="292" y="3"/>
                      <a:pt x="288" y="3"/>
                    </a:cubicBezTo>
                    <a:cubicBezTo>
                      <a:pt x="284" y="3"/>
                      <a:pt x="278" y="4"/>
                      <a:pt x="280" y="7"/>
                    </a:cubicBezTo>
                    <a:cubicBezTo>
                      <a:pt x="284" y="12"/>
                      <a:pt x="274" y="14"/>
                      <a:pt x="274" y="10"/>
                    </a:cubicBezTo>
                    <a:cubicBezTo>
                      <a:pt x="275" y="6"/>
                      <a:pt x="265" y="5"/>
                      <a:pt x="262" y="7"/>
                    </a:cubicBezTo>
                    <a:cubicBezTo>
                      <a:pt x="258" y="10"/>
                      <a:pt x="242" y="4"/>
                      <a:pt x="240" y="7"/>
                    </a:cubicBezTo>
                    <a:cubicBezTo>
                      <a:pt x="238" y="11"/>
                      <a:pt x="219" y="10"/>
                      <a:pt x="213" y="11"/>
                    </a:cubicBezTo>
                    <a:cubicBezTo>
                      <a:pt x="208" y="11"/>
                      <a:pt x="222" y="16"/>
                      <a:pt x="222" y="18"/>
                    </a:cubicBezTo>
                    <a:cubicBezTo>
                      <a:pt x="221" y="20"/>
                      <a:pt x="204" y="18"/>
                      <a:pt x="207" y="22"/>
                    </a:cubicBezTo>
                    <a:cubicBezTo>
                      <a:pt x="211" y="26"/>
                      <a:pt x="222" y="30"/>
                      <a:pt x="228" y="35"/>
                    </a:cubicBezTo>
                    <a:cubicBezTo>
                      <a:pt x="233" y="40"/>
                      <a:pt x="223" y="37"/>
                      <a:pt x="217" y="33"/>
                    </a:cubicBezTo>
                    <a:cubicBezTo>
                      <a:pt x="211" y="29"/>
                      <a:pt x="203" y="31"/>
                      <a:pt x="199" y="26"/>
                    </a:cubicBezTo>
                    <a:cubicBezTo>
                      <a:pt x="196" y="22"/>
                      <a:pt x="181" y="19"/>
                      <a:pt x="178" y="22"/>
                    </a:cubicBezTo>
                    <a:cubicBezTo>
                      <a:pt x="174" y="25"/>
                      <a:pt x="188" y="30"/>
                      <a:pt x="188" y="33"/>
                    </a:cubicBezTo>
                    <a:cubicBezTo>
                      <a:pt x="188" y="36"/>
                      <a:pt x="178" y="32"/>
                      <a:pt x="176" y="33"/>
                    </a:cubicBezTo>
                    <a:cubicBezTo>
                      <a:pt x="175" y="35"/>
                      <a:pt x="166" y="25"/>
                      <a:pt x="162" y="25"/>
                    </a:cubicBezTo>
                    <a:cubicBezTo>
                      <a:pt x="157" y="25"/>
                      <a:pt x="161" y="30"/>
                      <a:pt x="161" y="36"/>
                    </a:cubicBezTo>
                    <a:cubicBezTo>
                      <a:pt x="161" y="41"/>
                      <a:pt x="152" y="45"/>
                      <a:pt x="154" y="41"/>
                    </a:cubicBezTo>
                    <a:cubicBezTo>
                      <a:pt x="157" y="37"/>
                      <a:pt x="155" y="26"/>
                      <a:pt x="150" y="25"/>
                    </a:cubicBezTo>
                    <a:cubicBezTo>
                      <a:pt x="145" y="23"/>
                      <a:pt x="132" y="29"/>
                      <a:pt x="125" y="28"/>
                    </a:cubicBezTo>
                    <a:cubicBezTo>
                      <a:pt x="119" y="28"/>
                      <a:pt x="110" y="30"/>
                      <a:pt x="116" y="34"/>
                    </a:cubicBezTo>
                    <a:cubicBezTo>
                      <a:pt x="121" y="37"/>
                      <a:pt x="115" y="39"/>
                      <a:pt x="110" y="35"/>
                    </a:cubicBezTo>
                    <a:cubicBezTo>
                      <a:pt x="105" y="32"/>
                      <a:pt x="89" y="35"/>
                      <a:pt x="92" y="38"/>
                    </a:cubicBezTo>
                    <a:cubicBezTo>
                      <a:pt x="96" y="40"/>
                      <a:pt x="97" y="47"/>
                      <a:pt x="95" y="50"/>
                    </a:cubicBezTo>
                    <a:cubicBezTo>
                      <a:pt x="93" y="53"/>
                      <a:pt x="86" y="47"/>
                      <a:pt x="79" y="47"/>
                    </a:cubicBezTo>
                    <a:cubicBezTo>
                      <a:pt x="73" y="48"/>
                      <a:pt x="41" y="63"/>
                      <a:pt x="43" y="67"/>
                    </a:cubicBezTo>
                    <a:cubicBezTo>
                      <a:pt x="45" y="71"/>
                      <a:pt x="58" y="68"/>
                      <a:pt x="63" y="70"/>
                    </a:cubicBezTo>
                    <a:cubicBezTo>
                      <a:pt x="67" y="73"/>
                      <a:pt x="61" y="81"/>
                      <a:pt x="56" y="85"/>
                    </a:cubicBezTo>
                    <a:cubicBezTo>
                      <a:pt x="51" y="89"/>
                      <a:pt x="31" y="85"/>
                      <a:pt x="31" y="89"/>
                    </a:cubicBezTo>
                    <a:cubicBezTo>
                      <a:pt x="30" y="94"/>
                      <a:pt x="0" y="94"/>
                      <a:pt x="0" y="101"/>
                    </a:cubicBezTo>
                    <a:cubicBezTo>
                      <a:pt x="0" y="104"/>
                      <a:pt x="2" y="107"/>
                      <a:pt x="5" y="107"/>
                    </a:cubicBezTo>
                    <a:cubicBezTo>
                      <a:pt x="9" y="108"/>
                      <a:pt x="14" y="107"/>
                      <a:pt x="18" y="111"/>
                    </a:cubicBezTo>
                    <a:cubicBezTo>
                      <a:pt x="22" y="115"/>
                      <a:pt x="33" y="116"/>
                      <a:pt x="40" y="113"/>
                    </a:cubicBezTo>
                    <a:cubicBezTo>
                      <a:pt x="47" y="110"/>
                      <a:pt x="53" y="113"/>
                      <a:pt x="53" y="118"/>
                    </a:cubicBezTo>
                    <a:cubicBezTo>
                      <a:pt x="52" y="122"/>
                      <a:pt x="36" y="116"/>
                      <a:pt x="31" y="119"/>
                    </a:cubicBezTo>
                    <a:cubicBezTo>
                      <a:pt x="26" y="122"/>
                      <a:pt x="11" y="119"/>
                      <a:pt x="11" y="123"/>
                    </a:cubicBezTo>
                    <a:cubicBezTo>
                      <a:pt x="12" y="126"/>
                      <a:pt x="20" y="125"/>
                      <a:pt x="26" y="127"/>
                    </a:cubicBezTo>
                    <a:cubicBezTo>
                      <a:pt x="32" y="128"/>
                      <a:pt x="26" y="130"/>
                      <a:pt x="26" y="133"/>
                    </a:cubicBezTo>
                    <a:cubicBezTo>
                      <a:pt x="26" y="136"/>
                      <a:pt x="29" y="135"/>
                      <a:pt x="36" y="138"/>
                    </a:cubicBezTo>
                    <a:cubicBezTo>
                      <a:pt x="42" y="141"/>
                      <a:pt x="52" y="143"/>
                      <a:pt x="49" y="140"/>
                    </a:cubicBezTo>
                    <a:cubicBezTo>
                      <a:pt x="45" y="136"/>
                      <a:pt x="55" y="137"/>
                      <a:pt x="57" y="139"/>
                    </a:cubicBezTo>
                    <a:cubicBezTo>
                      <a:pt x="58" y="141"/>
                      <a:pt x="63" y="136"/>
                      <a:pt x="67" y="137"/>
                    </a:cubicBezTo>
                    <a:cubicBezTo>
                      <a:pt x="72" y="138"/>
                      <a:pt x="74" y="133"/>
                      <a:pt x="77" y="135"/>
                    </a:cubicBezTo>
                    <a:cubicBezTo>
                      <a:pt x="81" y="137"/>
                      <a:pt x="97" y="139"/>
                      <a:pt x="103" y="142"/>
                    </a:cubicBezTo>
                    <a:cubicBezTo>
                      <a:pt x="109" y="145"/>
                      <a:pt x="117" y="146"/>
                      <a:pt x="116" y="150"/>
                    </a:cubicBezTo>
                    <a:cubicBezTo>
                      <a:pt x="115" y="155"/>
                      <a:pt x="121" y="158"/>
                      <a:pt x="127" y="161"/>
                    </a:cubicBezTo>
                    <a:cubicBezTo>
                      <a:pt x="134" y="164"/>
                      <a:pt x="135" y="170"/>
                      <a:pt x="135" y="174"/>
                    </a:cubicBezTo>
                    <a:cubicBezTo>
                      <a:pt x="134" y="178"/>
                      <a:pt x="141" y="181"/>
                      <a:pt x="140" y="183"/>
                    </a:cubicBezTo>
                    <a:cubicBezTo>
                      <a:pt x="139" y="185"/>
                      <a:pt x="140" y="187"/>
                      <a:pt x="144" y="191"/>
                    </a:cubicBezTo>
                    <a:cubicBezTo>
                      <a:pt x="149" y="195"/>
                      <a:pt x="138" y="198"/>
                      <a:pt x="140" y="201"/>
                    </a:cubicBezTo>
                    <a:cubicBezTo>
                      <a:pt x="143" y="204"/>
                      <a:pt x="136" y="211"/>
                      <a:pt x="144" y="212"/>
                    </a:cubicBezTo>
                    <a:cubicBezTo>
                      <a:pt x="152" y="213"/>
                      <a:pt x="150" y="207"/>
                      <a:pt x="156" y="207"/>
                    </a:cubicBezTo>
                    <a:cubicBezTo>
                      <a:pt x="162" y="207"/>
                      <a:pt x="156" y="212"/>
                      <a:pt x="159" y="215"/>
                    </a:cubicBezTo>
                    <a:cubicBezTo>
                      <a:pt x="162" y="218"/>
                      <a:pt x="169" y="217"/>
                      <a:pt x="174" y="222"/>
                    </a:cubicBezTo>
                    <a:cubicBezTo>
                      <a:pt x="180" y="227"/>
                      <a:pt x="177" y="230"/>
                      <a:pt x="171" y="226"/>
                    </a:cubicBezTo>
                    <a:cubicBezTo>
                      <a:pt x="166" y="221"/>
                      <a:pt x="150" y="222"/>
                      <a:pt x="150" y="224"/>
                    </a:cubicBezTo>
                    <a:cubicBezTo>
                      <a:pt x="150" y="225"/>
                      <a:pt x="167" y="235"/>
                      <a:pt x="171" y="234"/>
                    </a:cubicBezTo>
                    <a:cubicBezTo>
                      <a:pt x="175" y="232"/>
                      <a:pt x="181" y="240"/>
                      <a:pt x="178" y="242"/>
                    </a:cubicBezTo>
                    <a:cubicBezTo>
                      <a:pt x="176" y="245"/>
                      <a:pt x="177" y="250"/>
                      <a:pt x="177" y="253"/>
                    </a:cubicBezTo>
                    <a:cubicBezTo>
                      <a:pt x="176" y="256"/>
                      <a:pt x="170" y="253"/>
                      <a:pt x="167" y="254"/>
                    </a:cubicBezTo>
                    <a:cubicBezTo>
                      <a:pt x="163" y="254"/>
                      <a:pt x="160" y="255"/>
                      <a:pt x="160" y="260"/>
                    </a:cubicBezTo>
                    <a:cubicBezTo>
                      <a:pt x="160" y="264"/>
                      <a:pt x="154" y="266"/>
                      <a:pt x="154" y="271"/>
                    </a:cubicBezTo>
                    <a:cubicBezTo>
                      <a:pt x="153" y="276"/>
                      <a:pt x="158" y="276"/>
                      <a:pt x="161" y="278"/>
                    </a:cubicBezTo>
                    <a:cubicBezTo>
                      <a:pt x="164" y="280"/>
                      <a:pt x="156" y="282"/>
                      <a:pt x="155" y="285"/>
                    </a:cubicBezTo>
                    <a:cubicBezTo>
                      <a:pt x="155" y="289"/>
                      <a:pt x="163" y="295"/>
                      <a:pt x="166" y="297"/>
                    </a:cubicBezTo>
                    <a:cubicBezTo>
                      <a:pt x="169" y="299"/>
                      <a:pt x="167" y="307"/>
                      <a:pt x="168" y="311"/>
                    </a:cubicBezTo>
                    <a:cubicBezTo>
                      <a:pt x="169" y="315"/>
                      <a:pt x="173" y="310"/>
                      <a:pt x="173" y="315"/>
                    </a:cubicBezTo>
                    <a:cubicBezTo>
                      <a:pt x="172" y="320"/>
                      <a:pt x="176" y="320"/>
                      <a:pt x="177" y="323"/>
                    </a:cubicBezTo>
                    <a:cubicBezTo>
                      <a:pt x="177" y="326"/>
                      <a:pt x="184" y="326"/>
                      <a:pt x="183" y="330"/>
                    </a:cubicBezTo>
                    <a:cubicBezTo>
                      <a:pt x="181" y="334"/>
                      <a:pt x="185" y="338"/>
                      <a:pt x="187" y="340"/>
                    </a:cubicBezTo>
                    <a:cubicBezTo>
                      <a:pt x="188" y="342"/>
                      <a:pt x="194" y="346"/>
                      <a:pt x="196" y="349"/>
                    </a:cubicBezTo>
                    <a:cubicBezTo>
                      <a:pt x="197" y="352"/>
                      <a:pt x="200" y="357"/>
                      <a:pt x="205" y="355"/>
                    </a:cubicBezTo>
                    <a:cubicBezTo>
                      <a:pt x="209" y="354"/>
                      <a:pt x="209" y="358"/>
                      <a:pt x="213" y="358"/>
                    </a:cubicBezTo>
                    <a:cubicBezTo>
                      <a:pt x="216" y="357"/>
                      <a:pt x="221" y="359"/>
                      <a:pt x="222" y="362"/>
                    </a:cubicBezTo>
                    <a:cubicBezTo>
                      <a:pt x="223" y="364"/>
                      <a:pt x="233" y="367"/>
                      <a:pt x="236" y="367"/>
                    </a:cubicBezTo>
                    <a:cubicBezTo>
                      <a:pt x="239" y="368"/>
                      <a:pt x="239" y="362"/>
                      <a:pt x="242" y="361"/>
                    </a:cubicBezTo>
                    <a:cubicBezTo>
                      <a:pt x="245" y="360"/>
                      <a:pt x="244" y="349"/>
                      <a:pt x="246" y="348"/>
                    </a:cubicBezTo>
                    <a:cubicBezTo>
                      <a:pt x="248" y="348"/>
                      <a:pt x="248" y="337"/>
                      <a:pt x="245" y="336"/>
                    </a:cubicBezTo>
                    <a:cubicBezTo>
                      <a:pt x="243" y="335"/>
                      <a:pt x="244" y="331"/>
                      <a:pt x="249" y="332"/>
                    </a:cubicBezTo>
                    <a:cubicBezTo>
                      <a:pt x="255" y="333"/>
                      <a:pt x="253" y="327"/>
                      <a:pt x="256" y="326"/>
                    </a:cubicBezTo>
                    <a:cubicBezTo>
                      <a:pt x="258" y="326"/>
                      <a:pt x="257" y="321"/>
                      <a:pt x="259" y="320"/>
                    </a:cubicBezTo>
                    <a:cubicBezTo>
                      <a:pt x="261" y="320"/>
                      <a:pt x="261" y="316"/>
                      <a:pt x="259" y="314"/>
                    </a:cubicBezTo>
                    <a:cubicBezTo>
                      <a:pt x="258" y="313"/>
                      <a:pt x="259" y="311"/>
                      <a:pt x="262" y="311"/>
                    </a:cubicBezTo>
                    <a:cubicBezTo>
                      <a:pt x="265" y="310"/>
                      <a:pt x="264" y="306"/>
                      <a:pt x="261" y="305"/>
                    </a:cubicBezTo>
                    <a:cubicBezTo>
                      <a:pt x="257" y="303"/>
                      <a:pt x="258" y="299"/>
                      <a:pt x="262" y="302"/>
                    </a:cubicBezTo>
                    <a:cubicBezTo>
                      <a:pt x="266" y="304"/>
                      <a:pt x="268" y="302"/>
                      <a:pt x="266" y="299"/>
                    </a:cubicBezTo>
                    <a:cubicBezTo>
                      <a:pt x="264" y="297"/>
                      <a:pt x="269" y="295"/>
                      <a:pt x="274" y="295"/>
                    </a:cubicBezTo>
                    <a:cubicBezTo>
                      <a:pt x="279" y="294"/>
                      <a:pt x="281" y="292"/>
                      <a:pt x="281" y="288"/>
                    </a:cubicBezTo>
                    <a:cubicBezTo>
                      <a:pt x="280" y="284"/>
                      <a:pt x="286" y="284"/>
                      <a:pt x="285" y="288"/>
                    </a:cubicBezTo>
                    <a:cubicBezTo>
                      <a:pt x="283" y="291"/>
                      <a:pt x="284" y="294"/>
                      <a:pt x="286" y="292"/>
                    </a:cubicBezTo>
                    <a:cubicBezTo>
                      <a:pt x="289" y="289"/>
                      <a:pt x="293" y="291"/>
                      <a:pt x="301" y="289"/>
                    </a:cubicBezTo>
                    <a:cubicBezTo>
                      <a:pt x="309" y="286"/>
                      <a:pt x="317" y="280"/>
                      <a:pt x="319" y="273"/>
                    </a:cubicBezTo>
                    <a:cubicBezTo>
                      <a:pt x="321" y="267"/>
                      <a:pt x="330" y="268"/>
                      <a:pt x="329" y="263"/>
                    </a:cubicBezTo>
                    <a:cubicBezTo>
                      <a:pt x="328" y="259"/>
                      <a:pt x="331" y="257"/>
                      <a:pt x="337" y="260"/>
                    </a:cubicBezTo>
                    <a:cubicBezTo>
                      <a:pt x="343" y="263"/>
                      <a:pt x="338" y="258"/>
                      <a:pt x="344" y="258"/>
                    </a:cubicBezTo>
                    <a:cubicBezTo>
                      <a:pt x="351" y="258"/>
                      <a:pt x="350" y="256"/>
                      <a:pt x="356" y="256"/>
                    </a:cubicBezTo>
                    <a:cubicBezTo>
                      <a:pt x="363" y="255"/>
                      <a:pt x="379" y="253"/>
                      <a:pt x="385" y="248"/>
                    </a:cubicBezTo>
                    <a:cubicBezTo>
                      <a:pt x="391" y="243"/>
                      <a:pt x="403" y="239"/>
                      <a:pt x="408" y="236"/>
                    </a:cubicBezTo>
                    <a:cubicBezTo>
                      <a:pt x="413" y="233"/>
                      <a:pt x="414" y="230"/>
                      <a:pt x="411" y="232"/>
                    </a:cubicBezTo>
                    <a:cubicBezTo>
                      <a:pt x="408" y="234"/>
                      <a:pt x="402" y="234"/>
                      <a:pt x="397" y="233"/>
                    </a:cubicBezTo>
                    <a:cubicBezTo>
                      <a:pt x="392" y="231"/>
                      <a:pt x="384" y="227"/>
                      <a:pt x="379" y="230"/>
                    </a:cubicBezTo>
                    <a:cubicBezTo>
                      <a:pt x="373" y="234"/>
                      <a:pt x="377" y="226"/>
                      <a:pt x="381" y="225"/>
                    </a:cubicBezTo>
                    <a:cubicBezTo>
                      <a:pt x="386" y="225"/>
                      <a:pt x="384" y="222"/>
                      <a:pt x="383" y="218"/>
                    </a:cubicBezTo>
                    <a:cubicBezTo>
                      <a:pt x="382" y="213"/>
                      <a:pt x="390" y="216"/>
                      <a:pt x="394" y="221"/>
                    </a:cubicBezTo>
                    <a:cubicBezTo>
                      <a:pt x="398" y="227"/>
                      <a:pt x="405" y="229"/>
                      <a:pt x="412" y="227"/>
                    </a:cubicBezTo>
                    <a:cubicBezTo>
                      <a:pt x="418" y="226"/>
                      <a:pt x="412" y="220"/>
                      <a:pt x="415" y="217"/>
                    </a:cubicBezTo>
                    <a:cubicBezTo>
                      <a:pt x="417" y="213"/>
                      <a:pt x="395" y="202"/>
                      <a:pt x="394" y="198"/>
                    </a:cubicBezTo>
                    <a:cubicBezTo>
                      <a:pt x="393" y="194"/>
                      <a:pt x="399" y="197"/>
                      <a:pt x="406" y="200"/>
                    </a:cubicBezTo>
                    <a:cubicBezTo>
                      <a:pt x="412" y="202"/>
                      <a:pt x="413" y="195"/>
                      <a:pt x="413" y="191"/>
                    </a:cubicBezTo>
                    <a:cubicBezTo>
                      <a:pt x="413" y="188"/>
                      <a:pt x="400" y="188"/>
                      <a:pt x="394" y="191"/>
                    </a:cubicBezTo>
                    <a:cubicBezTo>
                      <a:pt x="388" y="194"/>
                      <a:pt x="382" y="187"/>
                      <a:pt x="390" y="186"/>
                    </a:cubicBezTo>
                    <a:cubicBezTo>
                      <a:pt x="398" y="185"/>
                      <a:pt x="391" y="182"/>
                      <a:pt x="393" y="179"/>
                    </a:cubicBezTo>
                    <a:cubicBezTo>
                      <a:pt x="396" y="177"/>
                      <a:pt x="406" y="186"/>
                      <a:pt x="411" y="184"/>
                    </a:cubicBezTo>
                    <a:cubicBezTo>
                      <a:pt x="417" y="183"/>
                      <a:pt x="420" y="185"/>
                      <a:pt x="425" y="181"/>
                    </a:cubicBezTo>
                    <a:cubicBezTo>
                      <a:pt x="429" y="177"/>
                      <a:pt x="417" y="174"/>
                      <a:pt x="414" y="171"/>
                    </a:cubicBezTo>
                    <a:cubicBezTo>
                      <a:pt x="412" y="168"/>
                      <a:pt x="427" y="169"/>
                      <a:pt x="432" y="169"/>
                    </a:cubicBezTo>
                    <a:cubicBezTo>
                      <a:pt x="437" y="170"/>
                      <a:pt x="438" y="162"/>
                      <a:pt x="434" y="164"/>
                    </a:cubicBezTo>
                    <a:cubicBezTo>
                      <a:pt x="430" y="165"/>
                      <a:pt x="417" y="159"/>
                      <a:pt x="420" y="155"/>
                    </a:cubicBezTo>
                    <a:cubicBezTo>
                      <a:pt x="422" y="151"/>
                      <a:pt x="428" y="156"/>
                      <a:pt x="434" y="152"/>
                    </a:cubicBezTo>
                    <a:cubicBezTo>
                      <a:pt x="440" y="149"/>
                      <a:pt x="434" y="138"/>
                      <a:pt x="430" y="138"/>
                    </a:cubicBezTo>
                    <a:cubicBezTo>
                      <a:pt x="426" y="138"/>
                      <a:pt x="416" y="136"/>
                      <a:pt x="416" y="134"/>
                    </a:cubicBezTo>
                    <a:cubicBezTo>
                      <a:pt x="416" y="132"/>
                      <a:pt x="407" y="130"/>
                      <a:pt x="410" y="128"/>
                    </a:cubicBezTo>
                    <a:cubicBezTo>
                      <a:pt x="412" y="126"/>
                      <a:pt x="415" y="131"/>
                      <a:pt x="421" y="127"/>
                    </a:cubicBezTo>
                    <a:cubicBezTo>
                      <a:pt x="426" y="123"/>
                      <a:pt x="437" y="128"/>
                      <a:pt x="442" y="127"/>
                    </a:cubicBezTo>
                    <a:cubicBezTo>
                      <a:pt x="447" y="126"/>
                      <a:pt x="440" y="116"/>
                      <a:pt x="437" y="118"/>
                    </a:cubicBezTo>
                    <a:cubicBezTo>
                      <a:pt x="435" y="120"/>
                      <a:pt x="425" y="120"/>
                      <a:pt x="424" y="115"/>
                    </a:cubicBezTo>
                    <a:cubicBezTo>
                      <a:pt x="423" y="110"/>
                      <a:pt x="433" y="115"/>
                      <a:pt x="435" y="113"/>
                    </a:cubicBezTo>
                    <a:cubicBezTo>
                      <a:pt x="437" y="110"/>
                      <a:pt x="421" y="104"/>
                      <a:pt x="419" y="109"/>
                    </a:cubicBezTo>
                    <a:cubicBezTo>
                      <a:pt x="417" y="114"/>
                      <a:pt x="408" y="113"/>
                      <a:pt x="412" y="110"/>
                    </a:cubicBezTo>
                    <a:cubicBezTo>
                      <a:pt x="417" y="107"/>
                      <a:pt x="418" y="99"/>
                      <a:pt x="417" y="95"/>
                    </a:cubicBezTo>
                    <a:cubicBezTo>
                      <a:pt x="417" y="91"/>
                      <a:pt x="434" y="90"/>
                      <a:pt x="432" y="84"/>
                    </a:cubicBezTo>
                    <a:cubicBezTo>
                      <a:pt x="430" y="77"/>
                      <a:pt x="440" y="76"/>
                      <a:pt x="445" y="76"/>
                    </a:cubicBezTo>
                    <a:cubicBezTo>
                      <a:pt x="451" y="76"/>
                      <a:pt x="445" y="69"/>
                      <a:pt x="440" y="69"/>
                    </a:cubicBezTo>
                    <a:cubicBezTo>
                      <a:pt x="434" y="70"/>
                      <a:pt x="429" y="76"/>
                      <a:pt x="426" y="74"/>
                    </a:cubicBezTo>
                    <a:cubicBezTo>
                      <a:pt x="424" y="71"/>
                      <a:pt x="432" y="67"/>
                      <a:pt x="437" y="67"/>
                    </a:cubicBezTo>
                    <a:cubicBezTo>
                      <a:pt x="442" y="67"/>
                      <a:pt x="453" y="66"/>
                      <a:pt x="457" y="64"/>
                    </a:cubicBezTo>
                    <a:cubicBezTo>
                      <a:pt x="461" y="62"/>
                      <a:pt x="450" y="60"/>
                      <a:pt x="443" y="60"/>
                    </a:cubicBezTo>
                    <a:cubicBezTo>
                      <a:pt x="435" y="61"/>
                      <a:pt x="435" y="58"/>
                      <a:pt x="446" y="58"/>
                    </a:cubicBezTo>
                    <a:cubicBezTo>
                      <a:pt x="458" y="58"/>
                      <a:pt x="456" y="55"/>
                      <a:pt x="464" y="54"/>
                    </a:cubicBezTo>
                    <a:cubicBezTo>
                      <a:pt x="472" y="53"/>
                      <a:pt x="470" y="50"/>
                      <a:pt x="475" y="50"/>
                    </a:cubicBezTo>
                    <a:cubicBezTo>
                      <a:pt x="480" y="50"/>
                      <a:pt x="493" y="44"/>
                      <a:pt x="493" y="41"/>
                    </a:cubicBezTo>
                    <a:cubicBezTo>
                      <a:pt x="493" y="39"/>
                      <a:pt x="474" y="34"/>
                      <a:pt x="465" y="34"/>
                    </a:cubicBezTo>
                    <a:close/>
                    <a:moveTo>
                      <a:pt x="169" y="241"/>
                    </a:moveTo>
                    <a:cubicBezTo>
                      <a:pt x="169" y="237"/>
                      <a:pt x="165" y="239"/>
                      <a:pt x="162" y="235"/>
                    </a:cubicBezTo>
                    <a:cubicBezTo>
                      <a:pt x="160" y="230"/>
                      <a:pt x="148" y="228"/>
                      <a:pt x="147" y="232"/>
                    </a:cubicBezTo>
                    <a:cubicBezTo>
                      <a:pt x="146" y="233"/>
                      <a:pt x="142" y="235"/>
                      <a:pt x="145" y="239"/>
                    </a:cubicBezTo>
                    <a:cubicBezTo>
                      <a:pt x="149" y="242"/>
                      <a:pt x="151" y="241"/>
                      <a:pt x="154" y="244"/>
                    </a:cubicBezTo>
                    <a:cubicBezTo>
                      <a:pt x="158" y="247"/>
                      <a:pt x="169" y="245"/>
                      <a:pt x="169" y="24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9" name="Freeform 127">
                <a:extLst>
                  <a:ext uri="{FF2B5EF4-FFF2-40B4-BE49-F238E27FC236}">
                    <a16:creationId xmlns:a16="http://schemas.microsoft.com/office/drawing/2014/main" id="{7F1FC9B7-0096-47E5-A400-B2BBDD7BE3FE}"/>
                  </a:ext>
                </a:extLst>
              </p:cNvPr>
              <p:cNvSpPr>
                <a:spLocks/>
              </p:cNvSpPr>
              <p:nvPr/>
            </p:nvSpPr>
            <p:spPr bwMode="auto">
              <a:xfrm>
                <a:off x="1785409" y="2456146"/>
                <a:ext cx="718958" cy="495617"/>
              </a:xfrm>
              <a:custGeom>
                <a:avLst/>
                <a:gdLst>
                  <a:gd name="T0" fmla="*/ 285 w 312"/>
                  <a:gd name="T1" fmla="*/ 178 h 215"/>
                  <a:gd name="T2" fmla="*/ 249 w 312"/>
                  <a:gd name="T3" fmla="*/ 163 h 215"/>
                  <a:gd name="T4" fmla="*/ 230 w 312"/>
                  <a:gd name="T5" fmla="*/ 147 h 215"/>
                  <a:gd name="T6" fmla="*/ 218 w 312"/>
                  <a:gd name="T7" fmla="*/ 25 h 215"/>
                  <a:gd name="T8" fmla="*/ 182 w 312"/>
                  <a:gd name="T9" fmla="*/ 20 h 215"/>
                  <a:gd name="T10" fmla="*/ 132 w 312"/>
                  <a:gd name="T11" fmla="*/ 14 h 215"/>
                  <a:gd name="T12" fmla="*/ 110 w 312"/>
                  <a:gd name="T13" fmla="*/ 8 h 215"/>
                  <a:gd name="T14" fmla="*/ 96 w 312"/>
                  <a:gd name="T15" fmla="*/ 7 h 215"/>
                  <a:gd name="T16" fmla="*/ 85 w 312"/>
                  <a:gd name="T17" fmla="*/ 6 h 215"/>
                  <a:gd name="T18" fmla="*/ 66 w 312"/>
                  <a:gd name="T19" fmla="*/ 15 h 215"/>
                  <a:gd name="T20" fmla="*/ 39 w 312"/>
                  <a:gd name="T21" fmla="*/ 24 h 215"/>
                  <a:gd name="T22" fmla="*/ 13 w 312"/>
                  <a:gd name="T23" fmla="*/ 42 h 215"/>
                  <a:gd name="T24" fmla="*/ 49 w 312"/>
                  <a:gd name="T25" fmla="*/ 62 h 215"/>
                  <a:gd name="T26" fmla="*/ 50 w 312"/>
                  <a:gd name="T27" fmla="*/ 73 h 215"/>
                  <a:gd name="T28" fmla="*/ 33 w 312"/>
                  <a:gd name="T29" fmla="*/ 69 h 215"/>
                  <a:gd name="T30" fmla="*/ 12 w 312"/>
                  <a:gd name="T31" fmla="*/ 75 h 215"/>
                  <a:gd name="T32" fmla="*/ 11 w 312"/>
                  <a:gd name="T33" fmla="*/ 90 h 215"/>
                  <a:gd name="T34" fmla="*/ 42 w 312"/>
                  <a:gd name="T35" fmla="*/ 97 h 215"/>
                  <a:gd name="T36" fmla="*/ 55 w 312"/>
                  <a:gd name="T37" fmla="*/ 108 h 215"/>
                  <a:gd name="T38" fmla="*/ 30 w 312"/>
                  <a:gd name="T39" fmla="*/ 112 h 215"/>
                  <a:gd name="T40" fmla="*/ 15 w 312"/>
                  <a:gd name="T41" fmla="*/ 134 h 215"/>
                  <a:gd name="T42" fmla="*/ 32 w 312"/>
                  <a:gd name="T43" fmla="*/ 156 h 215"/>
                  <a:gd name="T44" fmla="*/ 49 w 312"/>
                  <a:gd name="T45" fmla="*/ 160 h 215"/>
                  <a:gd name="T46" fmla="*/ 68 w 312"/>
                  <a:gd name="T47" fmla="*/ 168 h 215"/>
                  <a:gd name="T48" fmla="*/ 85 w 312"/>
                  <a:gd name="T49" fmla="*/ 166 h 215"/>
                  <a:gd name="T50" fmla="*/ 73 w 312"/>
                  <a:gd name="T51" fmla="*/ 191 h 215"/>
                  <a:gd name="T52" fmla="*/ 41 w 312"/>
                  <a:gd name="T53" fmla="*/ 212 h 215"/>
                  <a:gd name="T54" fmla="*/ 60 w 312"/>
                  <a:gd name="T55" fmla="*/ 204 h 215"/>
                  <a:gd name="T56" fmla="*/ 78 w 312"/>
                  <a:gd name="T57" fmla="*/ 196 h 215"/>
                  <a:gd name="T58" fmla="*/ 104 w 312"/>
                  <a:gd name="T59" fmla="*/ 178 h 215"/>
                  <a:gd name="T60" fmla="*/ 117 w 312"/>
                  <a:gd name="T61" fmla="*/ 166 h 215"/>
                  <a:gd name="T62" fmla="*/ 123 w 312"/>
                  <a:gd name="T63" fmla="*/ 152 h 215"/>
                  <a:gd name="T64" fmla="*/ 139 w 312"/>
                  <a:gd name="T65" fmla="*/ 136 h 215"/>
                  <a:gd name="T66" fmla="*/ 136 w 312"/>
                  <a:gd name="T67" fmla="*/ 143 h 215"/>
                  <a:gd name="T68" fmla="*/ 130 w 312"/>
                  <a:gd name="T69" fmla="*/ 160 h 215"/>
                  <a:gd name="T70" fmla="*/ 161 w 312"/>
                  <a:gd name="T71" fmla="*/ 153 h 215"/>
                  <a:gd name="T72" fmla="*/ 160 w 312"/>
                  <a:gd name="T73" fmla="*/ 140 h 215"/>
                  <a:gd name="T74" fmla="*/ 177 w 312"/>
                  <a:gd name="T75" fmla="*/ 143 h 215"/>
                  <a:gd name="T76" fmla="*/ 181 w 312"/>
                  <a:gd name="T77" fmla="*/ 148 h 215"/>
                  <a:gd name="T78" fmla="*/ 196 w 312"/>
                  <a:gd name="T79" fmla="*/ 151 h 215"/>
                  <a:gd name="T80" fmla="*/ 231 w 312"/>
                  <a:gd name="T81" fmla="*/ 153 h 215"/>
                  <a:gd name="T82" fmla="*/ 243 w 312"/>
                  <a:gd name="T83" fmla="*/ 165 h 215"/>
                  <a:gd name="T84" fmla="*/ 263 w 312"/>
                  <a:gd name="T85" fmla="*/ 172 h 215"/>
                  <a:gd name="T86" fmla="*/ 268 w 312"/>
                  <a:gd name="T87" fmla="*/ 177 h 215"/>
                  <a:gd name="T88" fmla="*/ 263 w 312"/>
                  <a:gd name="T89" fmla="*/ 185 h 215"/>
                  <a:gd name="T90" fmla="*/ 268 w 312"/>
                  <a:gd name="T91" fmla="*/ 186 h 215"/>
                  <a:gd name="T92" fmla="*/ 275 w 312"/>
                  <a:gd name="T93" fmla="*/ 184 h 215"/>
                  <a:gd name="T94" fmla="*/ 277 w 312"/>
                  <a:gd name="T95" fmla="*/ 187 h 215"/>
                  <a:gd name="T96" fmla="*/ 277 w 312"/>
                  <a:gd name="T97" fmla="*/ 195 h 215"/>
                  <a:gd name="T98" fmla="*/ 286 w 312"/>
                  <a:gd name="T99" fmla="*/ 195 h 215"/>
                  <a:gd name="T100" fmla="*/ 288 w 312"/>
                  <a:gd name="T101" fmla="*/ 203 h 215"/>
                  <a:gd name="T102" fmla="*/ 282 w 312"/>
                  <a:gd name="T103" fmla="*/ 214 h 215"/>
                  <a:gd name="T104" fmla="*/ 291 w 312"/>
                  <a:gd name="T105" fmla="*/ 208 h 215"/>
                  <a:gd name="T106" fmla="*/ 300 w 312"/>
                  <a:gd name="T107" fmla="*/ 213 h 215"/>
                  <a:gd name="T108" fmla="*/ 309 w 312"/>
                  <a:gd name="T109" fmla="*/ 21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2" h="215">
                    <a:moveTo>
                      <a:pt x="307" y="203"/>
                    </a:moveTo>
                    <a:cubicBezTo>
                      <a:pt x="308" y="200"/>
                      <a:pt x="308" y="198"/>
                      <a:pt x="299" y="195"/>
                    </a:cubicBezTo>
                    <a:cubicBezTo>
                      <a:pt x="290" y="191"/>
                      <a:pt x="291" y="189"/>
                      <a:pt x="285" y="178"/>
                    </a:cubicBezTo>
                    <a:cubicBezTo>
                      <a:pt x="279" y="167"/>
                      <a:pt x="268" y="162"/>
                      <a:pt x="268" y="158"/>
                    </a:cubicBezTo>
                    <a:cubicBezTo>
                      <a:pt x="268" y="154"/>
                      <a:pt x="257" y="155"/>
                      <a:pt x="257" y="158"/>
                    </a:cubicBezTo>
                    <a:cubicBezTo>
                      <a:pt x="257" y="161"/>
                      <a:pt x="252" y="162"/>
                      <a:pt x="249" y="163"/>
                    </a:cubicBezTo>
                    <a:cubicBezTo>
                      <a:pt x="247" y="165"/>
                      <a:pt x="246" y="162"/>
                      <a:pt x="243" y="159"/>
                    </a:cubicBezTo>
                    <a:cubicBezTo>
                      <a:pt x="241" y="156"/>
                      <a:pt x="235" y="153"/>
                      <a:pt x="235" y="151"/>
                    </a:cubicBezTo>
                    <a:cubicBezTo>
                      <a:pt x="235" y="149"/>
                      <a:pt x="234" y="145"/>
                      <a:pt x="230" y="147"/>
                    </a:cubicBezTo>
                    <a:cubicBezTo>
                      <a:pt x="226" y="149"/>
                      <a:pt x="224" y="147"/>
                      <a:pt x="222" y="149"/>
                    </a:cubicBezTo>
                    <a:cubicBezTo>
                      <a:pt x="221" y="150"/>
                      <a:pt x="218" y="148"/>
                      <a:pt x="218" y="148"/>
                    </a:cubicBezTo>
                    <a:cubicBezTo>
                      <a:pt x="218" y="25"/>
                      <a:pt x="218" y="25"/>
                      <a:pt x="218" y="25"/>
                    </a:cubicBezTo>
                    <a:cubicBezTo>
                      <a:pt x="217" y="24"/>
                      <a:pt x="215" y="24"/>
                      <a:pt x="214" y="24"/>
                    </a:cubicBezTo>
                    <a:cubicBezTo>
                      <a:pt x="209" y="22"/>
                      <a:pt x="202" y="18"/>
                      <a:pt x="197" y="19"/>
                    </a:cubicBezTo>
                    <a:cubicBezTo>
                      <a:pt x="193" y="20"/>
                      <a:pt x="185" y="21"/>
                      <a:pt x="182" y="20"/>
                    </a:cubicBezTo>
                    <a:cubicBezTo>
                      <a:pt x="179" y="18"/>
                      <a:pt x="175" y="17"/>
                      <a:pt x="170" y="18"/>
                    </a:cubicBezTo>
                    <a:cubicBezTo>
                      <a:pt x="164" y="19"/>
                      <a:pt x="160" y="15"/>
                      <a:pt x="152" y="13"/>
                    </a:cubicBezTo>
                    <a:cubicBezTo>
                      <a:pt x="145" y="11"/>
                      <a:pt x="134" y="13"/>
                      <a:pt x="132" y="14"/>
                    </a:cubicBezTo>
                    <a:cubicBezTo>
                      <a:pt x="129" y="15"/>
                      <a:pt x="130" y="12"/>
                      <a:pt x="127" y="12"/>
                    </a:cubicBezTo>
                    <a:cubicBezTo>
                      <a:pt x="124" y="12"/>
                      <a:pt x="126" y="11"/>
                      <a:pt x="124" y="8"/>
                    </a:cubicBezTo>
                    <a:cubicBezTo>
                      <a:pt x="123" y="5"/>
                      <a:pt x="114" y="8"/>
                      <a:pt x="110" y="8"/>
                    </a:cubicBezTo>
                    <a:cubicBezTo>
                      <a:pt x="107" y="8"/>
                      <a:pt x="106" y="6"/>
                      <a:pt x="106" y="5"/>
                    </a:cubicBezTo>
                    <a:cubicBezTo>
                      <a:pt x="107" y="3"/>
                      <a:pt x="104" y="4"/>
                      <a:pt x="102" y="6"/>
                    </a:cubicBezTo>
                    <a:cubicBezTo>
                      <a:pt x="101" y="8"/>
                      <a:pt x="98" y="8"/>
                      <a:pt x="96" y="7"/>
                    </a:cubicBezTo>
                    <a:cubicBezTo>
                      <a:pt x="95" y="6"/>
                      <a:pt x="99" y="5"/>
                      <a:pt x="99" y="3"/>
                    </a:cubicBezTo>
                    <a:cubicBezTo>
                      <a:pt x="100" y="2"/>
                      <a:pt x="95" y="1"/>
                      <a:pt x="93" y="0"/>
                    </a:cubicBezTo>
                    <a:cubicBezTo>
                      <a:pt x="91" y="0"/>
                      <a:pt x="88" y="2"/>
                      <a:pt x="85" y="6"/>
                    </a:cubicBezTo>
                    <a:cubicBezTo>
                      <a:pt x="81" y="9"/>
                      <a:pt x="75" y="9"/>
                      <a:pt x="72" y="8"/>
                    </a:cubicBezTo>
                    <a:cubicBezTo>
                      <a:pt x="68" y="8"/>
                      <a:pt x="64" y="9"/>
                      <a:pt x="64" y="11"/>
                    </a:cubicBezTo>
                    <a:cubicBezTo>
                      <a:pt x="65" y="13"/>
                      <a:pt x="69" y="12"/>
                      <a:pt x="66" y="15"/>
                    </a:cubicBezTo>
                    <a:cubicBezTo>
                      <a:pt x="64" y="17"/>
                      <a:pt x="63" y="11"/>
                      <a:pt x="60" y="14"/>
                    </a:cubicBezTo>
                    <a:cubicBezTo>
                      <a:pt x="58" y="17"/>
                      <a:pt x="50" y="17"/>
                      <a:pt x="48" y="16"/>
                    </a:cubicBezTo>
                    <a:cubicBezTo>
                      <a:pt x="47" y="16"/>
                      <a:pt x="41" y="22"/>
                      <a:pt x="39" y="24"/>
                    </a:cubicBezTo>
                    <a:cubicBezTo>
                      <a:pt x="37" y="26"/>
                      <a:pt x="40" y="28"/>
                      <a:pt x="36" y="33"/>
                    </a:cubicBezTo>
                    <a:cubicBezTo>
                      <a:pt x="31" y="38"/>
                      <a:pt x="18" y="37"/>
                      <a:pt x="15" y="37"/>
                    </a:cubicBezTo>
                    <a:cubicBezTo>
                      <a:pt x="13" y="37"/>
                      <a:pt x="15" y="40"/>
                      <a:pt x="13" y="42"/>
                    </a:cubicBezTo>
                    <a:cubicBezTo>
                      <a:pt x="12" y="44"/>
                      <a:pt x="15" y="46"/>
                      <a:pt x="22" y="47"/>
                    </a:cubicBezTo>
                    <a:cubicBezTo>
                      <a:pt x="29" y="49"/>
                      <a:pt x="34" y="59"/>
                      <a:pt x="35" y="61"/>
                    </a:cubicBezTo>
                    <a:cubicBezTo>
                      <a:pt x="36" y="64"/>
                      <a:pt x="45" y="61"/>
                      <a:pt x="49" y="62"/>
                    </a:cubicBezTo>
                    <a:cubicBezTo>
                      <a:pt x="52" y="62"/>
                      <a:pt x="48" y="67"/>
                      <a:pt x="52" y="69"/>
                    </a:cubicBezTo>
                    <a:cubicBezTo>
                      <a:pt x="55" y="70"/>
                      <a:pt x="59" y="68"/>
                      <a:pt x="60" y="70"/>
                    </a:cubicBezTo>
                    <a:cubicBezTo>
                      <a:pt x="61" y="73"/>
                      <a:pt x="54" y="70"/>
                      <a:pt x="50" y="73"/>
                    </a:cubicBezTo>
                    <a:cubicBezTo>
                      <a:pt x="47" y="76"/>
                      <a:pt x="45" y="77"/>
                      <a:pt x="44" y="75"/>
                    </a:cubicBezTo>
                    <a:cubicBezTo>
                      <a:pt x="42" y="73"/>
                      <a:pt x="36" y="74"/>
                      <a:pt x="33" y="75"/>
                    </a:cubicBezTo>
                    <a:cubicBezTo>
                      <a:pt x="30" y="75"/>
                      <a:pt x="33" y="71"/>
                      <a:pt x="33" y="69"/>
                    </a:cubicBezTo>
                    <a:cubicBezTo>
                      <a:pt x="34" y="67"/>
                      <a:pt x="29" y="66"/>
                      <a:pt x="23" y="70"/>
                    </a:cubicBezTo>
                    <a:cubicBezTo>
                      <a:pt x="17" y="73"/>
                      <a:pt x="20" y="72"/>
                      <a:pt x="19" y="74"/>
                    </a:cubicBezTo>
                    <a:cubicBezTo>
                      <a:pt x="18" y="77"/>
                      <a:pt x="16" y="73"/>
                      <a:pt x="12" y="75"/>
                    </a:cubicBezTo>
                    <a:cubicBezTo>
                      <a:pt x="8" y="77"/>
                      <a:pt x="2" y="79"/>
                      <a:pt x="1" y="81"/>
                    </a:cubicBezTo>
                    <a:cubicBezTo>
                      <a:pt x="0" y="84"/>
                      <a:pt x="9" y="85"/>
                      <a:pt x="13" y="86"/>
                    </a:cubicBezTo>
                    <a:cubicBezTo>
                      <a:pt x="16" y="87"/>
                      <a:pt x="8" y="89"/>
                      <a:pt x="11" y="90"/>
                    </a:cubicBezTo>
                    <a:cubicBezTo>
                      <a:pt x="14" y="91"/>
                      <a:pt x="13" y="93"/>
                      <a:pt x="17" y="96"/>
                    </a:cubicBezTo>
                    <a:cubicBezTo>
                      <a:pt x="22" y="98"/>
                      <a:pt x="32" y="96"/>
                      <a:pt x="34" y="96"/>
                    </a:cubicBezTo>
                    <a:cubicBezTo>
                      <a:pt x="37" y="96"/>
                      <a:pt x="40" y="99"/>
                      <a:pt x="42" y="97"/>
                    </a:cubicBezTo>
                    <a:cubicBezTo>
                      <a:pt x="44" y="94"/>
                      <a:pt x="52" y="88"/>
                      <a:pt x="56" y="92"/>
                    </a:cubicBezTo>
                    <a:cubicBezTo>
                      <a:pt x="60" y="95"/>
                      <a:pt x="52" y="95"/>
                      <a:pt x="54" y="97"/>
                    </a:cubicBezTo>
                    <a:cubicBezTo>
                      <a:pt x="56" y="100"/>
                      <a:pt x="58" y="105"/>
                      <a:pt x="55" y="108"/>
                    </a:cubicBezTo>
                    <a:cubicBezTo>
                      <a:pt x="51" y="111"/>
                      <a:pt x="47" y="109"/>
                      <a:pt x="45" y="109"/>
                    </a:cubicBezTo>
                    <a:cubicBezTo>
                      <a:pt x="43" y="108"/>
                      <a:pt x="44" y="113"/>
                      <a:pt x="40" y="115"/>
                    </a:cubicBezTo>
                    <a:cubicBezTo>
                      <a:pt x="37" y="118"/>
                      <a:pt x="35" y="112"/>
                      <a:pt x="30" y="112"/>
                    </a:cubicBezTo>
                    <a:cubicBezTo>
                      <a:pt x="26" y="112"/>
                      <a:pt x="27" y="118"/>
                      <a:pt x="27" y="121"/>
                    </a:cubicBezTo>
                    <a:cubicBezTo>
                      <a:pt x="27" y="123"/>
                      <a:pt x="21" y="120"/>
                      <a:pt x="19" y="126"/>
                    </a:cubicBezTo>
                    <a:cubicBezTo>
                      <a:pt x="17" y="133"/>
                      <a:pt x="11" y="127"/>
                      <a:pt x="15" y="134"/>
                    </a:cubicBezTo>
                    <a:cubicBezTo>
                      <a:pt x="20" y="140"/>
                      <a:pt x="19" y="136"/>
                      <a:pt x="22" y="138"/>
                    </a:cubicBezTo>
                    <a:cubicBezTo>
                      <a:pt x="26" y="141"/>
                      <a:pt x="19" y="145"/>
                      <a:pt x="22" y="146"/>
                    </a:cubicBezTo>
                    <a:cubicBezTo>
                      <a:pt x="26" y="147"/>
                      <a:pt x="30" y="153"/>
                      <a:pt x="32" y="156"/>
                    </a:cubicBezTo>
                    <a:cubicBezTo>
                      <a:pt x="35" y="158"/>
                      <a:pt x="38" y="154"/>
                      <a:pt x="42" y="154"/>
                    </a:cubicBezTo>
                    <a:cubicBezTo>
                      <a:pt x="45" y="154"/>
                      <a:pt x="44" y="149"/>
                      <a:pt x="46" y="151"/>
                    </a:cubicBezTo>
                    <a:cubicBezTo>
                      <a:pt x="48" y="153"/>
                      <a:pt x="51" y="158"/>
                      <a:pt x="49" y="160"/>
                    </a:cubicBezTo>
                    <a:cubicBezTo>
                      <a:pt x="47" y="161"/>
                      <a:pt x="48" y="166"/>
                      <a:pt x="48" y="168"/>
                    </a:cubicBezTo>
                    <a:cubicBezTo>
                      <a:pt x="48" y="170"/>
                      <a:pt x="56" y="169"/>
                      <a:pt x="57" y="167"/>
                    </a:cubicBezTo>
                    <a:cubicBezTo>
                      <a:pt x="57" y="164"/>
                      <a:pt x="64" y="164"/>
                      <a:pt x="68" y="168"/>
                    </a:cubicBezTo>
                    <a:cubicBezTo>
                      <a:pt x="72" y="172"/>
                      <a:pt x="73" y="172"/>
                      <a:pt x="73" y="169"/>
                    </a:cubicBezTo>
                    <a:cubicBezTo>
                      <a:pt x="73" y="166"/>
                      <a:pt x="76" y="163"/>
                      <a:pt x="76" y="165"/>
                    </a:cubicBezTo>
                    <a:cubicBezTo>
                      <a:pt x="76" y="168"/>
                      <a:pt x="80" y="169"/>
                      <a:pt x="85" y="166"/>
                    </a:cubicBezTo>
                    <a:cubicBezTo>
                      <a:pt x="91" y="164"/>
                      <a:pt x="88" y="166"/>
                      <a:pt x="85" y="170"/>
                    </a:cubicBezTo>
                    <a:cubicBezTo>
                      <a:pt x="81" y="175"/>
                      <a:pt x="85" y="182"/>
                      <a:pt x="82" y="183"/>
                    </a:cubicBezTo>
                    <a:cubicBezTo>
                      <a:pt x="80" y="183"/>
                      <a:pt x="77" y="191"/>
                      <a:pt x="73" y="191"/>
                    </a:cubicBezTo>
                    <a:cubicBezTo>
                      <a:pt x="68" y="192"/>
                      <a:pt x="60" y="201"/>
                      <a:pt x="59" y="202"/>
                    </a:cubicBezTo>
                    <a:cubicBezTo>
                      <a:pt x="58" y="203"/>
                      <a:pt x="48" y="199"/>
                      <a:pt x="47" y="203"/>
                    </a:cubicBezTo>
                    <a:cubicBezTo>
                      <a:pt x="45" y="207"/>
                      <a:pt x="39" y="210"/>
                      <a:pt x="41" y="212"/>
                    </a:cubicBezTo>
                    <a:cubicBezTo>
                      <a:pt x="42" y="213"/>
                      <a:pt x="50" y="209"/>
                      <a:pt x="50" y="207"/>
                    </a:cubicBezTo>
                    <a:cubicBezTo>
                      <a:pt x="51" y="205"/>
                      <a:pt x="52" y="205"/>
                      <a:pt x="53" y="207"/>
                    </a:cubicBezTo>
                    <a:cubicBezTo>
                      <a:pt x="55" y="208"/>
                      <a:pt x="58" y="206"/>
                      <a:pt x="60" y="204"/>
                    </a:cubicBezTo>
                    <a:cubicBezTo>
                      <a:pt x="61" y="203"/>
                      <a:pt x="64" y="204"/>
                      <a:pt x="66" y="204"/>
                    </a:cubicBezTo>
                    <a:cubicBezTo>
                      <a:pt x="67" y="204"/>
                      <a:pt x="68" y="202"/>
                      <a:pt x="73" y="201"/>
                    </a:cubicBezTo>
                    <a:cubicBezTo>
                      <a:pt x="78" y="200"/>
                      <a:pt x="76" y="199"/>
                      <a:pt x="78" y="196"/>
                    </a:cubicBezTo>
                    <a:cubicBezTo>
                      <a:pt x="79" y="194"/>
                      <a:pt x="90" y="188"/>
                      <a:pt x="92" y="188"/>
                    </a:cubicBezTo>
                    <a:cubicBezTo>
                      <a:pt x="94" y="187"/>
                      <a:pt x="93" y="184"/>
                      <a:pt x="95" y="183"/>
                    </a:cubicBezTo>
                    <a:cubicBezTo>
                      <a:pt x="98" y="183"/>
                      <a:pt x="101" y="180"/>
                      <a:pt x="104" y="178"/>
                    </a:cubicBezTo>
                    <a:cubicBezTo>
                      <a:pt x="107" y="175"/>
                      <a:pt x="108" y="176"/>
                      <a:pt x="110" y="176"/>
                    </a:cubicBezTo>
                    <a:cubicBezTo>
                      <a:pt x="113" y="175"/>
                      <a:pt x="111" y="170"/>
                      <a:pt x="113" y="170"/>
                    </a:cubicBezTo>
                    <a:cubicBezTo>
                      <a:pt x="116" y="169"/>
                      <a:pt x="117" y="168"/>
                      <a:pt x="117" y="166"/>
                    </a:cubicBezTo>
                    <a:cubicBezTo>
                      <a:pt x="117" y="164"/>
                      <a:pt x="111" y="164"/>
                      <a:pt x="111" y="162"/>
                    </a:cubicBezTo>
                    <a:cubicBezTo>
                      <a:pt x="110" y="161"/>
                      <a:pt x="116" y="156"/>
                      <a:pt x="118" y="157"/>
                    </a:cubicBezTo>
                    <a:cubicBezTo>
                      <a:pt x="119" y="157"/>
                      <a:pt x="123" y="155"/>
                      <a:pt x="123" y="152"/>
                    </a:cubicBezTo>
                    <a:cubicBezTo>
                      <a:pt x="123" y="149"/>
                      <a:pt x="126" y="148"/>
                      <a:pt x="128" y="146"/>
                    </a:cubicBezTo>
                    <a:cubicBezTo>
                      <a:pt x="131" y="143"/>
                      <a:pt x="130" y="141"/>
                      <a:pt x="132" y="141"/>
                    </a:cubicBezTo>
                    <a:cubicBezTo>
                      <a:pt x="135" y="141"/>
                      <a:pt x="137" y="138"/>
                      <a:pt x="139" y="136"/>
                    </a:cubicBezTo>
                    <a:cubicBezTo>
                      <a:pt x="142" y="135"/>
                      <a:pt x="139" y="138"/>
                      <a:pt x="144" y="138"/>
                    </a:cubicBezTo>
                    <a:cubicBezTo>
                      <a:pt x="149" y="138"/>
                      <a:pt x="148" y="143"/>
                      <a:pt x="144" y="141"/>
                    </a:cubicBezTo>
                    <a:cubicBezTo>
                      <a:pt x="141" y="140"/>
                      <a:pt x="139" y="140"/>
                      <a:pt x="136" y="143"/>
                    </a:cubicBezTo>
                    <a:cubicBezTo>
                      <a:pt x="133" y="146"/>
                      <a:pt x="135" y="147"/>
                      <a:pt x="133" y="150"/>
                    </a:cubicBezTo>
                    <a:cubicBezTo>
                      <a:pt x="130" y="154"/>
                      <a:pt x="130" y="156"/>
                      <a:pt x="133" y="156"/>
                    </a:cubicBezTo>
                    <a:cubicBezTo>
                      <a:pt x="136" y="156"/>
                      <a:pt x="133" y="159"/>
                      <a:pt x="130" y="160"/>
                    </a:cubicBezTo>
                    <a:cubicBezTo>
                      <a:pt x="127" y="161"/>
                      <a:pt x="129" y="162"/>
                      <a:pt x="134" y="162"/>
                    </a:cubicBezTo>
                    <a:cubicBezTo>
                      <a:pt x="138" y="162"/>
                      <a:pt x="144" y="156"/>
                      <a:pt x="149" y="154"/>
                    </a:cubicBezTo>
                    <a:cubicBezTo>
                      <a:pt x="155" y="151"/>
                      <a:pt x="159" y="154"/>
                      <a:pt x="161" y="153"/>
                    </a:cubicBezTo>
                    <a:cubicBezTo>
                      <a:pt x="163" y="153"/>
                      <a:pt x="159" y="150"/>
                      <a:pt x="161" y="149"/>
                    </a:cubicBezTo>
                    <a:cubicBezTo>
                      <a:pt x="163" y="148"/>
                      <a:pt x="159" y="148"/>
                      <a:pt x="158" y="144"/>
                    </a:cubicBezTo>
                    <a:cubicBezTo>
                      <a:pt x="156" y="141"/>
                      <a:pt x="160" y="143"/>
                      <a:pt x="160" y="140"/>
                    </a:cubicBezTo>
                    <a:cubicBezTo>
                      <a:pt x="161" y="138"/>
                      <a:pt x="163" y="139"/>
                      <a:pt x="165" y="140"/>
                    </a:cubicBezTo>
                    <a:cubicBezTo>
                      <a:pt x="167" y="141"/>
                      <a:pt x="169" y="139"/>
                      <a:pt x="171" y="142"/>
                    </a:cubicBezTo>
                    <a:cubicBezTo>
                      <a:pt x="172" y="145"/>
                      <a:pt x="174" y="141"/>
                      <a:pt x="177" y="143"/>
                    </a:cubicBezTo>
                    <a:cubicBezTo>
                      <a:pt x="180" y="146"/>
                      <a:pt x="176" y="145"/>
                      <a:pt x="173" y="146"/>
                    </a:cubicBezTo>
                    <a:cubicBezTo>
                      <a:pt x="170" y="147"/>
                      <a:pt x="172" y="151"/>
                      <a:pt x="174" y="149"/>
                    </a:cubicBezTo>
                    <a:cubicBezTo>
                      <a:pt x="177" y="147"/>
                      <a:pt x="179" y="146"/>
                      <a:pt x="181" y="148"/>
                    </a:cubicBezTo>
                    <a:cubicBezTo>
                      <a:pt x="183" y="150"/>
                      <a:pt x="184" y="149"/>
                      <a:pt x="185" y="147"/>
                    </a:cubicBezTo>
                    <a:cubicBezTo>
                      <a:pt x="187" y="145"/>
                      <a:pt x="187" y="147"/>
                      <a:pt x="187" y="149"/>
                    </a:cubicBezTo>
                    <a:cubicBezTo>
                      <a:pt x="187" y="150"/>
                      <a:pt x="191" y="151"/>
                      <a:pt x="196" y="151"/>
                    </a:cubicBezTo>
                    <a:cubicBezTo>
                      <a:pt x="202" y="152"/>
                      <a:pt x="211" y="151"/>
                      <a:pt x="214" y="151"/>
                    </a:cubicBezTo>
                    <a:cubicBezTo>
                      <a:pt x="216" y="151"/>
                      <a:pt x="215" y="155"/>
                      <a:pt x="221" y="156"/>
                    </a:cubicBezTo>
                    <a:cubicBezTo>
                      <a:pt x="226" y="157"/>
                      <a:pt x="228" y="150"/>
                      <a:pt x="231" y="153"/>
                    </a:cubicBezTo>
                    <a:cubicBezTo>
                      <a:pt x="234" y="155"/>
                      <a:pt x="231" y="156"/>
                      <a:pt x="229" y="158"/>
                    </a:cubicBezTo>
                    <a:cubicBezTo>
                      <a:pt x="228" y="159"/>
                      <a:pt x="231" y="159"/>
                      <a:pt x="233" y="160"/>
                    </a:cubicBezTo>
                    <a:cubicBezTo>
                      <a:pt x="235" y="161"/>
                      <a:pt x="240" y="163"/>
                      <a:pt x="243" y="165"/>
                    </a:cubicBezTo>
                    <a:cubicBezTo>
                      <a:pt x="245" y="167"/>
                      <a:pt x="246" y="170"/>
                      <a:pt x="252" y="173"/>
                    </a:cubicBezTo>
                    <a:cubicBezTo>
                      <a:pt x="258" y="176"/>
                      <a:pt x="252" y="166"/>
                      <a:pt x="257" y="169"/>
                    </a:cubicBezTo>
                    <a:cubicBezTo>
                      <a:pt x="261" y="172"/>
                      <a:pt x="259" y="169"/>
                      <a:pt x="263" y="172"/>
                    </a:cubicBezTo>
                    <a:cubicBezTo>
                      <a:pt x="267" y="175"/>
                      <a:pt x="265" y="171"/>
                      <a:pt x="264" y="165"/>
                    </a:cubicBezTo>
                    <a:cubicBezTo>
                      <a:pt x="262" y="160"/>
                      <a:pt x="265" y="164"/>
                      <a:pt x="267" y="166"/>
                    </a:cubicBezTo>
                    <a:cubicBezTo>
                      <a:pt x="269" y="169"/>
                      <a:pt x="269" y="173"/>
                      <a:pt x="268" y="177"/>
                    </a:cubicBezTo>
                    <a:cubicBezTo>
                      <a:pt x="266" y="180"/>
                      <a:pt x="261" y="177"/>
                      <a:pt x="262" y="175"/>
                    </a:cubicBezTo>
                    <a:cubicBezTo>
                      <a:pt x="262" y="174"/>
                      <a:pt x="256" y="174"/>
                      <a:pt x="256" y="177"/>
                    </a:cubicBezTo>
                    <a:cubicBezTo>
                      <a:pt x="256" y="179"/>
                      <a:pt x="260" y="184"/>
                      <a:pt x="263" y="185"/>
                    </a:cubicBezTo>
                    <a:cubicBezTo>
                      <a:pt x="266" y="185"/>
                      <a:pt x="263" y="190"/>
                      <a:pt x="265" y="190"/>
                    </a:cubicBezTo>
                    <a:cubicBezTo>
                      <a:pt x="268" y="191"/>
                      <a:pt x="268" y="196"/>
                      <a:pt x="269" y="195"/>
                    </a:cubicBezTo>
                    <a:cubicBezTo>
                      <a:pt x="270" y="194"/>
                      <a:pt x="270" y="189"/>
                      <a:pt x="268" y="186"/>
                    </a:cubicBezTo>
                    <a:cubicBezTo>
                      <a:pt x="267" y="184"/>
                      <a:pt x="267" y="180"/>
                      <a:pt x="269" y="181"/>
                    </a:cubicBezTo>
                    <a:cubicBezTo>
                      <a:pt x="272" y="181"/>
                      <a:pt x="269" y="185"/>
                      <a:pt x="271" y="186"/>
                    </a:cubicBezTo>
                    <a:cubicBezTo>
                      <a:pt x="272" y="188"/>
                      <a:pt x="273" y="185"/>
                      <a:pt x="275" y="184"/>
                    </a:cubicBezTo>
                    <a:cubicBezTo>
                      <a:pt x="278" y="182"/>
                      <a:pt x="274" y="178"/>
                      <a:pt x="275" y="176"/>
                    </a:cubicBezTo>
                    <a:cubicBezTo>
                      <a:pt x="276" y="174"/>
                      <a:pt x="279" y="178"/>
                      <a:pt x="280" y="182"/>
                    </a:cubicBezTo>
                    <a:cubicBezTo>
                      <a:pt x="281" y="185"/>
                      <a:pt x="277" y="185"/>
                      <a:pt x="277" y="187"/>
                    </a:cubicBezTo>
                    <a:cubicBezTo>
                      <a:pt x="277" y="189"/>
                      <a:pt x="274" y="188"/>
                      <a:pt x="273" y="189"/>
                    </a:cubicBezTo>
                    <a:cubicBezTo>
                      <a:pt x="272" y="190"/>
                      <a:pt x="272" y="197"/>
                      <a:pt x="274" y="198"/>
                    </a:cubicBezTo>
                    <a:cubicBezTo>
                      <a:pt x="275" y="198"/>
                      <a:pt x="276" y="192"/>
                      <a:pt x="277" y="195"/>
                    </a:cubicBezTo>
                    <a:cubicBezTo>
                      <a:pt x="278" y="198"/>
                      <a:pt x="281" y="191"/>
                      <a:pt x="282" y="194"/>
                    </a:cubicBezTo>
                    <a:cubicBezTo>
                      <a:pt x="283" y="197"/>
                      <a:pt x="287" y="200"/>
                      <a:pt x="289" y="199"/>
                    </a:cubicBezTo>
                    <a:cubicBezTo>
                      <a:pt x="291" y="198"/>
                      <a:pt x="288" y="195"/>
                      <a:pt x="286" y="195"/>
                    </a:cubicBezTo>
                    <a:cubicBezTo>
                      <a:pt x="283" y="195"/>
                      <a:pt x="284" y="191"/>
                      <a:pt x="286" y="191"/>
                    </a:cubicBezTo>
                    <a:cubicBezTo>
                      <a:pt x="288" y="191"/>
                      <a:pt x="292" y="197"/>
                      <a:pt x="292" y="199"/>
                    </a:cubicBezTo>
                    <a:cubicBezTo>
                      <a:pt x="292" y="201"/>
                      <a:pt x="290" y="201"/>
                      <a:pt x="288" y="203"/>
                    </a:cubicBezTo>
                    <a:cubicBezTo>
                      <a:pt x="286" y="205"/>
                      <a:pt x="283" y="199"/>
                      <a:pt x="281" y="199"/>
                    </a:cubicBezTo>
                    <a:cubicBezTo>
                      <a:pt x="279" y="200"/>
                      <a:pt x="281" y="203"/>
                      <a:pt x="282" y="206"/>
                    </a:cubicBezTo>
                    <a:cubicBezTo>
                      <a:pt x="283" y="208"/>
                      <a:pt x="279" y="212"/>
                      <a:pt x="282" y="214"/>
                    </a:cubicBezTo>
                    <a:cubicBezTo>
                      <a:pt x="285" y="215"/>
                      <a:pt x="284" y="212"/>
                      <a:pt x="285" y="211"/>
                    </a:cubicBezTo>
                    <a:cubicBezTo>
                      <a:pt x="286" y="209"/>
                      <a:pt x="288" y="211"/>
                      <a:pt x="289" y="212"/>
                    </a:cubicBezTo>
                    <a:cubicBezTo>
                      <a:pt x="291" y="214"/>
                      <a:pt x="291" y="210"/>
                      <a:pt x="291" y="208"/>
                    </a:cubicBezTo>
                    <a:cubicBezTo>
                      <a:pt x="291" y="206"/>
                      <a:pt x="294" y="207"/>
                      <a:pt x="295" y="209"/>
                    </a:cubicBezTo>
                    <a:cubicBezTo>
                      <a:pt x="297" y="212"/>
                      <a:pt x="297" y="207"/>
                      <a:pt x="299" y="207"/>
                    </a:cubicBezTo>
                    <a:cubicBezTo>
                      <a:pt x="301" y="208"/>
                      <a:pt x="300" y="211"/>
                      <a:pt x="300" y="213"/>
                    </a:cubicBezTo>
                    <a:cubicBezTo>
                      <a:pt x="300" y="215"/>
                      <a:pt x="304" y="212"/>
                      <a:pt x="303" y="214"/>
                    </a:cubicBezTo>
                    <a:cubicBezTo>
                      <a:pt x="303" y="214"/>
                      <a:pt x="303" y="214"/>
                      <a:pt x="303" y="215"/>
                    </a:cubicBezTo>
                    <a:cubicBezTo>
                      <a:pt x="305" y="213"/>
                      <a:pt x="307" y="212"/>
                      <a:pt x="309" y="211"/>
                    </a:cubicBezTo>
                    <a:cubicBezTo>
                      <a:pt x="312" y="208"/>
                      <a:pt x="306" y="206"/>
                      <a:pt x="307" y="20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0" name="Freeform 128">
                <a:extLst>
                  <a:ext uri="{FF2B5EF4-FFF2-40B4-BE49-F238E27FC236}">
                    <a16:creationId xmlns:a16="http://schemas.microsoft.com/office/drawing/2014/main" id="{81581C3C-7292-4593-A1AD-C818691678C8}"/>
                  </a:ext>
                </a:extLst>
              </p:cNvPr>
              <p:cNvSpPr>
                <a:spLocks/>
              </p:cNvSpPr>
              <p:nvPr/>
            </p:nvSpPr>
            <p:spPr bwMode="auto">
              <a:xfrm>
                <a:off x="1792937" y="2963055"/>
                <a:ext cx="20076" cy="23840"/>
              </a:xfrm>
              <a:custGeom>
                <a:avLst/>
                <a:gdLst>
                  <a:gd name="T0" fmla="*/ 3 w 9"/>
                  <a:gd name="T1" fmla="*/ 9 h 10"/>
                  <a:gd name="T2" fmla="*/ 7 w 9"/>
                  <a:gd name="T3" fmla="*/ 3 h 10"/>
                  <a:gd name="T4" fmla="*/ 3 w 9"/>
                  <a:gd name="T5" fmla="*/ 9 h 10"/>
                </a:gdLst>
                <a:ahLst/>
                <a:cxnLst>
                  <a:cxn ang="0">
                    <a:pos x="T0" y="T1"/>
                  </a:cxn>
                  <a:cxn ang="0">
                    <a:pos x="T2" y="T3"/>
                  </a:cxn>
                  <a:cxn ang="0">
                    <a:pos x="T4" y="T5"/>
                  </a:cxn>
                </a:cxnLst>
                <a:rect l="0" t="0" r="r" b="b"/>
                <a:pathLst>
                  <a:path w="9" h="10">
                    <a:moveTo>
                      <a:pt x="3" y="9"/>
                    </a:moveTo>
                    <a:cubicBezTo>
                      <a:pt x="7" y="7"/>
                      <a:pt x="9" y="5"/>
                      <a:pt x="7" y="3"/>
                    </a:cubicBezTo>
                    <a:cubicBezTo>
                      <a:pt x="6" y="0"/>
                      <a:pt x="0" y="10"/>
                      <a:pt x="3"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1" name="Freeform 129">
                <a:extLst>
                  <a:ext uri="{FF2B5EF4-FFF2-40B4-BE49-F238E27FC236}">
                    <a16:creationId xmlns:a16="http://schemas.microsoft.com/office/drawing/2014/main" id="{9B93C8CC-7488-4D0C-A7AA-FC3F17EAA4C2}"/>
                  </a:ext>
                </a:extLst>
              </p:cNvPr>
              <p:cNvSpPr>
                <a:spLocks/>
              </p:cNvSpPr>
              <p:nvPr/>
            </p:nvSpPr>
            <p:spPr bwMode="auto">
              <a:xfrm>
                <a:off x="1836853" y="2942979"/>
                <a:ext cx="41406" cy="16311"/>
              </a:xfrm>
              <a:custGeom>
                <a:avLst/>
                <a:gdLst>
                  <a:gd name="T0" fmla="*/ 14 w 18"/>
                  <a:gd name="T1" fmla="*/ 2 h 7"/>
                  <a:gd name="T2" fmla="*/ 4 w 18"/>
                  <a:gd name="T3" fmla="*/ 7 h 7"/>
                  <a:gd name="T4" fmla="*/ 10 w 18"/>
                  <a:gd name="T5" fmla="*/ 5 h 7"/>
                  <a:gd name="T6" fmla="*/ 14 w 18"/>
                  <a:gd name="T7" fmla="*/ 2 h 7"/>
                </a:gdLst>
                <a:ahLst/>
                <a:cxnLst>
                  <a:cxn ang="0">
                    <a:pos x="T0" y="T1"/>
                  </a:cxn>
                  <a:cxn ang="0">
                    <a:pos x="T2" y="T3"/>
                  </a:cxn>
                  <a:cxn ang="0">
                    <a:pos x="T4" y="T5"/>
                  </a:cxn>
                  <a:cxn ang="0">
                    <a:pos x="T6" y="T7"/>
                  </a:cxn>
                </a:cxnLst>
                <a:rect l="0" t="0" r="r" b="b"/>
                <a:pathLst>
                  <a:path w="18" h="7">
                    <a:moveTo>
                      <a:pt x="14" y="2"/>
                    </a:moveTo>
                    <a:cubicBezTo>
                      <a:pt x="10" y="0"/>
                      <a:pt x="0" y="6"/>
                      <a:pt x="4" y="7"/>
                    </a:cubicBezTo>
                    <a:cubicBezTo>
                      <a:pt x="6" y="7"/>
                      <a:pt x="7" y="5"/>
                      <a:pt x="10" y="5"/>
                    </a:cubicBezTo>
                    <a:cubicBezTo>
                      <a:pt x="13" y="5"/>
                      <a:pt x="18" y="3"/>
                      <a:pt x="14"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130">
                <a:extLst>
                  <a:ext uri="{FF2B5EF4-FFF2-40B4-BE49-F238E27FC236}">
                    <a16:creationId xmlns:a16="http://schemas.microsoft.com/office/drawing/2014/main" id="{E7F1CA81-F826-4DAE-B28D-137A2EF8D743}"/>
                  </a:ext>
                </a:extLst>
              </p:cNvPr>
              <p:cNvSpPr>
                <a:spLocks/>
              </p:cNvSpPr>
              <p:nvPr/>
            </p:nvSpPr>
            <p:spPr bwMode="auto">
              <a:xfrm>
                <a:off x="2030081" y="2846365"/>
                <a:ext cx="55208" cy="50189"/>
              </a:xfrm>
              <a:custGeom>
                <a:avLst/>
                <a:gdLst>
                  <a:gd name="T0" fmla="*/ 21 w 24"/>
                  <a:gd name="T1" fmla="*/ 2 h 22"/>
                  <a:gd name="T2" fmla="*/ 15 w 24"/>
                  <a:gd name="T3" fmla="*/ 4 h 22"/>
                  <a:gd name="T4" fmla="*/ 7 w 24"/>
                  <a:gd name="T5" fmla="*/ 12 h 22"/>
                  <a:gd name="T6" fmla="*/ 2 w 24"/>
                  <a:gd name="T7" fmla="*/ 14 h 22"/>
                  <a:gd name="T8" fmla="*/ 5 w 24"/>
                  <a:gd name="T9" fmla="*/ 21 h 22"/>
                  <a:gd name="T10" fmla="*/ 9 w 24"/>
                  <a:gd name="T11" fmla="*/ 21 h 22"/>
                  <a:gd name="T12" fmla="*/ 20 w 24"/>
                  <a:gd name="T13" fmla="*/ 13 h 22"/>
                  <a:gd name="T14" fmla="*/ 17 w 24"/>
                  <a:gd name="T15" fmla="*/ 8 h 22"/>
                  <a:gd name="T16" fmla="*/ 22 w 24"/>
                  <a:gd name="T17" fmla="*/ 6 h 22"/>
                  <a:gd name="T18" fmla="*/ 21 w 24"/>
                  <a:gd name="T19"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2">
                    <a:moveTo>
                      <a:pt x="21" y="2"/>
                    </a:moveTo>
                    <a:cubicBezTo>
                      <a:pt x="21" y="0"/>
                      <a:pt x="18" y="0"/>
                      <a:pt x="15" y="4"/>
                    </a:cubicBezTo>
                    <a:cubicBezTo>
                      <a:pt x="11" y="8"/>
                      <a:pt x="8" y="10"/>
                      <a:pt x="7" y="12"/>
                    </a:cubicBezTo>
                    <a:cubicBezTo>
                      <a:pt x="7" y="14"/>
                      <a:pt x="3" y="12"/>
                      <a:pt x="2" y="14"/>
                    </a:cubicBezTo>
                    <a:cubicBezTo>
                      <a:pt x="0" y="17"/>
                      <a:pt x="2" y="22"/>
                      <a:pt x="5" y="21"/>
                    </a:cubicBezTo>
                    <a:cubicBezTo>
                      <a:pt x="7" y="19"/>
                      <a:pt x="8" y="21"/>
                      <a:pt x="9" y="21"/>
                    </a:cubicBezTo>
                    <a:cubicBezTo>
                      <a:pt x="11" y="21"/>
                      <a:pt x="18" y="16"/>
                      <a:pt x="20" y="13"/>
                    </a:cubicBezTo>
                    <a:cubicBezTo>
                      <a:pt x="21" y="11"/>
                      <a:pt x="17" y="10"/>
                      <a:pt x="17" y="8"/>
                    </a:cubicBezTo>
                    <a:cubicBezTo>
                      <a:pt x="17" y="7"/>
                      <a:pt x="20" y="7"/>
                      <a:pt x="22" y="6"/>
                    </a:cubicBezTo>
                    <a:cubicBezTo>
                      <a:pt x="24" y="5"/>
                      <a:pt x="21" y="4"/>
                      <a:pt x="21"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3" name="Freeform 131">
                <a:extLst>
                  <a:ext uri="{FF2B5EF4-FFF2-40B4-BE49-F238E27FC236}">
                    <a16:creationId xmlns:a16="http://schemas.microsoft.com/office/drawing/2014/main" id="{6EAE9BEC-8817-40D2-B774-6FCD4B5C29A7}"/>
                  </a:ext>
                </a:extLst>
              </p:cNvPr>
              <p:cNvSpPr>
                <a:spLocks/>
              </p:cNvSpPr>
              <p:nvPr/>
            </p:nvSpPr>
            <p:spPr bwMode="auto">
              <a:xfrm>
                <a:off x="1796702" y="2794921"/>
                <a:ext cx="37642" cy="23840"/>
              </a:xfrm>
              <a:custGeom>
                <a:avLst/>
                <a:gdLst>
                  <a:gd name="T0" fmla="*/ 8 w 16"/>
                  <a:gd name="T1" fmla="*/ 3 h 10"/>
                  <a:gd name="T2" fmla="*/ 1 w 16"/>
                  <a:gd name="T3" fmla="*/ 5 h 10"/>
                  <a:gd name="T4" fmla="*/ 12 w 16"/>
                  <a:gd name="T5" fmla="*/ 9 h 10"/>
                  <a:gd name="T6" fmla="*/ 14 w 16"/>
                  <a:gd name="T7" fmla="*/ 3 h 10"/>
                  <a:gd name="T8" fmla="*/ 8 w 16"/>
                  <a:gd name="T9" fmla="*/ 3 h 10"/>
                </a:gdLst>
                <a:ahLst/>
                <a:cxnLst>
                  <a:cxn ang="0">
                    <a:pos x="T0" y="T1"/>
                  </a:cxn>
                  <a:cxn ang="0">
                    <a:pos x="T2" y="T3"/>
                  </a:cxn>
                  <a:cxn ang="0">
                    <a:pos x="T4" y="T5"/>
                  </a:cxn>
                  <a:cxn ang="0">
                    <a:pos x="T6" y="T7"/>
                  </a:cxn>
                  <a:cxn ang="0">
                    <a:pos x="T8" y="T9"/>
                  </a:cxn>
                </a:cxnLst>
                <a:rect l="0" t="0" r="r" b="b"/>
                <a:pathLst>
                  <a:path w="16" h="10">
                    <a:moveTo>
                      <a:pt x="8" y="3"/>
                    </a:moveTo>
                    <a:cubicBezTo>
                      <a:pt x="8" y="0"/>
                      <a:pt x="0" y="2"/>
                      <a:pt x="1" y="5"/>
                    </a:cubicBezTo>
                    <a:cubicBezTo>
                      <a:pt x="2" y="8"/>
                      <a:pt x="9" y="10"/>
                      <a:pt x="12" y="9"/>
                    </a:cubicBezTo>
                    <a:cubicBezTo>
                      <a:pt x="15" y="8"/>
                      <a:pt x="16" y="5"/>
                      <a:pt x="14" y="3"/>
                    </a:cubicBezTo>
                    <a:cubicBezTo>
                      <a:pt x="12" y="1"/>
                      <a:pt x="9" y="6"/>
                      <a:pt x="8"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4" name="Freeform 132">
                <a:extLst>
                  <a:ext uri="{FF2B5EF4-FFF2-40B4-BE49-F238E27FC236}">
                    <a16:creationId xmlns:a16="http://schemas.microsoft.com/office/drawing/2014/main" id="{771D0C1C-5981-4DF3-ADDA-87C59B9FAA2D}"/>
                  </a:ext>
                </a:extLst>
              </p:cNvPr>
              <p:cNvSpPr>
                <a:spLocks/>
              </p:cNvSpPr>
              <p:nvPr/>
            </p:nvSpPr>
            <p:spPr bwMode="auto">
              <a:xfrm>
                <a:off x="2594707" y="3077235"/>
                <a:ext cx="1076555" cy="537022"/>
              </a:xfrm>
              <a:custGeom>
                <a:avLst/>
                <a:gdLst>
                  <a:gd name="T0" fmla="*/ 439 w 467"/>
                  <a:gd name="T1" fmla="*/ 36 h 233"/>
                  <a:gd name="T2" fmla="*/ 391 w 467"/>
                  <a:gd name="T3" fmla="*/ 55 h 233"/>
                  <a:gd name="T4" fmla="*/ 369 w 467"/>
                  <a:gd name="T5" fmla="*/ 64 h 233"/>
                  <a:gd name="T6" fmla="*/ 348 w 467"/>
                  <a:gd name="T7" fmla="*/ 81 h 233"/>
                  <a:gd name="T8" fmla="*/ 342 w 467"/>
                  <a:gd name="T9" fmla="*/ 74 h 233"/>
                  <a:gd name="T10" fmla="*/ 329 w 467"/>
                  <a:gd name="T11" fmla="*/ 59 h 233"/>
                  <a:gd name="T12" fmla="*/ 311 w 467"/>
                  <a:gd name="T13" fmla="*/ 49 h 233"/>
                  <a:gd name="T14" fmla="*/ 297 w 467"/>
                  <a:gd name="T15" fmla="*/ 63 h 233"/>
                  <a:gd name="T16" fmla="*/ 328 w 467"/>
                  <a:gd name="T17" fmla="*/ 35 h 233"/>
                  <a:gd name="T18" fmla="*/ 323 w 467"/>
                  <a:gd name="T19" fmla="*/ 32 h 233"/>
                  <a:gd name="T20" fmla="*/ 295 w 467"/>
                  <a:gd name="T21" fmla="*/ 27 h 233"/>
                  <a:gd name="T22" fmla="*/ 264 w 467"/>
                  <a:gd name="T23" fmla="*/ 29 h 233"/>
                  <a:gd name="T24" fmla="*/ 272 w 467"/>
                  <a:gd name="T25" fmla="*/ 15 h 233"/>
                  <a:gd name="T26" fmla="*/ 251 w 467"/>
                  <a:gd name="T27" fmla="*/ 11 h 233"/>
                  <a:gd name="T28" fmla="*/ 238 w 467"/>
                  <a:gd name="T29" fmla="*/ 6 h 233"/>
                  <a:gd name="T30" fmla="*/ 19 w 467"/>
                  <a:gd name="T31" fmla="*/ 17 h 233"/>
                  <a:gd name="T32" fmla="*/ 14 w 467"/>
                  <a:gd name="T33" fmla="*/ 16 h 233"/>
                  <a:gd name="T34" fmla="*/ 0 w 467"/>
                  <a:gd name="T35" fmla="*/ 13 h 233"/>
                  <a:gd name="T36" fmla="*/ 8 w 467"/>
                  <a:gd name="T37" fmla="*/ 34 h 233"/>
                  <a:gd name="T38" fmla="*/ 3 w 467"/>
                  <a:gd name="T39" fmla="*/ 74 h 233"/>
                  <a:gd name="T40" fmla="*/ 9 w 467"/>
                  <a:gd name="T41" fmla="*/ 108 h 233"/>
                  <a:gd name="T42" fmla="*/ 22 w 467"/>
                  <a:gd name="T43" fmla="*/ 124 h 233"/>
                  <a:gd name="T44" fmla="*/ 36 w 467"/>
                  <a:gd name="T45" fmla="*/ 147 h 233"/>
                  <a:gd name="T46" fmla="*/ 60 w 467"/>
                  <a:gd name="T47" fmla="*/ 162 h 233"/>
                  <a:gd name="T48" fmla="*/ 89 w 467"/>
                  <a:gd name="T49" fmla="*/ 169 h 233"/>
                  <a:gd name="T50" fmla="*/ 136 w 467"/>
                  <a:gd name="T51" fmla="*/ 173 h 233"/>
                  <a:gd name="T52" fmla="*/ 162 w 467"/>
                  <a:gd name="T53" fmla="*/ 187 h 233"/>
                  <a:gd name="T54" fmla="*/ 181 w 467"/>
                  <a:gd name="T55" fmla="*/ 190 h 233"/>
                  <a:gd name="T56" fmla="*/ 205 w 467"/>
                  <a:gd name="T57" fmla="*/ 215 h 233"/>
                  <a:gd name="T58" fmla="*/ 222 w 467"/>
                  <a:gd name="T59" fmla="*/ 225 h 233"/>
                  <a:gd name="T60" fmla="*/ 227 w 467"/>
                  <a:gd name="T61" fmla="*/ 202 h 233"/>
                  <a:gd name="T62" fmla="*/ 244 w 467"/>
                  <a:gd name="T63" fmla="*/ 192 h 233"/>
                  <a:gd name="T64" fmla="*/ 257 w 467"/>
                  <a:gd name="T65" fmla="*/ 190 h 233"/>
                  <a:gd name="T66" fmla="*/ 276 w 467"/>
                  <a:gd name="T67" fmla="*/ 195 h 233"/>
                  <a:gd name="T68" fmla="*/ 284 w 467"/>
                  <a:gd name="T69" fmla="*/ 193 h 233"/>
                  <a:gd name="T70" fmla="*/ 295 w 467"/>
                  <a:gd name="T71" fmla="*/ 183 h 233"/>
                  <a:gd name="T72" fmla="*/ 317 w 467"/>
                  <a:gd name="T73" fmla="*/ 190 h 233"/>
                  <a:gd name="T74" fmla="*/ 338 w 467"/>
                  <a:gd name="T75" fmla="*/ 197 h 233"/>
                  <a:gd name="T76" fmla="*/ 345 w 467"/>
                  <a:gd name="T77" fmla="*/ 222 h 233"/>
                  <a:gd name="T78" fmla="*/ 360 w 467"/>
                  <a:gd name="T79" fmla="*/ 221 h 233"/>
                  <a:gd name="T80" fmla="*/ 349 w 467"/>
                  <a:gd name="T81" fmla="*/ 181 h 233"/>
                  <a:gd name="T82" fmla="*/ 372 w 467"/>
                  <a:gd name="T83" fmla="*/ 154 h 233"/>
                  <a:gd name="T84" fmla="*/ 386 w 467"/>
                  <a:gd name="T85" fmla="*/ 141 h 233"/>
                  <a:gd name="T86" fmla="*/ 395 w 467"/>
                  <a:gd name="T87" fmla="*/ 134 h 233"/>
                  <a:gd name="T88" fmla="*/ 390 w 467"/>
                  <a:gd name="T89" fmla="*/ 122 h 233"/>
                  <a:gd name="T90" fmla="*/ 389 w 467"/>
                  <a:gd name="T91" fmla="*/ 101 h 233"/>
                  <a:gd name="T92" fmla="*/ 393 w 467"/>
                  <a:gd name="T93" fmla="*/ 119 h 233"/>
                  <a:gd name="T94" fmla="*/ 398 w 467"/>
                  <a:gd name="T95" fmla="*/ 103 h 233"/>
                  <a:gd name="T96" fmla="*/ 413 w 467"/>
                  <a:gd name="T97" fmla="*/ 90 h 233"/>
                  <a:gd name="T98" fmla="*/ 425 w 467"/>
                  <a:gd name="T99" fmla="*/ 82 h 233"/>
                  <a:gd name="T100" fmla="*/ 434 w 467"/>
                  <a:gd name="T101" fmla="*/ 73 h 233"/>
                  <a:gd name="T102" fmla="*/ 445 w 467"/>
                  <a:gd name="T103" fmla="*/ 58 h 233"/>
                  <a:gd name="T104" fmla="*/ 467 w 467"/>
                  <a:gd name="T105" fmla="*/ 4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7" h="233">
                    <a:moveTo>
                      <a:pt x="460" y="25"/>
                    </a:moveTo>
                    <a:cubicBezTo>
                      <a:pt x="460" y="23"/>
                      <a:pt x="452" y="25"/>
                      <a:pt x="449" y="22"/>
                    </a:cubicBezTo>
                    <a:cubicBezTo>
                      <a:pt x="446" y="19"/>
                      <a:pt x="440" y="31"/>
                      <a:pt x="439" y="36"/>
                    </a:cubicBezTo>
                    <a:cubicBezTo>
                      <a:pt x="438" y="41"/>
                      <a:pt x="429" y="47"/>
                      <a:pt x="429" y="47"/>
                    </a:cubicBezTo>
                    <a:cubicBezTo>
                      <a:pt x="429" y="47"/>
                      <a:pt x="404" y="47"/>
                      <a:pt x="401" y="47"/>
                    </a:cubicBezTo>
                    <a:cubicBezTo>
                      <a:pt x="400" y="47"/>
                      <a:pt x="394" y="52"/>
                      <a:pt x="391" y="55"/>
                    </a:cubicBezTo>
                    <a:cubicBezTo>
                      <a:pt x="391" y="55"/>
                      <a:pt x="391" y="55"/>
                      <a:pt x="391" y="56"/>
                    </a:cubicBezTo>
                    <a:cubicBezTo>
                      <a:pt x="393" y="60"/>
                      <a:pt x="384" y="63"/>
                      <a:pt x="375" y="63"/>
                    </a:cubicBezTo>
                    <a:cubicBezTo>
                      <a:pt x="372" y="64"/>
                      <a:pt x="370" y="64"/>
                      <a:pt x="369" y="64"/>
                    </a:cubicBezTo>
                    <a:cubicBezTo>
                      <a:pt x="369" y="65"/>
                      <a:pt x="369" y="66"/>
                      <a:pt x="369" y="67"/>
                    </a:cubicBezTo>
                    <a:cubicBezTo>
                      <a:pt x="369" y="68"/>
                      <a:pt x="368" y="69"/>
                      <a:pt x="367" y="69"/>
                    </a:cubicBezTo>
                    <a:cubicBezTo>
                      <a:pt x="366" y="72"/>
                      <a:pt x="355" y="77"/>
                      <a:pt x="348" y="81"/>
                    </a:cubicBezTo>
                    <a:cubicBezTo>
                      <a:pt x="342" y="84"/>
                      <a:pt x="332" y="82"/>
                      <a:pt x="332" y="77"/>
                    </a:cubicBezTo>
                    <a:cubicBezTo>
                      <a:pt x="332" y="72"/>
                      <a:pt x="337" y="73"/>
                      <a:pt x="338" y="75"/>
                    </a:cubicBezTo>
                    <a:cubicBezTo>
                      <a:pt x="339" y="76"/>
                      <a:pt x="340" y="76"/>
                      <a:pt x="342" y="74"/>
                    </a:cubicBezTo>
                    <a:cubicBezTo>
                      <a:pt x="340" y="73"/>
                      <a:pt x="340" y="70"/>
                      <a:pt x="340" y="68"/>
                    </a:cubicBezTo>
                    <a:cubicBezTo>
                      <a:pt x="338" y="67"/>
                      <a:pt x="342" y="59"/>
                      <a:pt x="337" y="58"/>
                    </a:cubicBezTo>
                    <a:cubicBezTo>
                      <a:pt x="333" y="56"/>
                      <a:pt x="328" y="64"/>
                      <a:pt x="329" y="59"/>
                    </a:cubicBezTo>
                    <a:cubicBezTo>
                      <a:pt x="330" y="55"/>
                      <a:pt x="336" y="51"/>
                      <a:pt x="332" y="45"/>
                    </a:cubicBezTo>
                    <a:cubicBezTo>
                      <a:pt x="328" y="39"/>
                      <a:pt x="321" y="39"/>
                      <a:pt x="320" y="43"/>
                    </a:cubicBezTo>
                    <a:cubicBezTo>
                      <a:pt x="318" y="48"/>
                      <a:pt x="313" y="46"/>
                      <a:pt x="311" y="49"/>
                    </a:cubicBezTo>
                    <a:cubicBezTo>
                      <a:pt x="310" y="53"/>
                      <a:pt x="308" y="61"/>
                      <a:pt x="309" y="66"/>
                    </a:cubicBezTo>
                    <a:cubicBezTo>
                      <a:pt x="311" y="72"/>
                      <a:pt x="309" y="75"/>
                      <a:pt x="304" y="78"/>
                    </a:cubicBezTo>
                    <a:cubicBezTo>
                      <a:pt x="298" y="81"/>
                      <a:pt x="295" y="73"/>
                      <a:pt x="297" y="63"/>
                    </a:cubicBezTo>
                    <a:cubicBezTo>
                      <a:pt x="299" y="56"/>
                      <a:pt x="303" y="49"/>
                      <a:pt x="299" y="49"/>
                    </a:cubicBezTo>
                    <a:cubicBezTo>
                      <a:pt x="296" y="49"/>
                      <a:pt x="304" y="40"/>
                      <a:pt x="311" y="39"/>
                    </a:cubicBezTo>
                    <a:cubicBezTo>
                      <a:pt x="319" y="37"/>
                      <a:pt x="328" y="37"/>
                      <a:pt x="328" y="35"/>
                    </a:cubicBezTo>
                    <a:cubicBezTo>
                      <a:pt x="328" y="35"/>
                      <a:pt x="328" y="35"/>
                      <a:pt x="329" y="34"/>
                    </a:cubicBezTo>
                    <a:cubicBezTo>
                      <a:pt x="328" y="33"/>
                      <a:pt x="326" y="32"/>
                      <a:pt x="324" y="31"/>
                    </a:cubicBezTo>
                    <a:cubicBezTo>
                      <a:pt x="324" y="32"/>
                      <a:pt x="324" y="32"/>
                      <a:pt x="323" y="32"/>
                    </a:cubicBezTo>
                    <a:cubicBezTo>
                      <a:pt x="321" y="34"/>
                      <a:pt x="321" y="29"/>
                      <a:pt x="316" y="29"/>
                    </a:cubicBezTo>
                    <a:cubicBezTo>
                      <a:pt x="311" y="29"/>
                      <a:pt x="305" y="34"/>
                      <a:pt x="301" y="32"/>
                    </a:cubicBezTo>
                    <a:cubicBezTo>
                      <a:pt x="297" y="30"/>
                      <a:pt x="299" y="27"/>
                      <a:pt x="295" y="27"/>
                    </a:cubicBezTo>
                    <a:cubicBezTo>
                      <a:pt x="291" y="27"/>
                      <a:pt x="298" y="20"/>
                      <a:pt x="292" y="23"/>
                    </a:cubicBezTo>
                    <a:cubicBezTo>
                      <a:pt x="286" y="26"/>
                      <a:pt x="278" y="34"/>
                      <a:pt x="274" y="30"/>
                    </a:cubicBezTo>
                    <a:cubicBezTo>
                      <a:pt x="270" y="27"/>
                      <a:pt x="266" y="31"/>
                      <a:pt x="264" y="29"/>
                    </a:cubicBezTo>
                    <a:cubicBezTo>
                      <a:pt x="261" y="26"/>
                      <a:pt x="274" y="18"/>
                      <a:pt x="280" y="18"/>
                    </a:cubicBezTo>
                    <a:cubicBezTo>
                      <a:pt x="281" y="18"/>
                      <a:pt x="282" y="18"/>
                      <a:pt x="284" y="17"/>
                    </a:cubicBezTo>
                    <a:cubicBezTo>
                      <a:pt x="281" y="15"/>
                      <a:pt x="274" y="13"/>
                      <a:pt x="272" y="15"/>
                    </a:cubicBezTo>
                    <a:cubicBezTo>
                      <a:pt x="270" y="18"/>
                      <a:pt x="267" y="16"/>
                      <a:pt x="265" y="14"/>
                    </a:cubicBezTo>
                    <a:cubicBezTo>
                      <a:pt x="264" y="12"/>
                      <a:pt x="262" y="14"/>
                      <a:pt x="259" y="11"/>
                    </a:cubicBezTo>
                    <a:cubicBezTo>
                      <a:pt x="256" y="8"/>
                      <a:pt x="253" y="10"/>
                      <a:pt x="251" y="11"/>
                    </a:cubicBezTo>
                    <a:cubicBezTo>
                      <a:pt x="250" y="12"/>
                      <a:pt x="248" y="10"/>
                      <a:pt x="244" y="9"/>
                    </a:cubicBezTo>
                    <a:cubicBezTo>
                      <a:pt x="241" y="7"/>
                      <a:pt x="244" y="4"/>
                      <a:pt x="241" y="2"/>
                    </a:cubicBezTo>
                    <a:cubicBezTo>
                      <a:pt x="238" y="0"/>
                      <a:pt x="238" y="6"/>
                      <a:pt x="238" y="6"/>
                    </a:cubicBezTo>
                    <a:cubicBezTo>
                      <a:pt x="17" y="7"/>
                      <a:pt x="17" y="7"/>
                      <a:pt x="17" y="7"/>
                    </a:cubicBezTo>
                    <a:cubicBezTo>
                      <a:pt x="17" y="8"/>
                      <a:pt x="17" y="8"/>
                      <a:pt x="17" y="8"/>
                    </a:cubicBezTo>
                    <a:cubicBezTo>
                      <a:pt x="20" y="11"/>
                      <a:pt x="18" y="13"/>
                      <a:pt x="19" y="17"/>
                    </a:cubicBezTo>
                    <a:cubicBezTo>
                      <a:pt x="20" y="20"/>
                      <a:pt x="19" y="25"/>
                      <a:pt x="16" y="25"/>
                    </a:cubicBezTo>
                    <a:cubicBezTo>
                      <a:pt x="14" y="25"/>
                      <a:pt x="13" y="22"/>
                      <a:pt x="15" y="21"/>
                    </a:cubicBezTo>
                    <a:cubicBezTo>
                      <a:pt x="17" y="20"/>
                      <a:pt x="16" y="16"/>
                      <a:pt x="14" y="16"/>
                    </a:cubicBezTo>
                    <a:cubicBezTo>
                      <a:pt x="13" y="16"/>
                      <a:pt x="13" y="14"/>
                      <a:pt x="13" y="13"/>
                    </a:cubicBezTo>
                    <a:cubicBezTo>
                      <a:pt x="9" y="14"/>
                      <a:pt x="5" y="13"/>
                      <a:pt x="0" y="13"/>
                    </a:cubicBezTo>
                    <a:cubicBezTo>
                      <a:pt x="0" y="13"/>
                      <a:pt x="0" y="13"/>
                      <a:pt x="0" y="13"/>
                    </a:cubicBezTo>
                    <a:cubicBezTo>
                      <a:pt x="0" y="16"/>
                      <a:pt x="1" y="20"/>
                      <a:pt x="4" y="24"/>
                    </a:cubicBezTo>
                    <a:cubicBezTo>
                      <a:pt x="7" y="28"/>
                      <a:pt x="5" y="30"/>
                      <a:pt x="8" y="32"/>
                    </a:cubicBezTo>
                    <a:cubicBezTo>
                      <a:pt x="10" y="33"/>
                      <a:pt x="10" y="35"/>
                      <a:pt x="8" y="34"/>
                    </a:cubicBezTo>
                    <a:cubicBezTo>
                      <a:pt x="5" y="34"/>
                      <a:pt x="7" y="36"/>
                      <a:pt x="6" y="42"/>
                    </a:cubicBezTo>
                    <a:cubicBezTo>
                      <a:pt x="5" y="47"/>
                      <a:pt x="5" y="58"/>
                      <a:pt x="5" y="61"/>
                    </a:cubicBezTo>
                    <a:cubicBezTo>
                      <a:pt x="4" y="65"/>
                      <a:pt x="1" y="70"/>
                      <a:pt x="3" y="74"/>
                    </a:cubicBezTo>
                    <a:cubicBezTo>
                      <a:pt x="5" y="77"/>
                      <a:pt x="7" y="82"/>
                      <a:pt x="5" y="87"/>
                    </a:cubicBezTo>
                    <a:cubicBezTo>
                      <a:pt x="4" y="91"/>
                      <a:pt x="4" y="94"/>
                      <a:pt x="6" y="97"/>
                    </a:cubicBezTo>
                    <a:cubicBezTo>
                      <a:pt x="8" y="101"/>
                      <a:pt x="7" y="107"/>
                      <a:pt x="9" y="108"/>
                    </a:cubicBezTo>
                    <a:cubicBezTo>
                      <a:pt x="11" y="109"/>
                      <a:pt x="13" y="112"/>
                      <a:pt x="15" y="115"/>
                    </a:cubicBezTo>
                    <a:cubicBezTo>
                      <a:pt x="17" y="118"/>
                      <a:pt x="19" y="116"/>
                      <a:pt x="19" y="119"/>
                    </a:cubicBezTo>
                    <a:cubicBezTo>
                      <a:pt x="19" y="123"/>
                      <a:pt x="19" y="123"/>
                      <a:pt x="22" y="124"/>
                    </a:cubicBezTo>
                    <a:cubicBezTo>
                      <a:pt x="25" y="126"/>
                      <a:pt x="23" y="129"/>
                      <a:pt x="23" y="131"/>
                    </a:cubicBezTo>
                    <a:cubicBezTo>
                      <a:pt x="23" y="132"/>
                      <a:pt x="27" y="136"/>
                      <a:pt x="32" y="140"/>
                    </a:cubicBezTo>
                    <a:cubicBezTo>
                      <a:pt x="36" y="144"/>
                      <a:pt x="32" y="147"/>
                      <a:pt x="36" y="147"/>
                    </a:cubicBezTo>
                    <a:cubicBezTo>
                      <a:pt x="39" y="147"/>
                      <a:pt x="42" y="149"/>
                      <a:pt x="46" y="151"/>
                    </a:cubicBezTo>
                    <a:cubicBezTo>
                      <a:pt x="49" y="153"/>
                      <a:pt x="50" y="152"/>
                      <a:pt x="53" y="153"/>
                    </a:cubicBezTo>
                    <a:cubicBezTo>
                      <a:pt x="55" y="153"/>
                      <a:pt x="59" y="158"/>
                      <a:pt x="60" y="162"/>
                    </a:cubicBezTo>
                    <a:cubicBezTo>
                      <a:pt x="60" y="163"/>
                      <a:pt x="61" y="165"/>
                      <a:pt x="62" y="167"/>
                    </a:cubicBezTo>
                    <a:cubicBezTo>
                      <a:pt x="80" y="164"/>
                      <a:pt x="80" y="164"/>
                      <a:pt x="80" y="164"/>
                    </a:cubicBezTo>
                    <a:cubicBezTo>
                      <a:pt x="80" y="164"/>
                      <a:pt x="86" y="168"/>
                      <a:pt x="89" y="169"/>
                    </a:cubicBezTo>
                    <a:cubicBezTo>
                      <a:pt x="93" y="170"/>
                      <a:pt x="110" y="176"/>
                      <a:pt x="110" y="176"/>
                    </a:cubicBezTo>
                    <a:cubicBezTo>
                      <a:pt x="133" y="176"/>
                      <a:pt x="133" y="176"/>
                      <a:pt x="133" y="176"/>
                    </a:cubicBezTo>
                    <a:cubicBezTo>
                      <a:pt x="136" y="173"/>
                      <a:pt x="136" y="173"/>
                      <a:pt x="136" y="173"/>
                    </a:cubicBezTo>
                    <a:cubicBezTo>
                      <a:pt x="148" y="173"/>
                      <a:pt x="148" y="173"/>
                      <a:pt x="148" y="173"/>
                    </a:cubicBezTo>
                    <a:cubicBezTo>
                      <a:pt x="148" y="173"/>
                      <a:pt x="156" y="180"/>
                      <a:pt x="157" y="181"/>
                    </a:cubicBezTo>
                    <a:cubicBezTo>
                      <a:pt x="158" y="181"/>
                      <a:pt x="162" y="185"/>
                      <a:pt x="162" y="187"/>
                    </a:cubicBezTo>
                    <a:cubicBezTo>
                      <a:pt x="162" y="189"/>
                      <a:pt x="163" y="191"/>
                      <a:pt x="165" y="192"/>
                    </a:cubicBezTo>
                    <a:cubicBezTo>
                      <a:pt x="167" y="193"/>
                      <a:pt x="174" y="197"/>
                      <a:pt x="175" y="197"/>
                    </a:cubicBezTo>
                    <a:cubicBezTo>
                      <a:pt x="176" y="197"/>
                      <a:pt x="178" y="189"/>
                      <a:pt x="181" y="190"/>
                    </a:cubicBezTo>
                    <a:cubicBezTo>
                      <a:pt x="184" y="190"/>
                      <a:pt x="194" y="192"/>
                      <a:pt x="195" y="198"/>
                    </a:cubicBezTo>
                    <a:cubicBezTo>
                      <a:pt x="197" y="203"/>
                      <a:pt x="201" y="207"/>
                      <a:pt x="203" y="209"/>
                    </a:cubicBezTo>
                    <a:cubicBezTo>
                      <a:pt x="204" y="210"/>
                      <a:pt x="204" y="213"/>
                      <a:pt x="205" y="215"/>
                    </a:cubicBezTo>
                    <a:cubicBezTo>
                      <a:pt x="206" y="216"/>
                      <a:pt x="206" y="220"/>
                      <a:pt x="207" y="220"/>
                    </a:cubicBezTo>
                    <a:cubicBezTo>
                      <a:pt x="208" y="220"/>
                      <a:pt x="215" y="224"/>
                      <a:pt x="218" y="224"/>
                    </a:cubicBezTo>
                    <a:cubicBezTo>
                      <a:pt x="219" y="224"/>
                      <a:pt x="220" y="224"/>
                      <a:pt x="222" y="225"/>
                    </a:cubicBezTo>
                    <a:cubicBezTo>
                      <a:pt x="222" y="219"/>
                      <a:pt x="215" y="217"/>
                      <a:pt x="219" y="215"/>
                    </a:cubicBezTo>
                    <a:cubicBezTo>
                      <a:pt x="224" y="211"/>
                      <a:pt x="219" y="208"/>
                      <a:pt x="221" y="207"/>
                    </a:cubicBezTo>
                    <a:cubicBezTo>
                      <a:pt x="223" y="205"/>
                      <a:pt x="227" y="204"/>
                      <a:pt x="227" y="202"/>
                    </a:cubicBezTo>
                    <a:cubicBezTo>
                      <a:pt x="227" y="200"/>
                      <a:pt x="229" y="200"/>
                      <a:pt x="232" y="200"/>
                    </a:cubicBezTo>
                    <a:cubicBezTo>
                      <a:pt x="235" y="200"/>
                      <a:pt x="240" y="195"/>
                      <a:pt x="240" y="193"/>
                    </a:cubicBezTo>
                    <a:cubicBezTo>
                      <a:pt x="239" y="192"/>
                      <a:pt x="240" y="191"/>
                      <a:pt x="244" y="192"/>
                    </a:cubicBezTo>
                    <a:cubicBezTo>
                      <a:pt x="247" y="193"/>
                      <a:pt x="247" y="188"/>
                      <a:pt x="249" y="189"/>
                    </a:cubicBezTo>
                    <a:cubicBezTo>
                      <a:pt x="251" y="189"/>
                      <a:pt x="253" y="191"/>
                      <a:pt x="253" y="189"/>
                    </a:cubicBezTo>
                    <a:cubicBezTo>
                      <a:pt x="253" y="187"/>
                      <a:pt x="255" y="188"/>
                      <a:pt x="257" y="190"/>
                    </a:cubicBezTo>
                    <a:cubicBezTo>
                      <a:pt x="258" y="192"/>
                      <a:pt x="263" y="193"/>
                      <a:pt x="263" y="190"/>
                    </a:cubicBezTo>
                    <a:cubicBezTo>
                      <a:pt x="264" y="188"/>
                      <a:pt x="266" y="190"/>
                      <a:pt x="269" y="193"/>
                    </a:cubicBezTo>
                    <a:cubicBezTo>
                      <a:pt x="271" y="195"/>
                      <a:pt x="272" y="194"/>
                      <a:pt x="276" y="195"/>
                    </a:cubicBezTo>
                    <a:cubicBezTo>
                      <a:pt x="279" y="195"/>
                      <a:pt x="279" y="194"/>
                      <a:pt x="279" y="192"/>
                    </a:cubicBezTo>
                    <a:cubicBezTo>
                      <a:pt x="279" y="190"/>
                      <a:pt x="283" y="196"/>
                      <a:pt x="286" y="197"/>
                    </a:cubicBezTo>
                    <a:cubicBezTo>
                      <a:pt x="290" y="197"/>
                      <a:pt x="287" y="195"/>
                      <a:pt x="284" y="193"/>
                    </a:cubicBezTo>
                    <a:cubicBezTo>
                      <a:pt x="282" y="191"/>
                      <a:pt x="285" y="190"/>
                      <a:pt x="283" y="188"/>
                    </a:cubicBezTo>
                    <a:cubicBezTo>
                      <a:pt x="281" y="187"/>
                      <a:pt x="286" y="184"/>
                      <a:pt x="290" y="185"/>
                    </a:cubicBezTo>
                    <a:cubicBezTo>
                      <a:pt x="294" y="185"/>
                      <a:pt x="294" y="186"/>
                      <a:pt x="295" y="183"/>
                    </a:cubicBezTo>
                    <a:cubicBezTo>
                      <a:pt x="297" y="181"/>
                      <a:pt x="299" y="183"/>
                      <a:pt x="299" y="185"/>
                    </a:cubicBezTo>
                    <a:cubicBezTo>
                      <a:pt x="299" y="188"/>
                      <a:pt x="306" y="184"/>
                      <a:pt x="309" y="184"/>
                    </a:cubicBezTo>
                    <a:cubicBezTo>
                      <a:pt x="313" y="184"/>
                      <a:pt x="317" y="187"/>
                      <a:pt x="317" y="190"/>
                    </a:cubicBezTo>
                    <a:cubicBezTo>
                      <a:pt x="317" y="192"/>
                      <a:pt x="320" y="193"/>
                      <a:pt x="322" y="190"/>
                    </a:cubicBezTo>
                    <a:cubicBezTo>
                      <a:pt x="325" y="188"/>
                      <a:pt x="327" y="185"/>
                      <a:pt x="330" y="188"/>
                    </a:cubicBezTo>
                    <a:cubicBezTo>
                      <a:pt x="332" y="190"/>
                      <a:pt x="335" y="194"/>
                      <a:pt x="338" y="197"/>
                    </a:cubicBezTo>
                    <a:cubicBezTo>
                      <a:pt x="341" y="200"/>
                      <a:pt x="337" y="204"/>
                      <a:pt x="338" y="206"/>
                    </a:cubicBezTo>
                    <a:cubicBezTo>
                      <a:pt x="340" y="208"/>
                      <a:pt x="338" y="212"/>
                      <a:pt x="342" y="214"/>
                    </a:cubicBezTo>
                    <a:cubicBezTo>
                      <a:pt x="345" y="216"/>
                      <a:pt x="342" y="222"/>
                      <a:pt x="345" y="222"/>
                    </a:cubicBezTo>
                    <a:cubicBezTo>
                      <a:pt x="348" y="223"/>
                      <a:pt x="350" y="228"/>
                      <a:pt x="350" y="229"/>
                    </a:cubicBezTo>
                    <a:cubicBezTo>
                      <a:pt x="351" y="231"/>
                      <a:pt x="356" y="233"/>
                      <a:pt x="356" y="230"/>
                    </a:cubicBezTo>
                    <a:cubicBezTo>
                      <a:pt x="357" y="227"/>
                      <a:pt x="360" y="224"/>
                      <a:pt x="360" y="221"/>
                    </a:cubicBezTo>
                    <a:cubicBezTo>
                      <a:pt x="360" y="218"/>
                      <a:pt x="358" y="208"/>
                      <a:pt x="355" y="205"/>
                    </a:cubicBezTo>
                    <a:cubicBezTo>
                      <a:pt x="353" y="202"/>
                      <a:pt x="356" y="201"/>
                      <a:pt x="353" y="197"/>
                    </a:cubicBezTo>
                    <a:cubicBezTo>
                      <a:pt x="350" y="193"/>
                      <a:pt x="348" y="187"/>
                      <a:pt x="349" y="181"/>
                    </a:cubicBezTo>
                    <a:cubicBezTo>
                      <a:pt x="349" y="176"/>
                      <a:pt x="355" y="167"/>
                      <a:pt x="358" y="165"/>
                    </a:cubicBezTo>
                    <a:cubicBezTo>
                      <a:pt x="361" y="162"/>
                      <a:pt x="365" y="163"/>
                      <a:pt x="365" y="160"/>
                    </a:cubicBezTo>
                    <a:cubicBezTo>
                      <a:pt x="366" y="158"/>
                      <a:pt x="370" y="154"/>
                      <a:pt x="372" y="154"/>
                    </a:cubicBezTo>
                    <a:cubicBezTo>
                      <a:pt x="374" y="154"/>
                      <a:pt x="376" y="155"/>
                      <a:pt x="377" y="152"/>
                    </a:cubicBezTo>
                    <a:cubicBezTo>
                      <a:pt x="377" y="150"/>
                      <a:pt x="381" y="147"/>
                      <a:pt x="385" y="146"/>
                    </a:cubicBezTo>
                    <a:cubicBezTo>
                      <a:pt x="390" y="146"/>
                      <a:pt x="387" y="143"/>
                      <a:pt x="386" y="141"/>
                    </a:cubicBezTo>
                    <a:cubicBezTo>
                      <a:pt x="385" y="139"/>
                      <a:pt x="387" y="137"/>
                      <a:pt x="388" y="138"/>
                    </a:cubicBezTo>
                    <a:cubicBezTo>
                      <a:pt x="389" y="140"/>
                      <a:pt x="392" y="140"/>
                      <a:pt x="393" y="139"/>
                    </a:cubicBezTo>
                    <a:cubicBezTo>
                      <a:pt x="395" y="137"/>
                      <a:pt x="399" y="134"/>
                      <a:pt x="395" y="134"/>
                    </a:cubicBezTo>
                    <a:cubicBezTo>
                      <a:pt x="391" y="134"/>
                      <a:pt x="391" y="132"/>
                      <a:pt x="393" y="131"/>
                    </a:cubicBezTo>
                    <a:cubicBezTo>
                      <a:pt x="395" y="130"/>
                      <a:pt x="393" y="126"/>
                      <a:pt x="390" y="126"/>
                    </a:cubicBezTo>
                    <a:cubicBezTo>
                      <a:pt x="387" y="125"/>
                      <a:pt x="388" y="124"/>
                      <a:pt x="390" y="122"/>
                    </a:cubicBezTo>
                    <a:cubicBezTo>
                      <a:pt x="392" y="120"/>
                      <a:pt x="387" y="116"/>
                      <a:pt x="385" y="115"/>
                    </a:cubicBezTo>
                    <a:cubicBezTo>
                      <a:pt x="382" y="113"/>
                      <a:pt x="386" y="112"/>
                      <a:pt x="388" y="112"/>
                    </a:cubicBezTo>
                    <a:cubicBezTo>
                      <a:pt x="390" y="112"/>
                      <a:pt x="388" y="103"/>
                      <a:pt x="389" y="101"/>
                    </a:cubicBezTo>
                    <a:cubicBezTo>
                      <a:pt x="390" y="100"/>
                      <a:pt x="393" y="100"/>
                      <a:pt x="392" y="101"/>
                    </a:cubicBezTo>
                    <a:cubicBezTo>
                      <a:pt x="391" y="103"/>
                      <a:pt x="389" y="107"/>
                      <a:pt x="391" y="109"/>
                    </a:cubicBezTo>
                    <a:cubicBezTo>
                      <a:pt x="393" y="112"/>
                      <a:pt x="394" y="115"/>
                      <a:pt x="393" y="119"/>
                    </a:cubicBezTo>
                    <a:cubicBezTo>
                      <a:pt x="392" y="123"/>
                      <a:pt x="394" y="122"/>
                      <a:pt x="397" y="117"/>
                    </a:cubicBezTo>
                    <a:cubicBezTo>
                      <a:pt x="399" y="111"/>
                      <a:pt x="400" y="107"/>
                      <a:pt x="398" y="106"/>
                    </a:cubicBezTo>
                    <a:cubicBezTo>
                      <a:pt x="396" y="106"/>
                      <a:pt x="396" y="100"/>
                      <a:pt x="398" y="103"/>
                    </a:cubicBezTo>
                    <a:cubicBezTo>
                      <a:pt x="400" y="105"/>
                      <a:pt x="401" y="106"/>
                      <a:pt x="404" y="102"/>
                    </a:cubicBezTo>
                    <a:cubicBezTo>
                      <a:pt x="407" y="99"/>
                      <a:pt x="410" y="94"/>
                      <a:pt x="408" y="92"/>
                    </a:cubicBezTo>
                    <a:cubicBezTo>
                      <a:pt x="406" y="91"/>
                      <a:pt x="409" y="90"/>
                      <a:pt x="413" y="90"/>
                    </a:cubicBezTo>
                    <a:cubicBezTo>
                      <a:pt x="416" y="90"/>
                      <a:pt x="424" y="88"/>
                      <a:pt x="425" y="87"/>
                    </a:cubicBezTo>
                    <a:cubicBezTo>
                      <a:pt x="426" y="83"/>
                      <a:pt x="412" y="88"/>
                      <a:pt x="412" y="86"/>
                    </a:cubicBezTo>
                    <a:cubicBezTo>
                      <a:pt x="412" y="85"/>
                      <a:pt x="421" y="83"/>
                      <a:pt x="425" y="82"/>
                    </a:cubicBezTo>
                    <a:cubicBezTo>
                      <a:pt x="429" y="82"/>
                      <a:pt x="427" y="77"/>
                      <a:pt x="429" y="79"/>
                    </a:cubicBezTo>
                    <a:cubicBezTo>
                      <a:pt x="431" y="81"/>
                      <a:pt x="434" y="81"/>
                      <a:pt x="436" y="80"/>
                    </a:cubicBezTo>
                    <a:cubicBezTo>
                      <a:pt x="438" y="78"/>
                      <a:pt x="437" y="74"/>
                      <a:pt x="434" y="73"/>
                    </a:cubicBezTo>
                    <a:cubicBezTo>
                      <a:pt x="431" y="73"/>
                      <a:pt x="436" y="71"/>
                      <a:pt x="435" y="69"/>
                    </a:cubicBezTo>
                    <a:cubicBezTo>
                      <a:pt x="434" y="68"/>
                      <a:pt x="437" y="61"/>
                      <a:pt x="440" y="60"/>
                    </a:cubicBezTo>
                    <a:cubicBezTo>
                      <a:pt x="444" y="60"/>
                      <a:pt x="442" y="58"/>
                      <a:pt x="445" y="58"/>
                    </a:cubicBezTo>
                    <a:cubicBezTo>
                      <a:pt x="448" y="58"/>
                      <a:pt x="448" y="54"/>
                      <a:pt x="451" y="52"/>
                    </a:cubicBezTo>
                    <a:cubicBezTo>
                      <a:pt x="453" y="49"/>
                      <a:pt x="457" y="56"/>
                      <a:pt x="461" y="52"/>
                    </a:cubicBezTo>
                    <a:cubicBezTo>
                      <a:pt x="462" y="51"/>
                      <a:pt x="464" y="49"/>
                      <a:pt x="467" y="48"/>
                    </a:cubicBezTo>
                    <a:cubicBezTo>
                      <a:pt x="457" y="35"/>
                      <a:pt x="460" y="27"/>
                      <a:pt x="46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133">
                <a:extLst>
                  <a:ext uri="{FF2B5EF4-FFF2-40B4-BE49-F238E27FC236}">
                    <a16:creationId xmlns:a16="http://schemas.microsoft.com/office/drawing/2014/main" id="{160F79A8-FA2A-4FD8-93A6-964048DEC7C5}"/>
                  </a:ext>
                </a:extLst>
              </p:cNvPr>
              <p:cNvSpPr>
                <a:spLocks noEditPoints="1"/>
              </p:cNvSpPr>
              <p:nvPr/>
            </p:nvSpPr>
            <p:spPr bwMode="auto">
              <a:xfrm>
                <a:off x="4747817" y="3212745"/>
                <a:ext cx="239653" cy="170643"/>
              </a:xfrm>
              <a:custGeom>
                <a:avLst/>
                <a:gdLst>
                  <a:gd name="T0" fmla="*/ 102 w 104"/>
                  <a:gd name="T1" fmla="*/ 13 h 74"/>
                  <a:gd name="T2" fmla="*/ 94 w 104"/>
                  <a:gd name="T3" fmla="*/ 13 h 74"/>
                  <a:gd name="T4" fmla="*/ 85 w 104"/>
                  <a:gd name="T5" fmla="*/ 11 h 74"/>
                  <a:gd name="T6" fmla="*/ 81 w 104"/>
                  <a:gd name="T7" fmla="*/ 10 h 74"/>
                  <a:gd name="T8" fmla="*/ 74 w 104"/>
                  <a:gd name="T9" fmla="*/ 11 h 74"/>
                  <a:gd name="T10" fmla="*/ 67 w 104"/>
                  <a:gd name="T11" fmla="*/ 7 h 74"/>
                  <a:gd name="T12" fmla="*/ 62 w 104"/>
                  <a:gd name="T13" fmla="*/ 5 h 74"/>
                  <a:gd name="T14" fmla="*/ 48 w 104"/>
                  <a:gd name="T15" fmla="*/ 3 h 74"/>
                  <a:gd name="T16" fmla="*/ 22 w 104"/>
                  <a:gd name="T17" fmla="*/ 3 h 74"/>
                  <a:gd name="T18" fmla="*/ 12 w 104"/>
                  <a:gd name="T19" fmla="*/ 0 h 74"/>
                  <a:gd name="T20" fmla="*/ 5 w 104"/>
                  <a:gd name="T21" fmla="*/ 4 h 74"/>
                  <a:gd name="T22" fmla="*/ 3 w 104"/>
                  <a:gd name="T23" fmla="*/ 10 h 74"/>
                  <a:gd name="T24" fmla="*/ 5 w 104"/>
                  <a:gd name="T25" fmla="*/ 18 h 74"/>
                  <a:gd name="T26" fmla="*/ 7 w 104"/>
                  <a:gd name="T27" fmla="*/ 17 h 74"/>
                  <a:gd name="T28" fmla="*/ 10 w 104"/>
                  <a:gd name="T29" fmla="*/ 18 h 74"/>
                  <a:gd name="T30" fmla="*/ 15 w 104"/>
                  <a:gd name="T31" fmla="*/ 19 h 74"/>
                  <a:gd name="T32" fmla="*/ 18 w 104"/>
                  <a:gd name="T33" fmla="*/ 19 h 74"/>
                  <a:gd name="T34" fmla="*/ 23 w 104"/>
                  <a:gd name="T35" fmla="*/ 20 h 74"/>
                  <a:gd name="T36" fmla="*/ 25 w 104"/>
                  <a:gd name="T37" fmla="*/ 23 h 74"/>
                  <a:gd name="T38" fmla="*/ 20 w 104"/>
                  <a:gd name="T39" fmla="*/ 27 h 74"/>
                  <a:gd name="T40" fmla="*/ 20 w 104"/>
                  <a:gd name="T41" fmla="*/ 35 h 74"/>
                  <a:gd name="T42" fmla="*/ 19 w 104"/>
                  <a:gd name="T43" fmla="*/ 40 h 74"/>
                  <a:gd name="T44" fmla="*/ 17 w 104"/>
                  <a:gd name="T45" fmla="*/ 44 h 74"/>
                  <a:gd name="T46" fmla="*/ 19 w 104"/>
                  <a:gd name="T47" fmla="*/ 48 h 74"/>
                  <a:gd name="T48" fmla="*/ 17 w 104"/>
                  <a:gd name="T49" fmla="*/ 52 h 74"/>
                  <a:gd name="T50" fmla="*/ 19 w 104"/>
                  <a:gd name="T51" fmla="*/ 56 h 74"/>
                  <a:gd name="T52" fmla="*/ 16 w 104"/>
                  <a:gd name="T53" fmla="*/ 61 h 74"/>
                  <a:gd name="T54" fmla="*/ 17 w 104"/>
                  <a:gd name="T55" fmla="*/ 64 h 74"/>
                  <a:gd name="T56" fmla="*/ 21 w 104"/>
                  <a:gd name="T57" fmla="*/ 64 h 74"/>
                  <a:gd name="T58" fmla="*/ 31 w 104"/>
                  <a:gd name="T59" fmla="*/ 73 h 74"/>
                  <a:gd name="T60" fmla="*/ 33 w 104"/>
                  <a:gd name="T61" fmla="*/ 71 h 74"/>
                  <a:gd name="T62" fmla="*/ 37 w 104"/>
                  <a:gd name="T63" fmla="*/ 71 h 74"/>
                  <a:gd name="T64" fmla="*/ 45 w 104"/>
                  <a:gd name="T65" fmla="*/ 68 h 74"/>
                  <a:gd name="T66" fmla="*/ 55 w 104"/>
                  <a:gd name="T67" fmla="*/ 67 h 74"/>
                  <a:gd name="T68" fmla="*/ 61 w 104"/>
                  <a:gd name="T69" fmla="*/ 65 h 74"/>
                  <a:gd name="T70" fmla="*/ 67 w 104"/>
                  <a:gd name="T71" fmla="*/ 60 h 74"/>
                  <a:gd name="T72" fmla="*/ 70 w 104"/>
                  <a:gd name="T73" fmla="*/ 55 h 74"/>
                  <a:gd name="T74" fmla="*/ 76 w 104"/>
                  <a:gd name="T75" fmla="*/ 48 h 74"/>
                  <a:gd name="T76" fmla="*/ 76 w 104"/>
                  <a:gd name="T77" fmla="*/ 37 h 74"/>
                  <a:gd name="T78" fmla="*/ 83 w 104"/>
                  <a:gd name="T79" fmla="*/ 29 h 74"/>
                  <a:gd name="T80" fmla="*/ 90 w 104"/>
                  <a:gd name="T81" fmla="*/ 25 h 74"/>
                  <a:gd name="T82" fmla="*/ 99 w 104"/>
                  <a:gd name="T83" fmla="*/ 20 h 74"/>
                  <a:gd name="T84" fmla="*/ 102 w 104"/>
                  <a:gd name="T85" fmla="*/ 13 h 74"/>
                  <a:gd name="T86" fmla="*/ 103 w 104"/>
                  <a:gd name="T87" fmla="*/ 39 h 74"/>
                  <a:gd name="T88" fmla="*/ 96 w 104"/>
                  <a:gd name="T89" fmla="*/ 42 h 74"/>
                  <a:gd name="T90" fmla="*/ 103 w 104"/>
                  <a:gd name="T91" fmla="*/ 3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4" h="74">
                    <a:moveTo>
                      <a:pt x="102" y="13"/>
                    </a:moveTo>
                    <a:cubicBezTo>
                      <a:pt x="100" y="13"/>
                      <a:pt x="96" y="14"/>
                      <a:pt x="94" y="13"/>
                    </a:cubicBezTo>
                    <a:cubicBezTo>
                      <a:pt x="92" y="13"/>
                      <a:pt x="86" y="12"/>
                      <a:pt x="85" y="11"/>
                    </a:cubicBezTo>
                    <a:cubicBezTo>
                      <a:pt x="83" y="9"/>
                      <a:pt x="81" y="8"/>
                      <a:pt x="81" y="10"/>
                    </a:cubicBezTo>
                    <a:cubicBezTo>
                      <a:pt x="81" y="12"/>
                      <a:pt x="77" y="12"/>
                      <a:pt x="74" y="11"/>
                    </a:cubicBezTo>
                    <a:cubicBezTo>
                      <a:pt x="72" y="9"/>
                      <a:pt x="68" y="8"/>
                      <a:pt x="67" y="7"/>
                    </a:cubicBezTo>
                    <a:cubicBezTo>
                      <a:pt x="66" y="6"/>
                      <a:pt x="64" y="5"/>
                      <a:pt x="62" y="5"/>
                    </a:cubicBezTo>
                    <a:cubicBezTo>
                      <a:pt x="60" y="5"/>
                      <a:pt x="53" y="2"/>
                      <a:pt x="48" y="3"/>
                    </a:cubicBezTo>
                    <a:cubicBezTo>
                      <a:pt x="43" y="4"/>
                      <a:pt x="28" y="2"/>
                      <a:pt x="22" y="3"/>
                    </a:cubicBezTo>
                    <a:cubicBezTo>
                      <a:pt x="16" y="3"/>
                      <a:pt x="15" y="0"/>
                      <a:pt x="12" y="0"/>
                    </a:cubicBezTo>
                    <a:cubicBezTo>
                      <a:pt x="9" y="0"/>
                      <a:pt x="10" y="4"/>
                      <a:pt x="5" y="4"/>
                    </a:cubicBezTo>
                    <a:cubicBezTo>
                      <a:pt x="1" y="5"/>
                      <a:pt x="0" y="8"/>
                      <a:pt x="3" y="10"/>
                    </a:cubicBezTo>
                    <a:cubicBezTo>
                      <a:pt x="5" y="12"/>
                      <a:pt x="5" y="15"/>
                      <a:pt x="5" y="18"/>
                    </a:cubicBezTo>
                    <a:cubicBezTo>
                      <a:pt x="6" y="18"/>
                      <a:pt x="7" y="18"/>
                      <a:pt x="7" y="17"/>
                    </a:cubicBezTo>
                    <a:cubicBezTo>
                      <a:pt x="9" y="16"/>
                      <a:pt x="10" y="16"/>
                      <a:pt x="10" y="18"/>
                    </a:cubicBezTo>
                    <a:cubicBezTo>
                      <a:pt x="10" y="19"/>
                      <a:pt x="13" y="19"/>
                      <a:pt x="15" y="19"/>
                    </a:cubicBezTo>
                    <a:cubicBezTo>
                      <a:pt x="17" y="19"/>
                      <a:pt x="16" y="20"/>
                      <a:pt x="18" y="19"/>
                    </a:cubicBezTo>
                    <a:cubicBezTo>
                      <a:pt x="20" y="17"/>
                      <a:pt x="23" y="18"/>
                      <a:pt x="23" y="20"/>
                    </a:cubicBezTo>
                    <a:cubicBezTo>
                      <a:pt x="23" y="21"/>
                      <a:pt x="27" y="20"/>
                      <a:pt x="25" y="23"/>
                    </a:cubicBezTo>
                    <a:cubicBezTo>
                      <a:pt x="23" y="25"/>
                      <a:pt x="20" y="26"/>
                      <a:pt x="20" y="27"/>
                    </a:cubicBezTo>
                    <a:cubicBezTo>
                      <a:pt x="20" y="29"/>
                      <a:pt x="22" y="33"/>
                      <a:pt x="20" y="35"/>
                    </a:cubicBezTo>
                    <a:cubicBezTo>
                      <a:pt x="18" y="37"/>
                      <a:pt x="21" y="40"/>
                      <a:pt x="19" y="40"/>
                    </a:cubicBezTo>
                    <a:cubicBezTo>
                      <a:pt x="17" y="40"/>
                      <a:pt x="15" y="41"/>
                      <a:pt x="17" y="44"/>
                    </a:cubicBezTo>
                    <a:cubicBezTo>
                      <a:pt x="19" y="46"/>
                      <a:pt x="21" y="48"/>
                      <a:pt x="19" y="48"/>
                    </a:cubicBezTo>
                    <a:cubicBezTo>
                      <a:pt x="17" y="48"/>
                      <a:pt x="16" y="51"/>
                      <a:pt x="17" y="52"/>
                    </a:cubicBezTo>
                    <a:cubicBezTo>
                      <a:pt x="18" y="53"/>
                      <a:pt x="22" y="56"/>
                      <a:pt x="19" y="56"/>
                    </a:cubicBezTo>
                    <a:cubicBezTo>
                      <a:pt x="16" y="57"/>
                      <a:pt x="16" y="59"/>
                      <a:pt x="16" y="61"/>
                    </a:cubicBezTo>
                    <a:cubicBezTo>
                      <a:pt x="16" y="62"/>
                      <a:pt x="16" y="63"/>
                      <a:pt x="17" y="64"/>
                    </a:cubicBezTo>
                    <a:cubicBezTo>
                      <a:pt x="18" y="64"/>
                      <a:pt x="20" y="64"/>
                      <a:pt x="21" y="64"/>
                    </a:cubicBezTo>
                    <a:cubicBezTo>
                      <a:pt x="25" y="66"/>
                      <a:pt x="26" y="74"/>
                      <a:pt x="31" y="73"/>
                    </a:cubicBezTo>
                    <a:cubicBezTo>
                      <a:pt x="33" y="73"/>
                      <a:pt x="32" y="72"/>
                      <a:pt x="33" y="71"/>
                    </a:cubicBezTo>
                    <a:cubicBezTo>
                      <a:pt x="34" y="70"/>
                      <a:pt x="36" y="71"/>
                      <a:pt x="37" y="71"/>
                    </a:cubicBezTo>
                    <a:cubicBezTo>
                      <a:pt x="39" y="71"/>
                      <a:pt x="40" y="68"/>
                      <a:pt x="45" y="68"/>
                    </a:cubicBezTo>
                    <a:cubicBezTo>
                      <a:pt x="49" y="68"/>
                      <a:pt x="52" y="67"/>
                      <a:pt x="55" y="67"/>
                    </a:cubicBezTo>
                    <a:cubicBezTo>
                      <a:pt x="58" y="67"/>
                      <a:pt x="60" y="67"/>
                      <a:pt x="61" y="65"/>
                    </a:cubicBezTo>
                    <a:cubicBezTo>
                      <a:pt x="62" y="62"/>
                      <a:pt x="64" y="61"/>
                      <a:pt x="67" y="60"/>
                    </a:cubicBezTo>
                    <a:cubicBezTo>
                      <a:pt x="70" y="60"/>
                      <a:pt x="70" y="56"/>
                      <a:pt x="70" y="55"/>
                    </a:cubicBezTo>
                    <a:cubicBezTo>
                      <a:pt x="70" y="53"/>
                      <a:pt x="76" y="50"/>
                      <a:pt x="76" y="48"/>
                    </a:cubicBezTo>
                    <a:cubicBezTo>
                      <a:pt x="76" y="47"/>
                      <a:pt x="73" y="41"/>
                      <a:pt x="76" y="37"/>
                    </a:cubicBezTo>
                    <a:cubicBezTo>
                      <a:pt x="79" y="32"/>
                      <a:pt x="83" y="31"/>
                      <a:pt x="83" y="29"/>
                    </a:cubicBezTo>
                    <a:cubicBezTo>
                      <a:pt x="83" y="26"/>
                      <a:pt x="86" y="25"/>
                      <a:pt x="90" y="25"/>
                    </a:cubicBezTo>
                    <a:cubicBezTo>
                      <a:pt x="94" y="24"/>
                      <a:pt x="96" y="22"/>
                      <a:pt x="99" y="20"/>
                    </a:cubicBezTo>
                    <a:cubicBezTo>
                      <a:pt x="102" y="19"/>
                      <a:pt x="103" y="17"/>
                      <a:pt x="102" y="13"/>
                    </a:cubicBezTo>
                    <a:close/>
                    <a:moveTo>
                      <a:pt x="103" y="39"/>
                    </a:moveTo>
                    <a:cubicBezTo>
                      <a:pt x="103" y="35"/>
                      <a:pt x="94" y="41"/>
                      <a:pt x="96" y="42"/>
                    </a:cubicBezTo>
                    <a:cubicBezTo>
                      <a:pt x="100" y="44"/>
                      <a:pt x="104" y="43"/>
                      <a:pt x="103"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134">
                <a:extLst>
                  <a:ext uri="{FF2B5EF4-FFF2-40B4-BE49-F238E27FC236}">
                    <a16:creationId xmlns:a16="http://schemas.microsoft.com/office/drawing/2014/main" id="{6A00554E-8FCA-46B9-B6EA-AA3F52C76764}"/>
                  </a:ext>
                </a:extLst>
              </p:cNvPr>
              <p:cNvSpPr>
                <a:spLocks/>
              </p:cNvSpPr>
              <p:nvPr/>
            </p:nvSpPr>
            <p:spPr bwMode="auto">
              <a:xfrm>
                <a:off x="5163131" y="3138716"/>
                <a:ext cx="61482" cy="37642"/>
              </a:xfrm>
              <a:custGeom>
                <a:avLst/>
                <a:gdLst>
                  <a:gd name="T0" fmla="*/ 0 w 27"/>
                  <a:gd name="T1" fmla="*/ 14 h 16"/>
                  <a:gd name="T2" fmla="*/ 5 w 27"/>
                  <a:gd name="T3" fmla="*/ 13 h 16"/>
                  <a:gd name="T4" fmla="*/ 7 w 27"/>
                  <a:gd name="T5" fmla="*/ 15 h 16"/>
                  <a:gd name="T6" fmla="*/ 12 w 27"/>
                  <a:gd name="T7" fmla="*/ 14 h 16"/>
                  <a:gd name="T8" fmla="*/ 17 w 27"/>
                  <a:gd name="T9" fmla="*/ 15 h 16"/>
                  <a:gd name="T10" fmla="*/ 20 w 27"/>
                  <a:gd name="T11" fmla="*/ 11 h 16"/>
                  <a:gd name="T12" fmla="*/ 22 w 27"/>
                  <a:gd name="T13" fmla="*/ 7 h 16"/>
                  <a:gd name="T14" fmla="*/ 27 w 27"/>
                  <a:gd name="T15" fmla="*/ 4 h 16"/>
                  <a:gd name="T16" fmla="*/ 25 w 27"/>
                  <a:gd name="T17" fmla="*/ 1 h 16"/>
                  <a:gd name="T18" fmla="*/ 20 w 27"/>
                  <a:gd name="T19" fmla="*/ 2 h 16"/>
                  <a:gd name="T20" fmla="*/ 13 w 27"/>
                  <a:gd name="T21" fmla="*/ 5 h 16"/>
                  <a:gd name="T22" fmla="*/ 4 w 27"/>
                  <a:gd name="T23" fmla="*/ 3 h 16"/>
                  <a:gd name="T24" fmla="*/ 0 w 27"/>
                  <a:gd name="T25" fmla="*/ 3 h 16"/>
                  <a:gd name="T26" fmla="*/ 0 w 27"/>
                  <a:gd name="T27"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16">
                    <a:moveTo>
                      <a:pt x="0" y="14"/>
                    </a:moveTo>
                    <a:cubicBezTo>
                      <a:pt x="2" y="13"/>
                      <a:pt x="4" y="13"/>
                      <a:pt x="5" y="13"/>
                    </a:cubicBezTo>
                    <a:cubicBezTo>
                      <a:pt x="6" y="13"/>
                      <a:pt x="6" y="14"/>
                      <a:pt x="7" y="15"/>
                    </a:cubicBezTo>
                    <a:cubicBezTo>
                      <a:pt x="8" y="15"/>
                      <a:pt x="11" y="15"/>
                      <a:pt x="12" y="14"/>
                    </a:cubicBezTo>
                    <a:cubicBezTo>
                      <a:pt x="14" y="14"/>
                      <a:pt x="17" y="16"/>
                      <a:pt x="17" y="15"/>
                    </a:cubicBezTo>
                    <a:cubicBezTo>
                      <a:pt x="18" y="13"/>
                      <a:pt x="19" y="11"/>
                      <a:pt x="20" y="11"/>
                    </a:cubicBezTo>
                    <a:cubicBezTo>
                      <a:pt x="21" y="11"/>
                      <a:pt x="21" y="7"/>
                      <a:pt x="22" y="7"/>
                    </a:cubicBezTo>
                    <a:cubicBezTo>
                      <a:pt x="23" y="7"/>
                      <a:pt x="27" y="4"/>
                      <a:pt x="27" y="4"/>
                    </a:cubicBezTo>
                    <a:cubicBezTo>
                      <a:pt x="27" y="4"/>
                      <a:pt x="26" y="1"/>
                      <a:pt x="25" y="1"/>
                    </a:cubicBezTo>
                    <a:cubicBezTo>
                      <a:pt x="25" y="0"/>
                      <a:pt x="23" y="2"/>
                      <a:pt x="20" y="2"/>
                    </a:cubicBezTo>
                    <a:cubicBezTo>
                      <a:pt x="16" y="2"/>
                      <a:pt x="14" y="5"/>
                      <a:pt x="13" y="5"/>
                    </a:cubicBezTo>
                    <a:cubicBezTo>
                      <a:pt x="11" y="5"/>
                      <a:pt x="7" y="3"/>
                      <a:pt x="4" y="3"/>
                    </a:cubicBezTo>
                    <a:cubicBezTo>
                      <a:pt x="3" y="3"/>
                      <a:pt x="1" y="3"/>
                      <a:pt x="0" y="3"/>
                    </a:cubicBezTo>
                    <a:cubicBezTo>
                      <a:pt x="0" y="6"/>
                      <a:pt x="0" y="10"/>
                      <a:pt x="0"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135">
                <a:extLst>
                  <a:ext uri="{FF2B5EF4-FFF2-40B4-BE49-F238E27FC236}">
                    <a16:creationId xmlns:a16="http://schemas.microsoft.com/office/drawing/2014/main" id="{F927DA4D-607F-403D-80DF-724738CD1C1C}"/>
                  </a:ext>
                </a:extLst>
              </p:cNvPr>
              <p:cNvSpPr>
                <a:spLocks noEditPoints="1"/>
              </p:cNvSpPr>
              <p:nvPr/>
            </p:nvSpPr>
            <p:spPr bwMode="auto">
              <a:xfrm>
                <a:off x="5291113" y="3259170"/>
                <a:ext cx="117944" cy="144293"/>
              </a:xfrm>
              <a:custGeom>
                <a:avLst/>
                <a:gdLst>
                  <a:gd name="T0" fmla="*/ 50 w 51"/>
                  <a:gd name="T1" fmla="*/ 0 h 63"/>
                  <a:gd name="T2" fmla="*/ 46 w 51"/>
                  <a:gd name="T3" fmla="*/ 1 h 63"/>
                  <a:gd name="T4" fmla="*/ 43 w 51"/>
                  <a:gd name="T5" fmla="*/ 3 h 63"/>
                  <a:gd name="T6" fmla="*/ 34 w 51"/>
                  <a:gd name="T7" fmla="*/ 2 h 63"/>
                  <a:gd name="T8" fmla="*/ 24 w 51"/>
                  <a:gd name="T9" fmla="*/ 2 h 63"/>
                  <a:gd name="T10" fmla="*/ 23 w 51"/>
                  <a:gd name="T11" fmla="*/ 2 h 63"/>
                  <a:gd name="T12" fmla="*/ 16 w 51"/>
                  <a:gd name="T13" fmla="*/ 6 h 63"/>
                  <a:gd name="T14" fmla="*/ 12 w 51"/>
                  <a:gd name="T15" fmla="*/ 8 h 63"/>
                  <a:gd name="T16" fmla="*/ 7 w 51"/>
                  <a:gd name="T17" fmla="*/ 9 h 63"/>
                  <a:gd name="T18" fmla="*/ 4 w 51"/>
                  <a:gd name="T19" fmla="*/ 13 h 63"/>
                  <a:gd name="T20" fmla="*/ 2 w 51"/>
                  <a:gd name="T21" fmla="*/ 16 h 63"/>
                  <a:gd name="T22" fmla="*/ 0 w 51"/>
                  <a:gd name="T23" fmla="*/ 21 h 63"/>
                  <a:gd name="T24" fmla="*/ 0 w 51"/>
                  <a:gd name="T25" fmla="*/ 21 h 63"/>
                  <a:gd name="T26" fmla="*/ 4 w 51"/>
                  <a:gd name="T27" fmla="*/ 28 h 63"/>
                  <a:gd name="T28" fmla="*/ 10 w 51"/>
                  <a:gd name="T29" fmla="*/ 30 h 63"/>
                  <a:gd name="T30" fmla="*/ 17 w 51"/>
                  <a:gd name="T31" fmla="*/ 32 h 63"/>
                  <a:gd name="T32" fmla="*/ 9 w 51"/>
                  <a:gd name="T33" fmla="*/ 33 h 63"/>
                  <a:gd name="T34" fmla="*/ 10 w 51"/>
                  <a:gd name="T35" fmla="*/ 40 h 63"/>
                  <a:gd name="T36" fmla="*/ 14 w 51"/>
                  <a:gd name="T37" fmla="*/ 45 h 63"/>
                  <a:gd name="T38" fmla="*/ 22 w 51"/>
                  <a:gd name="T39" fmla="*/ 49 h 63"/>
                  <a:gd name="T40" fmla="*/ 20 w 51"/>
                  <a:gd name="T41" fmla="*/ 41 h 63"/>
                  <a:gd name="T42" fmla="*/ 26 w 51"/>
                  <a:gd name="T43" fmla="*/ 40 h 63"/>
                  <a:gd name="T44" fmla="*/ 22 w 51"/>
                  <a:gd name="T45" fmla="*/ 37 h 63"/>
                  <a:gd name="T46" fmla="*/ 25 w 51"/>
                  <a:gd name="T47" fmla="*/ 36 h 63"/>
                  <a:gd name="T48" fmla="*/ 31 w 51"/>
                  <a:gd name="T49" fmla="*/ 35 h 63"/>
                  <a:gd name="T50" fmla="*/ 28 w 51"/>
                  <a:gd name="T51" fmla="*/ 28 h 63"/>
                  <a:gd name="T52" fmla="*/ 22 w 51"/>
                  <a:gd name="T53" fmla="*/ 29 h 63"/>
                  <a:gd name="T54" fmla="*/ 24 w 51"/>
                  <a:gd name="T55" fmla="*/ 24 h 63"/>
                  <a:gd name="T56" fmla="*/ 18 w 51"/>
                  <a:gd name="T57" fmla="*/ 15 h 63"/>
                  <a:gd name="T58" fmla="*/ 22 w 51"/>
                  <a:gd name="T59" fmla="*/ 13 h 63"/>
                  <a:gd name="T60" fmla="*/ 28 w 51"/>
                  <a:gd name="T61" fmla="*/ 14 h 63"/>
                  <a:gd name="T62" fmla="*/ 30 w 51"/>
                  <a:gd name="T63" fmla="*/ 8 h 63"/>
                  <a:gd name="T64" fmla="*/ 35 w 51"/>
                  <a:gd name="T65" fmla="*/ 10 h 63"/>
                  <a:gd name="T66" fmla="*/ 41 w 51"/>
                  <a:gd name="T67" fmla="*/ 7 h 63"/>
                  <a:gd name="T68" fmla="*/ 46 w 51"/>
                  <a:gd name="T69" fmla="*/ 9 h 63"/>
                  <a:gd name="T70" fmla="*/ 48 w 51"/>
                  <a:gd name="T71" fmla="*/ 6 h 63"/>
                  <a:gd name="T72" fmla="*/ 51 w 51"/>
                  <a:gd name="T73" fmla="*/ 3 h 63"/>
                  <a:gd name="T74" fmla="*/ 50 w 51"/>
                  <a:gd name="T75" fmla="*/ 0 h 63"/>
                  <a:gd name="T76" fmla="*/ 43 w 51"/>
                  <a:gd name="T77" fmla="*/ 59 h 63"/>
                  <a:gd name="T78" fmla="*/ 30 w 51"/>
                  <a:gd name="T79" fmla="*/ 58 h 63"/>
                  <a:gd name="T80" fmla="*/ 26 w 51"/>
                  <a:gd name="T81" fmla="*/ 60 h 63"/>
                  <a:gd name="T82" fmla="*/ 37 w 51"/>
                  <a:gd name="T83" fmla="*/ 63 h 63"/>
                  <a:gd name="T84" fmla="*/ 48 w 51"/>
                  <a:gd name="T85" fmla="*/ 60 h 63"/>
                  <a:gd name="T86" fmla="*/ 43 w 51"/>
                  <a:gd name="T87" fmla="*/ 5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 h="63">
                    <a:moveTo>
                      <a:pt x="50" y="0"/>
                    </a:moveTo>
                    <a:cubicBezTo>
                      <a:pt x="48" y="0"/>
                      <a:pt x="46" y="0"/>
                      <a:pt x="46" y="1"/>
                    </a:cubicBezTo>
                    <a:cubicBezTo>
                      <a:pt x="47" y="3"/>
                      <a:pt x="45" y="3"/>
                      <a:pt x="43" y="3"/>
                    </a:cubicBezTo>
                    <a:cubicBezTo>
                      <a:pt x="43" y="3"/>
                      <a:pt x="36" y="3"/>
                      <a:pt x="34" y="2"/>
                    </a:cubicBezTo>
                    <a:cubicBezTo>
                      <a:pt x="33" y="1"/>
                      <a:pt x="27" y="1"/>
                      <a:pt x="24" y="2"/>
                    </a:cubicBezTo>
                    <a:cubicBezTo>
                      <a:pt x="24" y="2"/>
                      <a:pt x="24" y="2"/>
                      <a:pt x="23" y="2"/>
                    </a:cubicBezTo>
                    <a:cubicBezTo>
                      <a:pt x="23" y="3"/>
                      <a:pt x="17" y="6"/>
                      <a:pt x="16" y="6"/>
                    </a:cubicBezTo>
                    <a:cubicBezTo>
                      <a:pt x="15" y="5"/>
                      <a:pt x="14" y="7"/>
                      <a:pt x="12" y="8"/>
                    </a:cubicBezTo>
                    <a:cubicBezTo>
                      <a:pt x="10" y="8"/>
                      <a:pt x="7" y="8"/>
                      <a:pt x="7" y="9"/>
                    </a:cubicBezTo>
                    <a:cubicBezTo>
                      <a:pt x="7" y="9"/>
                      <a:pt x="5" y="12"/>
                      <a:pt x="4" y="13"/>
                    </a:cubicBezTo>
                    <a:cubicBezTo>
                      <a:pt x="3" y="14"/>
                      <a:pt x="4" y="16"/>
                      <a:pt x="2" y="16"/>
                    </a:cubicBezTo>
                    <a:cubicBezTo>
                      <a:pt x="1" y="16"/>
                      <a:pt x="0" y="19"/>
                      <a:pt x="0" y="21"/>
                    </a:cubicBezTo>
                    <a:cubicBezTo>
                      <a:pt x="0" y="21"/>
                      <a:pt x="0" y="21"/>
                      <a:pt x="0" y="21"/>
                    </a:cubicBezTo>
                    <a:cubicBezTo>
                      <a:pt x="3" y="22"/>
                      <a:pt x="5" y="25"/>
                      <a:pt x="4" y="28"/>
                    </a:cubicBezTo>
                    <a:cubicBezTo>
                      <a:pt x="4" y="31"/>
                      <a:pt x="8" y="32"/>
                      <a:pt x="10" y="30"/>
                    </a:cubicBezTo>
                    <a:cubicBezTo>
                      <a:pt x="12" y="27"/>
                      <a:pt x="17" y="31"/>
                      <a:pt x="17" y="32"/>
                    </a:cubicBezTo>
                    <a:cubicBezTo>
                      <a:pt x="17" y="34"/>
                      <a:pt x="12" y="31"/>
                      <a:pt x="9" y="33"/>
                    </a:cubicBezTo>
                    <a:cubicBezTo>
                      <a:pt x="6" y="35"/>
                      <a:pt x="11" y="37"/>
                      <a:pt x="10" y="40"/>
                    </a:cubicBezTo>
                    <a:cubicBezTo>
                      <a:pt x="10" y="42"/>
                      <a:pt x="12" y="45"/>
                      <a:pt x="14" y="45"/>
                    </a:cubicBezTo>
                    <a:cubicBezTo>
                      <a:pt x="17" y="45"/>
                      <a:pt x="20" y="50"/>
                      <a:pt x="22" y="49"/>
                    </a:cubicBezTo>
                    <a:cubicBezTo>
                      <a:pt x="24" y="48"/>
                      <a:pt x="20" y="42"/>
                      <a:pt x="20" y="41"/>
                    </a:cubicBezTo>
                    <a:cubicBezTo>
                      <a:pt x="21" y="40"/>
                      <a:pt x="24" y="42"/>
                      <a:pt x="26" y="40"/>
                    </a:cubicBezTo>
                    <a:cubicBezTo>
                      <a:pt x="28" y="39"/>
                      <a:pt x="25" y="37"/>
                      <a:pt x="22" y="37"/>
                    </a:cubicBezTo>
                    <a:cubicBezTo>
                      <a:pt x="20" y="37"/>
                      <a:pt x="22" y="34"/>
                      <a:pt x="25" y="36"/>
                    </a:cubicBezTo>
                    <a:cubicBezTo>
                      <a:pt x="28" y="37"/>
                      <a:pt x="30" y="35"/>
                      <a:pt x="31" y="35"/>
                    </a:cubicBezTo>
                    <a:cubicBezTo>
                      <a:pt x="32" y="35"/>
                      <a:pt x="33" y="30"/>
                      <a:pt x="28" y="28"/>
                    </a:cubicBezTo>
                    <a:cubicBezTo>
                      <a:pt x="24" y="27"/>
                      <a:pt x="25" y="32"/>
                      <a:pt x="22" y="29"/>
                    </a:cubicBezTo>
                    <a:cubicBezTo>
                      <a:pt x="19" y="26"/>
                      <a:pt x="24" y="27"/>
                      <a:pt x="24" y="24"/>
                    </a:cubicBezTo>
                    <a:cubicBezTo>
                      <a:pt x="24" y="22"/>
                      <a:pt x="20" y="18"/>
                      <a:pt x="18" y="15"/>
                    </a:cubicBezTo>
                    <a:cubicBezTo>
                      <a:pt x="16" y="12"/>
                      <a:pt x="21" y="11"/>
                      <a:pt x="22" y="13"/>
                    </a:cubicBezTo>
                    <a:cubicBezTo>
                      <a:pt x="23" y="15"/>
                      <a:pt x="26" y="15"/>
                      <a:pt x="28" y="14"/>
                    </a:cubicBezTo>
                    <a:cubicBezTo>
                      <a:pt x="30" y="13"/>
                      <a:pt x="26" y="9"/>
                      <a:pt x="30" y="8"/>
                    </a:cubicBezTo>
                    <a:cubicBezTo>
                      <a:pt x="34" y="7"/>
                      <a:pt x="34" y="9"/>
                      <a:pt x="35" y="10"/>
                    </a:cubicBezTo>
                    <a:cubicBezTo>
                      <a:pt x="36" y="10"/>
                      <a:pt x="37" y="7"/>
                      <a:pt x="41" y="7"/>
                    </a:cubicBezTo>
                    <a:cubicBezTo>
                      <a:pt x="43" y="7"/>
                      <a:pt x="45" y="8"/>
                      <a:pt x="46" y="9"/>
                    </a:cubicBezTo>
                    <a:cubicBezTo>
                      <a:pt x="47" y="8"/>
                      <a:pt x="48" y="7"/>
                      <a:pt x="48" y="6"/>
                    </a:cubicBezTo>
                    <a:cubicBezTo>
                      <a:pt x="48" y="5"/>
                      <a:pt x="51" y="5"/>
                      <a:pt x="51" y="3"/>
                    </a:cubicBezTo>
                    <a:cubicBezTo>
                      <a:pt x="51" y="2"/>
                      <a:pt x="50" y="1"/>
                      <a:pt x="50" y="0"/>
                    </a:cubicBezTo>
                    <a:close/>
                    <a:moveTo>
                      <a:pt x="43" y="59"/>
                    </a:moveTo>
                    <a:cubicBezTo>
                      <a:pt x="41" y="58"/>
                      <a:pt x="33" y="60"/>
                      <a:pt x="30" y="58"/>
                    </a:cubicBezTo>
                    <a:cubicBezTo>
                      <a:pt x="28" y="56"/>
                      <a:pt x="24" y="60"/>
                      <a:pt x="26" y="60"/>
                    </a:cubicBezTo>
                    <a:cubicBezTo>
                      <a:pt x="28" y="61"/>
                      <a:pt x="33" y="63"/>
                      <a:pt x="37" y="63"/>
                    </a:cubicBezTo>
                    <a:cubicBezTo>
                      <a:pt x="42" y="63"/>
                      <a:pt x="48" y="61"/>
                      <a:pt x="48" y="60"/>
                    </a:cubicBezTo>
                    <a:cubicBezTo>
                      <a:pt x="48" y="59"/>
                      <a:pt x="45" y="61"/>
                      <a:pt x="43" y="5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136">
                <a:extLst>
                  <a:ext uri="{FF2B5EF4-FFF2-40B4-BE49-F238E27FC236}">
                    <a16:creationId xmlns:a16="http://schemas.microsoft.com/office/drawing/2014/main" id="{8CFF5FC1-29C9-45FF-A044-EF75EEA74650}"/>
                  </a:ext>
                </a:extLst>
              </p:cNvPr>
              <p:cNvSpPr>
                <a:spLocks/>
              </p:cNvSpPr>
              <p:nvPr/>
            </p:nvSpPr>
            <p:spPr bwMode="auto">
              <a:xfrm>
                <a:off x="5508181" y="3385897"/>
                <a:ext cx="48934" cy="30113"/>
              </a:xfrm>
              <a:custGeom>
                <a:avLst/>
                <a:gdLst>
                  <a:gd name="T0" fmla="*/ 14 w 21"/>
                  <a:gd name="T1" fmla="*/ 8 h 13"/>
                  <a:gd name="T2" fmla="*/ 19 w 21"/>
                  <a:gd name="T3" fmla="*/ 3 h 13"/>
                  <a:gd name="T4" fmla="*/ 19 w 21"/>
                  <a:gd name="T5" fmla="*/ 1 h 13"/>
                  <a:gd name="T6" fmla="*/ 7 w 21"/>
                  <a:gd name="T7" fmla="*/ 5 h 13"/>
                  <a:gd name="T8" fmla="*/ 4 w 21"/>
                  <a:gd name="T9" fmla="*/ 10 h 13"/>
                  <a:gd name="T10" fmla="*/ 14 w 21"/>
                  <a:gd name="T11" fmla="*/ 8 h 13"/>
                </a:gdLst>
                <a:ahLst/>
                <a:cxnLst>
                  <a:cxn ang="0">
                    <a:pos x="T0" y="T1"/>
                  </a:cxn>
                  <a:cxn ang="0">
                    <a:pos x="T2" y="T3"/>
                  </a:cxn>
                  <a:cxn ang="0">
                    <a:pos x="T4" y="T5"/>
                  </a:cxn>
                  <a:cxn ang="0">
                    <a:pos x="T6" y="T7"/>
                  </a:cxn>
                  <a:cxn ang="0">
                    <a:pos x="T8" y="T9"/>
                  </a:cxn>
                  <a:cxn ang="0">
                    <a:pos x="T10" y="T11"/>
                  </a:cxn>
                </a:cxnLst>
                <a:rect l="0" t="0" r="r" b="b"/>
                <a:pathLst>
                  <a:path w="21" h="13">
                    <a:moveTo>
                      <a:pt x="14" y="8"/>
                    </a:moveTo>
                    <a:cubicBezTo>
                      <a:pt x="14" y="7"/>
                      <a:pt x="16" y="4"/>
                      <a:pt x="19" y="3"/>
                    </a:cubicBezTo>
                    <a:cubicBezTo>
                      <a:pt x="21" y="2"/>
                      <a:pt x="20" y="0"/>
                      <a:pt x="19" y="1"/>
                    </a:cubicBezTo>
                    <a:cubicBezTo>
                      <a:pt x="17" y="3"/>
                      <a:pt x="13" y="4"/>
                      <a:pt x="7" y="5"/>
                    </a:cubicBezTo>
                    <a:cubicBezTo>
                      <a:pt x="2" y="5"/>
                      <a:pt x="0" y="8"/>
                      <a:pt x="4" y="10"/>
                    </a:cubicBezTo>
                    <a:cubicBezTo>
                      <a:pt x="8" y="13"/>
                      <a:pt x="15" y="9"/>
                      <a:pt x="14"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137">
                <a:extLst>
                  <a:ext uri="{FF2B5EF4-FFF2-40B4-BE49-F238E27FC236}">
                    <a16:creationId xmlns:a16="http://schemas.microsoft.com/office/drawing/2014/main" id="{45733734-1382-49B3-B225-B3C64C2FC5BD}"/>
                  </a:ext>
                </a:extLst>
              </p:cNvPr>
              <p:cNvSpPr>
                <a:spLocks/>
              </p:cNvSpPr>
              <p:nvPr/>
            </p:nvSpPr>
            <p:spPr bwMode="auto">
              <a:xfrm>
                <a:off x="4473032" y="2610477"/>
                <a:ext cx="198247" cy="99123"/>
              </a:xfrm>
              <a:custGeom>
                <a:avLst/>
                <a:gdLst>
                  <a:gd name="T0" fmla="*/ 72 w 86"/>
                  <a:gd name="T1" fmla="*/ 31 h 43"/>
                  <a:gd name="T2" fmla="*/ 79 w 86"/>
                  <a:gd name="T3" fmla="*/ 26 h 43"/>
                  <a:gd name="T4" fmla="*/ 85 w 86"/>
                  <a:gd name="T5" fmla="*/ 20 h 43"/>
                  <a:gd name="T6" fmla="*/ 81 w 86"/>
                  <a:gd name="T7" fmla="*/ 13 h 43"/>
                  <a:gd name="T8" fmla="*/ 76 w 86"/>
                  <a:gd name="T9" fmla="*/ 9 h 43"/>
                  <a:gd name="T10" fmla="*/ 75 w 86"/>
                  <a:gd name="T11" fmla="*/ 4 h 43"/>
                  <a:gd name="T12" fmla="*/ 69 w 86"/>
                  <a:gd name="T13" fmla="*/ 4 h 43"/>
                  <a:gd name="T14" fmla="*/ 62 w 86"/>
                  <a:gd name="T15" fmla="*/ 1 h 43"/>
                  <a:gd name="T16" fmla="*/ 61 w 86"/>
                  <a:gd name="T17" fmla="*/ 6 h 43"/>
                  <a:gd name="T18" fmla="*/ 56 w 86"/>
                  <a:gd name="T19" fmla="*/ 6 h 43"/>
                  <a:gd name="T20" fmla="*/ 53 w 86"/>
                  <a:gd name="T21" fmla="*/ 6 h 43"/>
                  <a:gd name="T22" fmla="*/ 48 w 86"/>
                  <a:gd name="T23" fmla="*/ 7 h 43"/>
                  <a:gd name="T24" fmla="*/ 44 w 86"/>
                  <a:gd name="T25" fmla="*/ 5 h 43"/>
                  <a:gd name="T26" fmla="*/ 39 w 86"/>
                  <a:gd name="T27" fmla="*/ 9 h 43"/>
                  <a:gd name="T28" fmla="*/ 35 w 86"/>
                  <a:gd name="T29" fmla="*/ 7 h 43"/>
                  <a:gd name="T30" fmla="*/ 32 w 86"/>
                  <a:gd name="T31" fmla="*/ 10 h 43"/>
                  <a:gd name="T32" fmla="*/ 31 w 86"/>
                  <a:gd name="T33" fmla="*/ 14 h 43"/>
                  <a:gd name="T34" fmla="*/ 25 w 86"/>
                  <a:gd name="T35" fmla="*/ 16 h 43"/>
                  <a:gd name="T36" fmla="*/ 23 w 86"/>
                  <a:gd name="T37" fmla="*/ 10 h 43"/>
                  <a:gd name="T38" fmla="*/ 11 w 86"/>
                  <a:gd name="T39" fmla="*/ 2 h 43"/>
                  <a:gd name="T40" fmla="*/ 12 w 86"/>
                  <a:gd name="T41" fmla="*/ 6 h 43"/>
                  <a:gd name="T42" fmla="*/ 9 w 86"/>
                  <a:gd name="T43" fmla="*/ 6 h 43"/>
                  <a:gd name="T44" fmla="*/ 4 w 86"/>
                  <a:gd name="T45" fmla="*/ 8 h 43"/>
                  <a:gd name="T46" fmla="*/ 0 w 86"/>
                  <a:gd name="T47" fmla="*/ 13 h 43"/>
                  <a:gd name="T48" fmla="*/ 8 w 86"/>
                  <a:gd name="T49" fmla="*/ 15 h 43"/>
                  <a:gd name="T50" fmla="*/ 17 w 86"/>
                  <a:gd name="T51" fmla="*/ 15 h 43"/>
                  <a:gd name="T52" fmla="*/ 16 w 86"/>
                  <a:gd name="T53" fmla="*/ 19 h 43"/>
                  <a:gd name="T54" fmla="*/ 12 w 86"/>
                  <a:gd name="T55" fmla="*/ 21 h 43"/>
                  <a:gd name="T56" fmla="*/ 3 w 86"/>
                  <a:gd name="T57" fmla="*/ 24 h 43"/>
                  <a:gd name="T58" fmla="*/ 14 w 86"/>
                  <a:gd name="T59" fmla="*/ 24 h 43"/>
                  <a:gd name="T60" fmla="*/ 17 w 86"/>
                  <a:gd name="T61" fmla="*/ 27 h 43"/>
                  <a:gd name="T62" fmla="*/ 19 w 86"/>
                  <a:gd name="T63" fmla="*/ 30 h 43"/>
                  <a:gd name="T64" fmla="*/ 17 w 86"/>
                  <a:gd name="T65" fmla="*/ 33 h 43"/>
                  <a:gd name="T66" fmla="*/ 13 w 86"/>
                  <a:gd name="T67" fmla="*/ 36 h 43"/>
                  <a:gd name="T68" fmla="*/ 23 w 86"/>
                  <a:gd name="T69" fmla="*/ 36 h 43"/>
                  <a:gd name="T70" fmla="*/ 37 w 86"/>
                  <a:gd name="T71" fmla="*/ 41 h 43"/>
                  <a:gd name="T72" fmla="*/ 51 w 86"/>
                  <a:gd name="T73" fmla="*/ 38 h 43"/>
                  <a:gd name="T74" fmla="*/ 61 w 86"/>
                  <a:gd name="T75" fmla="*/ 35 h 43"/>
                  <a:gd name="T76" fmla="*/ 72 w 86"/>
                  <a:gd name="T7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43">
                    <a:moveTo>
                      <a:pt x="72" y="31"/>
                    </a:moveTo>
                    <a:cubicBezTo>
                      <a:pt x="77" y="31"/>
                      <a:pt x="77" y="25"/>
                      <a:pt x="79" y="26"/>
                    </a:cubicBezTo>
                    <a:cubicBezTo>
                      <a:pt x="81" y="26"/>
                      <a:pt x="84" y="22"/>
                      <a:pt x="85" y="20"/>
                    </a:cubicBezTo>
                    <a:cubicBezTo>
                      <a:pt x="86" y="17"/>
                      <a:pt x="83" y="13"/>
                      <a:pt x="81" y="13"/>
                    </a:cubicBezTo>
                    <a:cubicBezTo>
                      <a:pt x="78" y="13"/>
                      <a:pt x="76" y="11"/>
                      <a:pt x="76" y="9"/>
                    </a:cubicBezTo>
                    <a:cubicBezTo>
                      <a:pt x="77" y="7"/>
                      <a:pt x="75" y="5"/>
                      <a:pt x="75" y="4"/>
                    </a:cubicBezTo>
                    <a:cubicBezTo>
                      <a:pt x="75" y="3"/>
                      <a:pt x="71" y="4"/>
                      <a:pt x="69" y="4"/>
                    </a:cubicBezTo>
                    <a:cubicBezTo>
                      <a:pt x="67" y="5"/>
                      <a:pt x="63" y="0"/>
                      <a:pt x="62" y="1"/>
                    </a:cubicBezTo>
                    <a:cubicBezTo>
                      <a:pt x="60" y="2"/>
                      <a:pt x="61" y="4"/>
                      <a:pt x="61" y="6"/>
                    </a:cubicBezTo>
                    <a:cubicBezTo>
                      <a:pt x="60" y="7"/>
                      <a:pt x="56" y="4"/>
                      <a:pt x="56" y="6"/>
                    </a:cubicBezTo>
                    <a:cubicBezTo>
                      <a:pt x="56" y="8"/>
                      <a:pt x="54" y="8"/>
                      <a:pt x="53" y="6"/>
                    </a:cubicBezTo>
                    <a:cubicBezTo>
                      <a:pt x="51" y="4"/>
                      <a:pt x="48" y="5"/>
                      <a:pt x="48" y="7"/>
                    </a:cubicBezTo>
                    <a:cubicBezTo>
                      <a:pt x="48" y="8"/>
                      <a:pt x="47" y="7"/>
                      <a:pt x="44" y="5"/>
                    </a:cubicBezTo>
                    <a:cubicBezTo>
                      <a:pt x="41" y="4"/>
                      <a:pt x="38" y="7"/>
                      <a:pt x="39" y="9"/>
                    </a:cubicBezTo>
                    <a:cubicBezTo>
                      <a:pt x="39" y="11"/>
                      <a:pt x="38" y="11"/>
                      <a:pt x="35" y="7"/>
                    </a:cubicBezTo>
                    <a:cubicBezTo>
                      <a:pt x="33" y="4"/>
                      <a:pt x="30" y="8"/>
                      <a:pt x="32" y="10"/>
                    </a:cubicBezTo>
                    <a:cubicBezTo>
                      <a:pt x="33" y="12"/>
                      <a:pt x="32" y="15"/>
                      <a:pt x="31" y="14"/>
                    </a:cubicBezTo>
                    <a:cubicBezTo>
                      <a:pt x="29" y="13"/>
                      <a:pt x="26" y="14"/>
                      <a:pt x="25" y="16"/>
                    </a:cubicBezTo>
                    <a:cubicBezTo>
                      <a:pt x="24" y="18"/>
                      <a:pt x="20" y="11"/>
                      <a:pt x="23" y="10"/>
                    </a:cubicBezTo>
                    <a:cubicBezTo>
                      <a:pt x="26" y="8"/>
                      <a:pt x="15" y="2"/>
                      <a:pt x="11" y="2"/>
                    </a:cubicBezTo>
                    <a:cubicBezTo>
                      <a:pt x="7" y="2"/>
                      <a:pt x="10" y="4"/>
                      <a:pt x="12" y="6"/>
                    </a:cubicBezTo>
                    <a:cubicBezTo>
                      <a:pt x="15" y="8"/>
                      <a:pt x="10" y="7"/>
                      <a:pt x="9" y="6"/>
                    </a:cubicBezTo>
                    <a:cubicBezTo>
                      <a:pt x="8" y="4"/>
                      <a:pt x="5" y="5"/>
                      <a:pt x="4" y="8"/>
                    </a:cubicBezTo>
                    <a:cubicBezTo>
                      <a:pt x="3" y="10"/>
                      <a:pt x="0" y="12"/>
                      <a:pt x="0" y="13"/>
                    </a:cubicBezTo>
                    <a:cubicBezTo>
                      <a:pt x="0" y="15"/>
                      <a:pt x="4" y="17"/>
                      <a:pt x="8" y="15"/>
                    </a:cubicBezTo>
                    <a:cubicBezTo>
                      <a:pt x="11" y="14"/>
                      <a:pt x="15" y="13"/>
                      <a:pt x="17" y="15"/>
                    </a:cubicBezTo>
                    <a:cubicBezTo>
                      <a:pt x="19" y="17"/>
                      <a:pt x="14" y="18"/>
                      <a:pt x="16" y="19"/>
                    </a:cubicBezTo>
                    <a:cubicBezTo>
                      <a:pt x="18" y="20"/>
                      <a:pt x="16" y="22"/>
                      <a:pt x="12" y="21"/>
                    </a:cubicBezTo>
                    <a:cubicBezTo>
                      <a:pt x="7" y="21"/>
                      <a:pt x="2" y="22"/>
                      <a:pt x="3" y="24"/>
                    </a:cubicBezTo>
                    <a:cubicBezTo>
                      <a:pt x="3" y="25"/>
                      <a:pt x="14" y="22"/>
                      <a:pt x="14" y="24"/>
                    </a:cubicBezTo>
                    <a:cubicBezTo>
                      <a:pt x="14" y="26"/>
                      <a:pt x="14" y="28"/>
                      <a:pt x="17" y="27"/>
                    </a:cubicBezTo>
                    <a:cubicBezTo>
                      <a:pt x="20" y="26"/>
                      <a:pt x="18" y="29"/>
                      <a:pt x="19" y="30"/>
                    </a:cubicBezTo>
                    <a:cubicBezTo>
                      <a:pt x="21" y="30"/>
                      <a:pt x="20" y="33"/>
                      <a:pt x="17" y="33"/>
                    </a:cubicBezTo>
                    <a:cubicBezTo>
                      <a:pt x="13" y="34"/>
                      <a:pt x="11" y="34"/>
                      <a:pt x="13" y="36"/>
                    </a:cubicBezTo>
                    <a:cubicBezTo>
                      <a:pt x="15" y="38"/>
                      <a:pt x="19" y="37"/>
                      <a:pt x="23" y="36"/>
                    </a:cubicBezTo>
                    <a:cubicBezTo>
                      <a:pt x="27" y="35"/>
                      <a:pt x="33" y="40"/>
                      <a:pt x="37" y="41"/>
                    </a:cubicBezTo>
                    <a:cubicBezTo>
                      <a:pt x="42" y="43"/>
                      <a:pt x="50" y="41"/>
                      <a:pt x="51" y="38"/>
                    </a:cubicBezTo>
                    <a:cubicBezTo>
                      <a:pt x="52" y="36"/>
                      <a:pt x="59" y="37"/>
                      <a:pt x="61" y="35"/>
                    </a:cubicBezTo>
                    <a:cubicBezTo>
                      <a:pt x="64" y="33"/>
                      <a:pt x="68" y="31"/>
                      <a:pt x="72"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138">
                <a:extLst>
                  <a:ext uri="{FF2B5EF4-FFF2-40B4-BE49-F238E27FC236}">
                    <a16:creationId xmlns:a16="http://schemas.microsoft.com/office/drawing/2014/main" id="{8C4A3A08-F715-4BD7-8837-6C807A98530E}"/>
                  </a:ext>
                </a:extLst>
              </p:cNvPr>
              <p:cNvSpPr>
                <a:spLocks/>
              </p:cNvSpPr>
              <p:nvPr/>
            </p:nvSpPr>
            <p:spPr bwMode="auto">
              <a:xfrm>
                <a:off x="4726487" y="2935451"/>
                <a:ext cx="85321" cy="92850"/>
              </a:xfrm>
              <a:custGeom>
                <a:avLst/>
                <a:gdLst>
                  <a:gd name="T0" fmla="*/ 33 w 37"/>
                  <a:gd name="T1" fmla="*/ 12 h 40"/>
                  <a:gd name="T2" fmla="*/ 30 w 37"/>
                  <a:gd name="T3" fmla="*/ 10 h 40"/>
                  <a:gd name="T4" fmla="*/ 26 w 37"/>
                  <a:gd name="T5" fmla="*/ 11 h 40"/>
                  <a:gd name="T6" fmla="*/ 21 w 37"/>
                  <a:gd name="T7" fmla="*/ 10 h 40"/>
                  <a:gd name="T8" fmla="*/ 22 w 37"/>
                  <a:gd name="T9" fmla="*/ 6 h 40"/>
                  <a:gd name="T10" fmla="*/ 25 w 37"/>
                  <a:gd name="T11" fmla="*/ 1 h 40"/>
                  <a:gd name="T12" fmla="*/ 24 w 37"/>
                  <a:gd name="T13" fmla="*/ 1 h 40"/>
                  <a:gd name="T14" fmla="*/ 16 w 37"/>
                  <a:gd name="T15" fmla="*/ 3 h 40"/>
                  <a:gd name="T16" fmla="*/ 19 w 37"/>
                  <a:gd name="T17" fmla="*/ 6 h 40"/>
                  <a:gd name="T18" fmla="*/ 13 w 37"/>
                  <a:gd name="T19" fmla="*/ 10 h 40"/>
                  <a:gd name="T20" fmla="*/ 4 w 37"/>
                  <a:gd name="T21" fmla="*/ 10 h 40"/>
                  <a:gd name="T22" fmla="*/ 5 w 37"/>
                  <a:gd name="T23" fmla="*/ 16 h 40"/>
                  <a:gd name="T24" fmla="*/ 9 w 37"/>
                  <a:gd name="T25" fmla="*/ 22 h 40"/>
                  <a:gd name="T26" fmla="*/ 7 w 37"/>
                  <a:gd name="T27" fmla="*/ 28 h 40"/>
                  <a:gd name="T28" fmla="*/ 1 w 37"/>
                  <a:gd name="T29" fmla="*/ 34 h 40"/>
                  <a:gd name="T30" fmla="*/ 9 w 37"/>
                  <a:gd name="T31" fmla="*/ 40 h 40"/>
                  <a:gd name="T32" fmla="*/ 23 w 37"/>
                  <a:gd name="T33" fmla="*/ 34 h 40"/>
                  <a:gd name="T34" fmla="*/ 33 w 37"/>
                  <a:gd name="T35" fmla="*/ 32 h 40"/>
                  <a:gd name="T36" fmla="*/ 33 w 37"/>
                  <a:gd name="T37" fmla="*/ 14 h 40"/>
                  <a:gd name="T38" fmla="*/ 33 w 37"/>
                  <a:gd name="T39"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 h="40">
                    <a:moveTo>
                      <a:pt x="33" y="12"/>
                    </a:moveTo>
                    <a:cubicBezTo>
                      <a:pt x="32" y="12"/>
                      <a:pt x="31" y="11"/>
                      <a:pt x="30" y="10"/>
                    </a:cubicBezTo>
                    <a:cubicBezTo>
                      <a:pt x="27" y="6"/>
                      <a:pt x="26" y="9"/>
                      <a:pt x="26" y="11"/>
                    </a:cubicBezTo>
                    <a:cubicBezTo>
                      <a:pt x="25" y="14"/>
                      <a:pt x="22" y="11"/>
                      <a:pt x="21" y="10"/>
                    </a:cubicBezTo>
                    <a:cubicBezTo>
                      <a:pt x="19" y="10"/>
                      <a:pt x="21" y="7"/>
                      <a:pt x="22" y="6"/>
                    </a:cubicBezTo>
                    <a:cubicBezTo>
                      <a:pt x="23" y="5"/>
                      <a:pt x="24" y="3"/>
                      <a:pt x="25" y="1"/>
                    </a:cubicBezTo>
                    <a:cubicBezTo>
                      <a:pt x="24" y="1"/>
                      <a:pt x="24" y="1"/>
                      <a:pt x="24" y="1"/>
                    </a:cubicBezTo>
                    <a:cubicBezTo>
                      <a:pt x="20" y="0"/>
                      <a:pt x="16" y="0"/>
                      <a:pt x="16" y="3"/>
                    </a:cubicBezTo>
                    <a:cubicBezTo>
                      <a:pt x="15" y="6"/>
                      <a:pt x="19" y="5"/>
                      <a:pt x="19" y="6"/>
                    </a:cubicBezTo>
                    <a:cubicBezTo>
                      <a:pt x="19" y="8"/>
                      <a:pt x="16" y="8"/>
                      <a:pt x="13" y="10"/>
                    </a:cubicBezTo>
                    <a:cubicBezTo>
                      <a:pt x="10" y="12"/>
                      <a:pt x="7" y="8"/>
                      <a:pt x="4" y="10"/>
                    </a:cubicBezTo>
                    <a:cubicBezTo>
                      <a:pt x="1" y="11"/>
                      <a:pt x="7" y="13"/>
                      <a:pt x="5" y="16"/>
                    </a:cubicBezTo>
                    <a:cubicBezTo>
                      <a:pt x="3" y="19"/>
                      <a:pt x="5" y="19"/>
                      <a:pt x="9" y="22"/>
                    </a:cubicBezTo>
                    <a:cubicBezTo>
                      <a:pt x="12" y="24"/>
                      <a:pt x="7" y="25"/>
                      <a:pt x="7" y="28"/>
                    </a:cubicBezTo>
                    <a:cubicBezTo>
                      <a:pt x="7" y="32"/>
                      <a:pt x="2" y="31"/>
                      <a:pt x="1" y="34"/>
                    </a:cubicBezTo>
                    <a:cubicBezTo>
                      <a:pt x="0" y="36"/>
                      <a:pt x="5" y="40"/>
                      <a:pt x="9" y="40"/>
                    </a:cubicBezTo>
                    <a:cubicBezTo>
                      <a:pt x="12" y="40"/>
                      <a:pt x="19" y="38"/>
                      <a:pt x="23" y="34"/>
                    </a:cubicBezTo>
                    <a:cubicBezTo>
                      <a:pt x="27" y="31"/>
                      <a:pt x="29" y="34"/>
                      <a:pt x="33" y="32"/>
                    </a:cubicBezTo>
                    <a:cubicBezTo>
                      <a:pt x="37" y="30"/>
                      <a:pt x="35" y="17"/>
                      <a:pt x="33" y="14"/>
                    </a:cubicBezTo>
                    <a:cubicBezTo>
                      <a:pt x="33" y="13"/>
                      <a:pt x="33" y="13"/>
                      <a:pt x="33" y="1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139">
                <a:extLst>
                  <a:ext uri="{FF2B5EF4-FFF2-40B4-BE49-F238E27FC236}">
                    <a16:creationId xmlns:a16="http://schemas.microsoft.com/office/drawing/2014/main" id="{ABCD9A74-554E-4DE1-A2BF-B1F5C64068FA}"/>
                  </a:ext>
                </a:extLst>
              </p:cNvPr>
              <p:cNvSpPr>
                <a:spLocks noEditPoints="1"/>
              </p:cNvSpPr>
              <p:nvPr/>
            </p:nvSpPr>
            <p:spPr bwMode="auto">
              <a:xfrm>
                <a:off x="4770402" y="2783629"/>
                <a:ext cx="186954" cy="286077"/>
              </a:xfrm>
              <a:custGeom>
                <a:avLst/>
                <a:gdLst>
                  <a:gd name="T0" fmla="*/ 6 w 81"/>
                  <a:gd name="T1" fmla="*/ 67 h 124"/>
                  <a:gd name="T2" fmla="*/ 2 w 81"/>
                  <a:gd name="T3" fmla="*/ 76 h 124"/>
                  <a:gd name="T4" fmla="*/ 11 w 81"/>
                  <a:gd name="T5" fmla="*/ 76 h 124"/>
                  <a:gd name="T6" fmla="*/ 20 w 81"/>
                  <a:gd name="T7" fmla="*/ 75 h 124"/>
                  <a:gd name="T8" fmla="*/ 81 w 81"/>
                  <a:gd name="T9" fmla="*/ 95 h 124"/>
                  <a:gd name="T10" fmla="*/ 68 w 81"/>
                  <a:gd name="T11" fmla="*/ 90 h 124"/>
                  <a:gd name="T12" fmla="*/ 66 w 81"/>
                  <a:gd name="T13" fmla="*/ 82 h 124"/>
                  <a:gd name="T14" fmla="*/ 54 w 81"/>
                  <a:gd name="T15" fmla="*/ 62 h 124"/>
                  <a:gd name="T16" fmla="*/ 42 w 81"/>
                  <a:gd name="T17" fmla="*/ 57 h 124"/>
                  <a:gd name="T18" fmla="*/ 51 w 81"/>
                  <a:gd name="T19" fmla="*/ 38 h 124"/>
                  <a:gd name="T20" fmla="*/ 33 w 81"/>
                  <a:gd name="T21" fmla="*/ 34 h 124"/>
                  <a:gd name="T22" fmla="*/ 40 w 81"/>
                  <a:gd name="T23" fmla="*/ 23 h 124"/>
                  <a:gd name="T24" fmla="*/ 28 w 81"/>
                  <a:gd name="T25" fmla="*/ 26 h 124"/>
                  <a:gd name="T26" fmla="*/ 20 w 81"/>
                  <a:gd name="T27" fmla="*/ 38 h 124"/>
                  <a:gd name="T28" fmla="*/ 13 w 81"/>
                  <a:gd name="T29" fmla="*/ 39 h 124"/>
                  <a:gd name="T30" fmla="*/ 15 w 81"/>
                  <a:gd name="T31" fmla="*/ 50 h 124"/>
                  <a:gd name="T32" fmla="*/ 13 w 81"/>
                  <a:gd name="T33" fmla="*/ 59 h 124"/>
                  <a:gd name="T34" fmla="*/ 22 w 81"/>
                  <a:gd name="T35" fmla="*/ 62 h 124"/>
                  <a:gd name="T36" fmla="*/ 27 w 81"/>
                  <a:gd name="T37" fmla="*/ 61 h 124"/>
                  <a:gd name="T38" fmla="*/ 36 w 81"/>
                  <a:gd name="T39" fmla="*/ 68 h 124"/>
                  <a:gd name="T40" fmla="*/ 39 w 81"/>
                  <a:gd name="T41" fmla="*/ 75 h 124"/>
                  <a:gd name="T42" fmla="*/ 41 w 81"/>
                  <a:gd name="T43" fmla="*/ 86 h 124"/>
                  <a:gd name="T44" fmla="*/ 30 w 81"/>
                  <a:gd name="T45" fmla="*/ 87 h 124"/>
                  <a:gd name="T46" fmla="*/ 33 w 81"/>
                  <a:gd name="T47" fmla="*/ 95 h 124"/>
                  <a:gd name="T48" fmla="*/ 28 w 81"/>
                  <a:gd name="T49" fmla="*/ 104 h 124"/>
                  <a:gd name="T50" fmla="*/ 41 w 81"/>
                  <a:gd name="T51" fmla="*/ 106 h 124"/>
                  <a:gd name="T52" fmla="*/ 33 w 81"/>
                  <a:gd name="T53" fmla="*/ 110 h 124"/>
                  <a:gd name="T54" fmla="*/ 29 w 81"/>
                  <a:gd name="T55" fmla="*/ 119 h 124"/>
                  <a:gd name="T56" fmla="*/ 38 w 81"/>
                  <a:gd name="T57" fmla="*/ 117 h 124"/>
                  <a:gd name="T58" fmla="*/ 50 w 81"/>
                  <a:gd name="T59" fmla="*/ 114 h 124"/>
                  <a:gd name="T60" fmla="*/ 66 w 81"/>
                  <a:gd name="T61" fmla="*/ 114 h 124"/>
                  <a:gd name="T62" fmla="*/ 73 w 81"/>
                  <a:gd name="T63" fmla="*/ 107 h 124"/>
                  <a:gd name="T64" fmla="*/ 81 w 81"/>
                  <a:gd name="T65" fmla="*/ 95 h 124"/>
                  <a:gd name="T66" fmla="*/ 15 w 81"/>
                  <a:gd name="T67" fmla="*/ 28 h 124"/>
                  <a:gd name="T68" fmla="*/ 55 w 81"/>
                  <a:gd name="T69" fmla="*/ 10 h 124"/>
                  <a:gd name="T70" fmla="*/ 55 w 81"/>
                  <a:gd name="T71" fmla="*/ 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124">
                    <a:moveTo>
                      <a:pt x="16" y="66"/>
                    </a:moveTo>
                    <a:cubicBezTo>
                      <a:pt x="13" y="63"/>
                      <a:pt x="9" y="67"/>
                      <a:pt x="6" y="67"/>
                    </a:cubicBezTo>
                    <a:cubicBezTo>
                      <a:pt x="5" y="69"/>
                      <a:pt x="4" y="71"/>
                      <a:pt x="3" y="72"/>
                    </a:cubicBezTo>
                    <a:cubicBezTo>
                      <a:pt x="2" y="73"/>
                      <a:pt x="0" y="76"/>
                      <a:pt x="2" y="76"/>
                    </a:cubicBezTo>
                    <a:cubicBezTo>
                      <a:pt x="3" y="77"/>
                      <a:pt x="6" y="80"/>
                      <a:pt x="7" y="77"/>
                    </a:cubicBezTo>
                    <a:cubicBezTo>
                      <a:pt x="7" y="75"/>
                      <a:pt x="8" y="72"/>
                      <a:pt x="11" y="76"/>
                    </a:cubicBezTo>
                    <a:cubicBezTo>
                      <a:pt x="12" y="77"/>
                      <a:pt x="13" y="78"/>
                      <a:pt x="14" y="78"/>
                    </a:cubicBezTo>
                    <a:cubicBezTo>
                      <a:pt x="15" y="77"/>
                      <a:pt x="18" y="77"/>
                      <a:pt x="20" y="75"/>
                    </a:cubicBezTo>
                    <a:cubicBezTo>
                      <a:pt x="23" y="72"/>
                      <a:pt x="19" y="69"/>
                      <a:pt x="16" y="66"/>
                    </a:cubicBezTo>
                    <a:close/>
                    <a:moveTo>
                      <a:pt x="81" y="95"/>
                    </a:moveTo>
                    <a:cubicBezTo>
                      <a:pt x="81" y="91"/>
                      <a:pt x="73" y="89"/>
                      <a:pt x="72" y="91"/>
                    </a:cubicBezTo>
                    <a:cubicBezTo>
                      <a:pt x="71" y="93"/>
                      <a:pt x="70" y="93"/>
                      <a:pt x="68" y="90"/>
                    </a:cubicBezTo>
                    <a:cubicBezTo>
                      <a:pt x="67" y="88"/>
                      <a:pt x="70" y="86"/>
                      <a:pt x="68" y="86"/>
                    </a:cubicBezTo>
                    <a:cubicBezTo>
                      <a:pt x="67" y="86"/>
                      <a:pt x="65" y="83"/>
                      <a:pt x="66" y="82"/>
                    </a:cubicBezTo>
                    <a:cubicBezTo>
                      <a:pt x="66" y="80"/>
                      <a:pt x="64" y="73"/>
                      <a:pt x="60" y="72"/>
                    </a:cubicBezTo>
                    <a:cubicBezTo>
                      <a:pt x="56" y="71"/>
                      <a:pt x="55" y="65"/>
                      <a:pt x="54" y="62"/>
                    </a:cubicBezTo>
                    <a:cubicBezTo>
                      <a:pt x="54" y="59"/>
                      <a:pt x="51" y="61"/>
                      <a:pt x="49" y="58"/>
                    </a:cubicBezTo>
                    <a:cubicBezTo>
                      <a:pt x="47" y="55"/>
                      <a:pt x="43" y="57"/>
                      <a:pt x="42" y="57"/>
                    </a:cubicBezTo>
                    <a:cubicBezTo>
                      <a:pt x="40" y="57"/>
                      <a:pt x="42" y="53"/>
                      <a:pt x="44" y="52"/>
                    </a:cubicBezTo>
                    <a:cubicBezTo>
                      <a:pt x="47" y="50"/>
                      <a:pt x="51" y="40"/>
                      <a:pt x="51" y="38"/>
                    </a:cubicBezTo>
                    <a:cubicBezTo>
                      <a:pt x="51" y="36"/>
                      <a:pt x="38" y="36"/>
                      <a:pt x="36" y="37"/>
                    </a:cubicBezTo>
                    <a:cubicBezTo>
                      <a:pt x="33" y="38"/>
                      <a:pt x="31" y="35"/>
                      <a:pt x="33" y="34"/>
                    </a:cubicBezTo>
                    <a:cubicBezTo>
                      <a:pt x="35" y="33"/>
                      <a:pt x="39" y="29"/>
                      <a:pt x="39" y="28"/>
                    </a:cubicBezTo>
                    <a:cubicBezTo>
                      <a:pt x="39" y="26"/>
                      <a:pt x="42" y="24"/>
                      <a:pt x="40" y="23"/>
                    </a:cubicBezTo>
                    <a:cubicBezTo>
                      <a:pt x="39" y="21"/>
                      <a:pt x="38" y="25"/>
                      <a:pt x="37" y="26"/>
                    </a:cubicBezTo>
                    <a:cubicBezTo>
                      <a:pt x="35" y="27"/>
                      <a:pt x="32" y="27"/>
                      <a:pt x="28" y="26"/>
                    </a:cubicBezTo>
                    <a:cubicBezTo>
                      <a:pt x="24" y="25"/>
                      <a:pt x="23" y="31"/>
                      <a:pt x="23" y="33"/>
                    </a:cubicBezTo>
                    <a:cubicBezTo>
                      <a:pt x="23" y="35"/>
                      <a:pt x="19" y="37"/>
                      <a:pt x="20" y="38"/>
                    </a:cubicBezTo>
                    <a:cubicBezTo>
                      <a:pt x="20" y="40"/>
                      <a:pt x="19" y="42"/>
                      <a:pt x="17" y="41"/>
                    </a:cubicBezTo>
                    <a:cubicBezTo>
                      <a:pt x="16" y="40"/>
                      <a:pt x="15" y="37"/>
                      <a:pt x="13" y="39"/>
                    </a:cubicBezTo>
                    <a:cubicBezTo>
                      <a:pt x="10" y="41"/>
                      <a:pt x="15" y="43"/>
                      <a:pt x="18" y="44"/>
                    </a:cubicBezTo>
                    <a:cubicBezTo>
                      <a:pt x="22" y="44"/>
                      <a:pt x="16" y="46"/>
                      <a:pt x="15" y="50"/>
                    </a:cubicBezTo>
                    <a:cubicBezTo>
                      <a:pt x="15" y="53"/>
                      <a:pt x="20" y="51"/>
                      <a:pt x="20" y="54"/>
                    </a:cubicBezTo>
                    <a:cubicBezTo>
                      <a:pt x="20" y="56"/>
                      <a:pt x="13" y="57"/>
                      <a:pt x="13" y="59"/>
                    </a:cubicBezTo>
                    <a:cubicBezTo>
                      <a:pt x="13" y="61"/>
                      <a:pt x="17" y="58"/>
                      <a:pt x="19" y="57"/>
                    </a:cubicBezTo>
                    <a:cubicBezTo>
                      <a:pt x="21" y="56"/>
                      <a:pt x="18" y="62"/>
                      <a:pt x="22" y="62"/>
                    </a:cubicBezTo>
                    <a:cubicBezTo>
                      <a:pt x="26" y="61"/>
                      <a:pt x="25" y="55"/>
                      <a:pt x="27" y="55"/>
                    </a:cubicBezTo>
                    <a:cubicBezTo>
                      <a:pt x="28" y="56"/>
                      <a:pt x="26" y="58"/>
                      <a:pt x="27" y="61"/>
                    </a:cubicBezTo>
                    <a:cubicBezTo>
                      <a:pt x="29" y="63"/>
                      <a:pt x="24" y="67"/>
                      <a:pt x="25" y="69"/>
                    </a:cubicBezTo>
                    <a:cubicBezTo>
                      <a:pt x="25" y="71"/>
                      <a:pt x="33" y="71"/>
                      <a:pt x="36" y="68"/>
                    </a:cubicBezTo>
                    <a:cubicBezTo>
                      <a:pt x="39" y="65"/>
                      <a:pt x="40" y="68"/>
                      <a:pt x="38" y="70"/>
                    </a:cubicBezTo>
                    <a:cubicBezTo>
                      <a:pt x="36" y="73"/>
                      <a:pt x="37" y="75"/>
                      <a:pt x="39" y="75"/>
                    </a:cubicBezTo>
                    <a:cubicBezTo>
                      <a:pt x="42" y="76"/>
                      <a:pt x="43" y="76"/>
                      <a:pt x="42" y="78"/>
                    </a:cubicBezTo>
                    <a:cubicBezTo>
                      <a:pt x="41" y="80"/>
                      <a:pt x="42" y="84"/>
                      <a:pt x="41" y="86"/>
                    </a:cubicBezTo>
                    <a:cubicBezTo>
                      <a:pt x="40" y="87"/>
                      <a:pt x="33" y="87"/>
                      <a:pt x="33" y="86"/>
                    </a:cubicBezTo>
                    <a:cubicBezTo>
                      <a:pt x="32" y="85"/>
                      <a:pt x="29" y="86"/>
                      <a:pt x="30" y="87"/>
                    </a:cubicBezTo>
                    <a:cubicBezTo>
                      <a:pt x="31" y="89"/>
                      <a:pt x="28" y="91"/>
                      <a:pt x="28" y="92"/>
                    </a:cubicBezTo>
                    <a:cubicBezTo>
                      <a:pt x="28" y="94"/>
                      <a:pt x="32" y="93"/>
                      <a:pt x="33" y="95"/>
                    </a:cubicBezTo>
                    <a:cubicBezTo>
                      <a:pt x="33" y="97"/>
                      <a:pt x="29" y="100"/>
                      <a:pt x="25" y="101"/>
                    </a:cubicBezTo>
                    <a:cubicBezTo>
                      <a:pt x="20" y="102"/>
                      <a:pt x="26" y="106"/>
                      <a:pt x="28" y="104"/>
                    </a:cubicBezTo>
                    <a:cubicBezTo>
                      <a:pt x="30" y="103"/>
                      <a:pt x="30" y="105"/>
                      <a:pt x="33" y="105"/>
                    </a:cubicBezTo>
                    <a:cubicBezTo>
                      <a:pt x="36" y="105"/>
                      <a:pt x="38" y="108"/>
                      <a:pt x="41" y="106"/>
                    </a:cubicBezTo>
                    <a:cubicBezTo>
                      <a:pt x="45" y="105"/>
                      <a:pt x="44" y="106"/>
                      <a:pt x="42" y="108"/>
                    </a:cubicBezTo>
                    <a:cubicBezTo>
                      <a:pt x="39" y="110"/>
                      <a:pt x="35" y="108"/>
                      <a:pt x="33" y="110"/>
                    </a:cubicBezTo>
                    <a:cubicBezTo>
                      <a:pt x="31" y="111"/>
                      <a:pt x="21" y="120"/>
                      <a:pt x="23" y="122"/>
                    </a:cubicBezTo>
                    <a:cubicBezTo>
                      <a:pt x="24" y="124"/>
                      <a:pt x="25" y="120"/>
                      <a:pt x="29" y="119"/>
                    </a:cubicBezTo>
                    <a:cubicBezTo>
                      <a:pt x="32" y="117"/>
                      <a:pt x="33" y="120"/>
                      <a:pt x="35" y="120"/>
                    </a:cubicBezTo>
                    <a:cubicBezTo>
                      <a:pt x="37" y="120"/>
                      <a:pt x="37" y="116"/>
                      <a:pt x="38" y="117"/>
                    </a:cubicBezTo>
                    <a:cubicBezTo>
                      <a:pt x="40" y="117"/>
                      <a:pt x="41" y="115"/>
                      <a:pt x="44" y="116"/>
                    </a:cubicBezTo>
                    <a:cubicBezTo>
                      <a:pt x="47" y="116"/>
                      <a:pt x="49" y="115"/>
                      <a:pt x="50" y="114"/>
                    </a:cubicBezTo>
                    <a:cubicBezTo>
                      <a:pt x="52" y="113"/>
                      <a:pt x="56" y="116"/>
                      <a:pt x="57" y="115"/>
                    </a:cubicBezTo>
                    <a:cubicBezTo>
                      <a:pt x="58" y="115"/>
                      <a:pt x="63" y="114"/>
                      <a:pt x="66" y="114"/>
                    </a:cubicBezTo>
                    <a:cubicBezTo>
                      <a:pt x="68" y="114"/>
                      <a:pt x="75" y="111"/>
                      <a:pt x="77" y="109"/>
                    </a:cubicBezTo>
                    <a:cubicBezTo>
                      <a:pt x="79" y="107"/>
                      <a:pt x="76" y="107"/>
                      <a:pt x="73" y="107"/>
                    </a:cubicBezTo>
                    <a:cubicBezTo>
                      <a:pt x="71" y="108"/>
                      <a:pt x="72" y="105"/>
                      <a:pt x="74" y="103"/>
                    </a:cubicBezTo>
                    <a:cubicBezTo>
                      <a:pt x="77" y="100"/>
                      <a:pt x="81" y="99"/>
                      <a:pt x="81" y="95"/>
                    </a:cubicBezTo>
                    <a:close/>
                    <a:moveTo>
                      <a:pt x="9" y="35"/>
                    </a:moveTo>
                    <a:cubicBezTo>
                      <a:pt x="13" y="35"/>
                      <a:pt x="16" y="30"/>
                      <a:pt x="15" y="28"/>
                    </a:cubicBezTo>
                    <a:cubicBezTo>
                      <a:pt x="13" y="27"/>
                      <a:pt x="7" y="35"/>
                      <a:pt x="9" y="35"/>
                    </a:cubicBezTo>
                    <a:close/>
                    <a:moveTo>
                      <a:pt x="55" y="10"/>
                    </a:moveTo>
                    <a:cubicBezTo>
                      <a:pt x="57" y="7"/>
                      <a:pt x="60" y="0"/>
                      <a:pt x="57" y="1"/>
                    </a:cubicBezTo>
                    <a:cubicBezTo>
                      <a:pt x="54" y="1"/>
                      <a:pt x="54" y="10"/>
                      <a:pt x="55" y="1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140">
                <a:extLst>
                  <a:ext uri="{FF2B5EF4-FFF2-40B4-BE49-F238E27FC236}">
                    <a16:creationId xmlns:a16="http://schemas.microsoft.com/office/drawing/2014/main" id="{3A975E57-CE4B-4A56-82D6-B0D503BED4C0}"/>
                  </a:ext>
                </a:extLst>
              </p:cNvPr>
              <p:cNvSpPr>
                <a:spLocks noEditPoints="1"/>
              </p:cNvSpPr>
              <p:nvPr/>
            </p:nvSpPr>
            <p:spPr bwMode="auto">
              <a:xfrm>
                <a:off x="4770402" y="2783629"/>
                <a:ext cx="186954" cy="286077"/>
              </a:xfrm>
              <a:custGeom>
                <a:avLst/>
                <a:gdLst>
                  <a:gd name="T0" fmla="*/ 6 w 81"/>
                  <a:gd name="T1" fmla="*/ 67 h 124"/>
                  <a:gd name="T2" fmla="*/ 2 w 81"/>
                  <a:gd name="T3" fmla="*/ 76 h 124"/>
                  <a:gd name="T4" fmla="*/ 11 w 81"/>
                  <a:gd name="T5" fmla="*/ 76 h 124"/>
                  <a:gd name="T6" fmla="*/ 20 w 81"/>
                  <a:gd name="T7" fmla="*/ 75 h 124"/>
                  <a:gd name="T8" fmla="*/ 81 w 81"/>
                  <a:gd name="T9" fmla="*/ 95 h 124"/>
                  <a:gd name="T10" fmla="*/ 68 w 81"/>
                  <a:gd name="T11" fmla="*/ 90 h 124"/>
                  <a:gd name="T12" fmla="*/ 66 w 81"/>
                  <a:gd name="T13" fmla="*/ 82 h 124"/>
                  <a:gd name="T14" fmla="*/ 54 w 81"/>
                  <a:gd name="T15" fmla="*/ 62 h 124"/>
                  <a:gd name="T16" fmla="*/ 42 w 81"/>
                  <a:gd name="T17" fmla="*/ 57 h 124"/>
                  <a:gd name="T18" fmla="*/ 51 w 81"/>
                  <a:gd name="T19" fmla="*/ 38 h 124"/>
                  <a:gd name="T20" fmla="*/ 33 w 81"/>
                  <a:gd name="T21" fmla="*/ 34 h 124"/>
                  <a:gd name="T22" fmla="*/ 40 w 81"/>
                  <a:gd name="T23" fmla="*/ 23 h 124"/>
                  <a:gd name="T24" fmla="*/ 28 w 81"/>
                  <a:gd name="T25" fmla="*/ 26 h 124"/>
                  <a:gd name="T26" fmla="*/ 20 w 81"/>
                  <a:gd name="T27" fmla="*/ 38 h 124"/>
                  <a:gd name="T28" fmla="*/ 13 w 81"/>
                  <a:gd name="T29" fmla="*/ 39 h 124"/>
                  <a:gd name="T30" fmla="*/ 15 w 81"/>
                  <a:gd name="T31" fmla="*/ 50 h 124"/>
                  <a:gd name="T32" fmla="*/ 13 w 81"/>
                  <a:gd name="T33" fmla="*/ 59 h 124"/>
                  <a:gd name="T34" fmla="*/ 22 w 81"/>
                  <a:gd name="T35" fmla="*/ 62 h 124"/>
                  <a:gd name="T36" fmla="*/ 27 w 81"/>
                  <a:gd name="T37" fmla="*/ 61 h 124"/>
                  <a:gd name="T38" fmla="*/ 36 w 81"/>
                  <a:gd name="T39" fmla="*/ 68 h 124"/>
                  <a:gd name="T40" fmla="*/ 39 w 81"/>
                  <a:gd name="T41" fmla="*/ 75 h 124"/>
                  <a:gd name="T42" fmla="*/ 41 w 81"/>
                  <a:gd name="T43" fmla="*/ 86 h 124"/>
                  <a:gd name="T44" fmla="*/ 30 w 81"/>
                  <a:gd name="T45" fmla="*/ 87 h 124"/>
                  <a:gd name="T46" fmla="*/ 33 w 81"/>
                  <a:gd name="T47" fmla="*/ 95 h 124"/>
                  <a:gd name="T48" fmla="*/ 28 w 81"/>
                  <a:gd name="T49" fmla="*/ 104 h 124"/>
                  <a:gd name="T50" fmla="*/ 41 w 81"/>
                  <a:gd name="T51" fmla="*/ 106 h 124"/>
                  <a:gd name="T52" fmla="*/ 33 w 81"/>
                  <a:gd name="T53" fmla="*/ 110 h 124"/>
                  <a:gd name="T54" fmla="*/ 29 w 81"/>
                  <a:gd name="T55" fmla="*/ 119 h 124"/>
                  <a:gd name="T56" fmla="*/ 38 w 81"/>
                  <a:gd name="T57" fmla="*/ 117 h 124"/>
                  <a:gd name="T58" fmla="*/ 50 w 81"/>
                  <a:gd name="T59" fmla="*/ 114 h 124"/>
                  <a:gd name="T60" fmla="*/ 66 w 81"/>
                  <a:gd name="T61" fmla="*/ 114 h 124"/>
                  <a:gd name="T62" fmla="*/ 73 w 81"/>
                  <a:gd name="T63" fmla="*/ 107 h 124"/>
                  <a:gd name="T64" fmla="*/ 81 w 81"/>
                  <a:gd name="T65" fmla="*/ 95 h 124"/>
                  <a:gd name="T66" fmla="*/ 15 w 81"/>
                  <a:gd name="T67" fmla="*/ 28 h 124"/>
                  <a:gd name="T68" fmla="*/ 55 w 81"/>
                  <a:gd name="T69" fmla="*/ 10 h 124"/>
                  <a:gd name="T70" fmla="*/ 55 w 81"/>
                  <a:gd name="T71" fmla="*/ 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124">
                    <a:moveTo>
                      <a:pt x="16" y="66"/>
                    </a:moveTo>
                    <a:cubicBezTo>
                      <a:pt x="13" y="63"/>
                      <a:pt x="9" y="67"/>
                      <a:pt x="6" y="67"/>
                    </a:cubicBezTo>
                    <a:cubicBezTo>
                      <a:pt x="5" y="69"/>
                      <a:pt x="4" y="71"/>
                      <a:pt x="3" y="72"/>
                    </a:cubicBezTo>
                    <a:cubicBezTo>
                      <a:pt x="2" y="73"/>
                      <a:pt x="0" y="76"/>
                      <a:pt x="2" y="76"/>
                    </a:cubicBezTo>
                    <a:cubicBezTo>
                      <a:pt x="3" y="77"/>
                      <a:pt x="6" y="80"/>
                      <a:pt x="7" y="77"/>
                    </a:cubicBezTo>
                    <a:cubicBezTo>
                      <a:pt x="7" y="75"/>
                      <a:pt x="8" y="72"/>
                      <a:pt x="11" y="76"/>
                    </a:cubicBezTo>
                    <a:cubicBezTo>
                      <a:pt x="12" y="77"/>
                      <a:pt x="13" y="78"/>
                      <a:pt x="14" y="78"/>
                    </a:cubicBezTo>
                    <a:cubicBezTo>
                      <a:pt x="15" y="77"/>
                      <a:pt x="18" y="77"/>
                      <a:pt x="20" y="75"/>
                    </a:cubicBezTo>
                    <a:cubicBezTo>
                      <a:pt x="23" y="72"/>
                      <a:pt x="19" y="69"/>
                      <a:pt x="16" y="66"/>
                    </a:cubicBezTo>
                    <a:close/>
                    <a:moveTo>
                      <a:pt x="81" y="95"/>
                    </a:moveTo>
                    <a:cubicBezTo>
                      <a:pt x="81" y="91"/>
                      <a:pt x="73" y="89"/>
                      <a:pt x="72" y="91"/>
                    </a:cubicBezTo>
                    <a:cubicBezTo>
                      <a:pt x="71" y="93"/>
                      <a:pt x="70" y="93"/>
                      <a:pt x="68" y="90"/>
                    </a:cubicBezTo>
                    <a:cubicBezTo>
                      <a:pt x="67" y="88"/>
                      <a:pt x="70" y="86"/>
                      <a:pt x="68" y="86"/>
                    </a:cubicBezTo>
                    <a:cubicBezTo>
                      <a:pt x="67" y="86"/>
                      <a:pt x="65" y="83"/>
                      <a:pt x="66" y="82"/>
                    </a:cubicBezTo>
                    <a:cubicBezTo>
                      <a:pt x="66" y="80"/>
                      <a:pt x="64" y="73"/>
                      <a:pt x="60" y="72"/>
                    </a:cubicBezTo>
                    <a:cubicBezTo>
                      <a:pt x="56" y="71"/>
                      <a:pt x="55" y="65"/>
                      <a:pt x="54" y="62"/>
                    </a:cubicBezTo>
                    <a:cubicBezTo>
                      <a:pt x="54" y="59"/>
                      <a:pt x="51" y="61"/>
                      <a:pt x="49" y="58"/>
                    </a:cubicBezTo>
                    <a:cubicBezTo>
                      <a:pt x="47" y="55"/>
                      <a:pt x="43" y="57"/>
                      <a:pt x="42" y="57"/>
                    </a:cubicBezTo>
                    <a:cubicBezTo>
                      <a:pt x="40" y="57"/>
                      <a:pt x="42" y="53"/>
                      <a:pt x="44" y="52"/>
                    </a:cubicBezTo>
                    <a:cubicBezTo>
                      <a:pt x="47" y="50"/>
                      <a:pt x="51" y="40"/>
                      <a:pt x="51" y="38"/>
                    </a:cubicBezTo>
                    <a:cubicBezTo>
                      <a:pt x="51" y="36"/>
                      <a:pt x="38" y="36"/>
                      <a:pt x="36" y="37"/>
                    </a:cubicBezTo>
                    <a:cubicBezTo>
                      <a:pt x="33" y="38"/>
                      <a:pt x="31" y="35"/>
                      <a:pt x="33" y="34"/>
                    </a:cubicBezTo>
                    <a:cubicBezTo>
                      <a:pt x="35" y="33"/>
                      <a:pt x="39" y="29"/>
                      <a:pt x="39" y="28"/>
                    </a:cubicBezTo>
                    <a:cubicBezTo>
                      <a:pt x="39" y="26"/>
                      <a:pt x="42" y="24"/>
                      <a:pt x="40" y="23"/>
                    </a:cubicBezTo>
                    <a:cubicBezTo>
                      <a:pt x="39" y="21"/>
                      <a:pt x="38" y="25"/>
                      <a:pt x="37" y="26"/>
                    </a:cubicBezTo>
                    <a:cubicBezTo>
                      <a:pt x="35" y="27"/>
                      <a:pt x="32" y="27"/>
                      <a:pt x="28" y="26"/>
                    </a:cubicBezTo>
                    <a:cubicBezTo>
                      <a:pt x="24" y="25"/>
                      <a:pt x="23" y="31"/>
                      <a:pt x="23" y="33"/>
                    </a:cubicBezTo>
                    <a:cubicBezTo>
                      <a:pt x="23" y="35"/>
                      <a:pt x="19" y="37"/>
                      <a:pt x="20" y="38"/>
                    </a:cubicBezTo>
                    <a:cubicBezTo>
                      <a:pt x="20" y="40"/>
                      <a:pt x="19" y="42"/>
                      <a:pt x="17" y="41"/>
                    </a:cubicBezTo>
                    <a:cubicBezTo>
                      <a:pt x="16" y="40"/>
                      <a:pt x="15" y="37"/>
                      <a:pt x="13" y="39"/>
                    </a:cubicBezTo>
                    <a:cubicBezTo>
                      <a:pt x="10" y="41"/>
                      <a:pt x="15" y="43"/>
                      <a:pt x="18" y="44"/>
                    </a:cubicBezTo>
                    <a:cubicBezTo>
                      <a:pt x="22" y="44"/>
                      <a:pt x="16" y="46"/>
                      <a:pt x="15" y="50"/>
                    </a:cubicBezTo>
                    <a:cubicBezTo>
                      <a:pt x="15" y="53"/>
                      <a:pt x="20" y="51"/>
                      <a:pt x="20" y="54"/>
                    </a:cubicBezTo>
                    <a:cubicBezTo>
                      <a:pt x="20" y="56"/>
                      <a:pt x="13" y="57"/>
                      <a:pt x="13" y="59"/>
                    </a:cubicBezTo>
                    <a:cubicBezTo>
                      <a:pt x="13" y="61"/>
                      <a:pt x="17" y="58"/>
                      <a:pt x="19" y="57"/>
                    </a:cubicBezTo>
                    <a:cubicBezTo>
                      <a:pt x="21" y="56"/>
                      <a:pt x="18" y="62"/>
                      <a:pt x="22" y="62"/>
                    </a:cubicBezTo>
                    <a:cubicBezTo>
                      <a:pt x="26" y="61"/>
                      <a:pt x="25" y="55"/>
                      <a:pt x="27" y="55"/>
                    </a:cubicBezTo>
                    <a:cubicBezTo>
                      <a:pt x="28" y="56"/>
                      <a:pt x="26" y="58"/>
                      <a:pt x="27" y="61"/>
                    </a:cubicBezTo>
                    <a:cubicBezTo>
                      <a:pt x="29" y="63"/>
                      <a:pt x="24" y="67"/>
                      <a:pt x="25" y="69"/>
                    </a:cubicBezTo>
                    <a:cubicBezTo>
                      <a:pt x="25" y="71"/>
                      <a:pt x="33" y="71"/>
                      <a:pt x="36" y="68"/>
                    </a:cubicBezTo>
                    <a:cubicBezTo>
                      <a:pt x="39" y="65"/>
                      <a:pt x="40" y="68"/>
                      <a:pt x="38" y="70"/>
                    </a:cubicBezTo>
                    <a:cubicBezTo>
                      <a:pt x="36" y="73"/>
                      <a:pt x="37" y="75"/>
                      <a:pt x="39" y="75"/>
                    </a:cubicBezTo>
                    <a:cubicBezTo>
                      <a:pt x="42" y="76"/>
                      <a:pt x="43" y="76"/>
                      <a:pt x="42" y="78"/>
                    </a:cubicBezTo>
                    <a:cubicBezTo>
                      <a:pt x="41" y="80"/>
                      <a:pt x="42" y="84"/>
                      <a:pt x="41" y="86"/>
                    </a:cubicBezTo>
                    <a:cubicBezTo>
                      <a:pt x="40" y="87"/>
                      <a:pt x="33" y="87"/>
                      <a:pt x="33" y="86"/>
                    </a:cubicBezTo>
                    <a:cubicBezTo>
                      <a:pt x="32" y="85"/>
                      <a:pt x="29" y="86"/>
                      <a:pt x="30" y="87"/>
                    </a:cubicBezTo>
                    <a:cubicBezTo>
                      <a:pt x="31" y="89"/>
                      <a:pt x="28" y="91"/>
                      <a:pt x="28" y="92"/>
                    </a:cubicBezTo>
                    <a:cubicBezTo>
                      <a:pt x="28" y="94"/>
                      <a:pt x="32" y="93"/>
                      <a:pt x="33" y="95"/>
                    </a:cubicBezTo>
                    <a:cubicBezTo>
                      <a:pt x="33" y="97"/>
                      <a:pt x="29" y="100"/>
                      <a:pt x="25" y="101"/>
                    </a:cubicBezTo>
                    <a:cubicBezTo>
                      <a:pt x="20" y="102"/>
                      <a:pt x="26" y="106"/>
                      <a:pt x="28" y="104"/>
                    </a:cubicBezTo>
                    <a:cubicBezTo>
                      <a:pt x="30" y="103"/>
                      <a:pt x="30" y="105"/>
                      <a:pt x="33" y="105"/>
                    </a:cubicBezTo>
                    <a:cubicBezTo>
                      <a:pt x="36" y="105"/>
                      <a:pt x="38" y="108"/>
                      <a:pt x="41" y="106"/>
                    </a:cubicBezTo>
                    <a:cubicBezTo>
                      <a:pt x="45" y="105"/>
                      <a:pt x="44" y="106"/>
                      <a:pt x="42" y="108"/>
                    </a:cubicBezTo>
                    <a:cubicBezTo>
                      <a:pt x="39" y="110"/>
                      <a:pt x="35" y="108"/>
                      <a:pt x="33" y="110"/>
                    </a:cubicBezTo>
                    <a:cubicBezTo>
                      <a:pt x="31" y="111"/>
                      <a:pt x="21" y="120"/>
                      <a:pt x="23" y="122"/>
                    </a:cubicBezTo>
                    <a:cubicBezTo>
                      <a:pt x="24" y="124"/>
                      <a:pt x="25" y="120"/>
                      <a:pt x="29" y="119"/>
                    </a:cubicBezTo>
                    <a:cubicBezTo>
                      <a:pt x="32" y="117"/>
                      <a:pt x="33" y="120"/>
                      <a:pt x="35" y="120"/>
                    </a:cubicBezTo>
                    <a:cubicBezTo>
                      <a:pt x="37" y="120"/>
                      <a:pt x="37" y="116"/>
                      <a:pt x="38" y="117"/>
                    </a:cubicBezTo>
                    <a:cubicBezTo>
                      <a:pt x="40" y="117"/>
                      <a:pt x="41" y="115"/>
                      <a:pt x="44" y="116"/>
                    </a:cubicBezTo>
                    <a:cubicBezTo>
                      <a:pt x="47" y="116"/>
                      <a:pt x="49" y="115"/>
                      <a:pt x="50" y="114"/>
                    </a:cubicBezTo>
                    <a:cubicBezTo>
                      <a:pt x="52" y="113"/>
                      <a:pt x="56" y="116"/>
                      <a:pt x="57" y="115"/>
                    </a:cubicBezTo>
                    <a:cubicBezTo>
                      <a:pt x="58" y="115"/>
                      <a:pt x="63" y="114"/>
                      <a:pt x="66" y="114"/>
                    </a:cubicBezTo>
                    <a:cubicBezTo>
                      <a:pt x="68" y="114"/>
                      <a:pt x="75" y="111"/>
                      <a:pt x="77" y="109"/>
                    </a:cubicBezTo>
                    <a:cubicBezTo>
                      <a:pt x="79" y="107"/>
                      <a:pt x="76" y="107"/>
                      <a:pt x="73" y="107"/>
                    </a:cubicBezTo>
                    <a:cubicBezTo>
                      <a:pt x="71" y="108"/>
                      <a:pt x="72" y="105"/>
                      <a:pt x="74" y="103"/>
                    </a:cubicBezTo>
                    <a:cubicBezTo>
                      <a:pt x="77" y="100"/>
                      <a:pt x="81" y="99"/>
                      <a:pt x="81" y="95"/>
                    </a:cubicBezTo>
                    <a:close/>
                    <a:moveTo>
                      <a:pt x="9" y="35"/>
                    </a:moveTo>
                    <a:cubicBezTo>
                      <a:pt x="13" y="35"/>
                      <a:pt x="16" y="30"/>
                      <a:pt x="15" y="28"/>
                    </a:cubicBezTo>
                    <a:cubicBezTo>
                      <a:pt x="13" y="27"/>
                      <a:pt x="7" y="35"/>
                      <a:pt x="9" y="35"/>
                    </a:cubicBezTo>
                    <a:close/>
                    <a:moveTo>
                      <a:pt x="55" y="10"/>
                    </a:moveTo>
                    <a:cubicBezTo>
                      <a:pt x="57" y="7"/>
                      <a:pt x="60" y="0"/>
                      <a:pt x="57" y="1"/>
                    </a:cubicBezTo>
                    <a:cubicBezTo>
                      <a:pt x="54" y="1"/>
                      <a:pt x="54" y="10"/>
                      <a:pt x="55" y="1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141">
                <a:extLst>
                  <a:ext uri="{FF2B5EF4-FFF2-40B4-BE49-F238E27FC236}">
                    <a16:creationId xmlns:a16="http://schemas.microsoft.com/office/drawing/2014/main" id="{E802BB90-0670-4B71-BA36-F788E34E3626}"/>
                  </a:ext>
                </a:extLst>
              </p:cNvPr>
              <p:cNvSpPr>
                <a:spLocks noEditPoints="1"/>
              </p:cNvSpPr>
              <p:nvPr/>
            </p:nvSpPr>
            <p:spPr bwMode="auto">
              <a:xfrm>
                <a:off x="5072791" y="2866441"/>
                <a:ext cx="87831" cy="82812"/>
              </a:xfrm>
              <a:custGeom>
                <a:avLst/>
                <a:gdLst>
                  <a:gd name="T0" fmla="*/ 19 w 38"/>
                  <a:gd name="T1" fmla="*/ 13 h 36"/>
                  <a:gd name="T2" fmla="*/ 19 w 38"/>
                  <a:gd name="T3" fmla="*/ 8 h 36"/>
                  <a:gd name="T4" fmla="*/ 20 w 38"/>
                  <a:gd name="T5" fmla="*/ 1 h 36"/>
                  <a:gd name="T6" fmla="*/ 14 w 38"/>
                  <a:gd name="T7" fmla="*/ 4 h 36"/>
                  <a:gd name="T8" fmla="*/ 9 w 38"/>
                  <a:gd name="T9" fmla="*/ 6 h 36"/>
                  <a:gd name="T10" fmla="*/ 10 w 38"/>
                  <a:gd name="T11" fmla="*/ 10 h 36"/>
                  <a:gd name="T12" fmla="*/ 5 w 38"/>
                  <a:gd name="T13" fmla="*/ 8 h 36"/>
                  <a:gd name="T14" fmla="*/ 1 w 38"/>
                  <a:gd name="T15" fmla="*/ 13 h 36"/>
                  <a:gd name="T16" fmla="*/ 1 w 38"/>
                  <a:gd name="T17" fmla="*/ 23 h 36"/>
                  <a:gd name="T18" fmla="*/ 4 w 38"/>
                  <a:gd name="T19" fmla="*/ 30 h 36"/>
                  <a:gd name="T20" fmla="*/ 5 w 38"/>
                  <a:gd name="T21" fmla="*/ 33 h 36"/>
                  <a:gd name="T22" fmla="*/ 13 w 38"/>
                  <a:gd name="T23" fmla="*/ 34 h 36"/>
                  <a:gd name="T24" fmla="*/ 16 w 38"/>
                  <a:gd name="T25" fmla="*/ 34 h 36"/>
                  <a:gd name="T26" fmla="*/ 12 w 38"/>
                  <a:gd name="T27" fmla="*/ 30 h 36"/>
                  <a:gd name="T28" fmla="*/ 17 w 38"/>
                  <a:gd name="T29" fmla="*/ 30 h 36"/>
                  <a:gd name="T30" fmla="*/ 22 w 38"/>
                  <a:gd name="T31" fmla="*/ 30 h 36"/>
                  <a:gd name="T32" fmla="*/ 19 w 38"/>
                  <a:gd name="T33" fmla="*/ 25 h 36"/>
                  <a:gd name="T34" fmla="*/ 16 w 38"/>
                  <a:gd name="T35" fmla="*/ 25 h 36"/>
                  <a:gd name="T36" fmla="*/ 18 w 38"/>
                  <a:gd name="T37" fmla="*/ 20 h 36"/>
                  <a:gd name="T38" fmla="*/ 23 w 38"/>
                  <a:gd name="T39" fmla="*/ 17 h 36"/>
                  <a:gd name="T40" fmla="*/ 19 w 38"/>
                  <a:gd name="T41" fmla="*/ 13 h 36"/>
                  <a:gd name="T42" fmla="*/ 37 w 38"/>
                  <a:gd name="T43" fmla="*/ 20 h 36"/>
                  <a:gd name="T44" fmla="*/ 35 w 38"/>
                  <a:gd name="T45" fmla="*/ 22 h 36"/>
                  <a:gd name="T46" fmla="*/ 32 w 38"/>
                  <a:gd name="T47" fmla="*/ 20 h 36"/>
                  <a:gd name="T48" fmla="*/ 27 w 38"/>
                  <a:gd name="T49" fmla="*/ 23 h 36"/>
                  <a:gd name="T50" fmla="*/ 30 w 38"/>
                  <a:gd name="T51" fmla="*/ 30 h 36"/>
                  <a:gd name="T52" fmla="*/ 27 w 38"/>
                  <a:gd name="T53" fmla="*/ 32 h 36"/>
                  <a:gd name="T54" fmla="*/ 30 w 38"/>
                  <a:gd name="T55" fmla="*/ 36 h 36"/>
                  <a:gd name="T56" fmla="*/ 35 w 38"/>
                  <a:gd name="T57" fmla="*/ 29 h 36"/>
                  <a:gd name="T58" fmla="*/ 37 w 38"/>
                  <a:gd name="T59"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 h="36">
                    <a:moveTo>
                      <a:pt x="19" y="13"/>
                    </a:moveTo>
                    <a:cubicBezTo>
                      <a:pt x="18" y="13"/>
                      <a:pt x="18" y="9"/>
                      <a:pt x="19" y="8"/>
                    </a:cubicBezTo>
                    <a:cubicBezTo>
                      <a:pt x="20" y="6"/>
                      <a:pt x="21" y="2"/>
                      <a:pt x="20" y="1"/>
                    </a:cubicBezTo>
                    <a:cubicBezTo>
                      <a:pt x="19" y="0"/>
                      <a:pt x="14" y="1"/>
                      <a:pt x="14" y="4"/>
                    </a:cubicBezTo>
                    <a:cubicBezTo>
                      <a:pt x="14" y="7"/>
                      <a:pt x="10" y="6"/>
                      <a:pt x="9" y="6"/>
                    </a:cubicBezTo>
                    <a:cubicBezTo>
                      <a:pt x="8" y="7"/>
                      <a:pt x="11" y="9"/>
                      <a:pt x="10" y="10"/>
                    </a:cubicBezTo>
                    <a:cubicBezTo>
                      <a:pt x="8" y="11"/>
                      <a:pt x="8" y="8"/>
                      <a:pt x="5" y="8"/>
                    </a:cubicBezTo>
                    <a:cubicBezTo>
                      <a:pt x="3" y="7"/>
                      <a:pt x="2" y="11"/>
                      <a:pt x="1" y="13"/>
                    </a:cubicBezTo>
                    <a:cubicBezTo>
                      <a:pt x="0" y="15"/>
                      <a:pt x="1" y="20"/>
                      <a:pt x="1" y="23"/>
                    </a:cubicBezTo>
                    <a:cubicBezTo>
                      <a:pt x="1" y="25"/>
                      <a:pt x="5" y="27"/>
                      <a:pt x="4" y="30"/>
                    </a:cubicBezTo>
                    <a:cubicBezTo>
                      <a:pt x="4" y="31"/>
                      <a:pt x="4" y="32"/>
                      <a:pt x="5" y="33"/>
                    </a:cubicBezTo>
                    <a:cubicBezTo>
                      <a:pt x="8" y="33"/>
                      <a:pt x="11" y="33"/>
                      <a:pt x="13" y="34"/>
                    </a:cubicBezTo>
                    <a:cubicBezTo>
                      <a:pt x="13" y="34"/>
                      <a:pt x="14" y="34"/>
                      <a:pt x="16" y="34"/>
                    </a:cubicBezTo>
                    <a:cubicBezTo>
                      <a:pt x="15" y="32"/>
                      <a:pt x="12" y="31"/>
                      <a:pt x="12" y="30"/>
                    </a:cubicBezTo>
                    <a:cubicBezTo>
                      <a:pt x="13" y="28"/>
                      <a:pt x="15" y="29"/>
                      <a:pt x="17" y="30"/>
                    </a:cubicBezTo>
                    <a:cubicBezTo>
                      <a:pt x="18" y="32"/>
                      <a:pt x="22" y="32"/>
                      <a:pt x="22" y="30"/>
                    </a:cubicBezTo>
                    <a:cubicBezTo>
                      <a:pt x="22" y="29"/>
                      <a:pt x="22" y="24"/>
                      <a:pt x="19" y="25"/>
                    </a:cubicBezTo>
                    <a:cubicBezTo>
                      <a:pt x="17" y="26"/>
                      <a:pt x="17" y="26"/>
                      <a:pt x="16" y="25"/>
                    </a:cubicBezTo>
                    <a:cubicBezTo>
                      <a:pt x="15" y="24"/>
                      <a:pt x="17" y="22"/>
                      <a:pt x="18" y="20"/>
                    </a:cubicBezTo>
                    <a:cubicBezTo>
                      <a:pt x="19" y="18"/>
                      <a:pt x="23" y="19"/>
                      <a:pt x="23" y="17"/>
                    </a:cubicBezTo>
                    <a:cubicBezTo>
                      <a:pt x="24" y="15"/>
                      <a:pt x="20" y="14"/>
                      <a:pt x="19" y="13"/>
                    </a:cubicBezTo>
                    <a:close/>
                    <a:moveTo>
                      <a:pt x="37" y="20"/>
                    </a:moveTo>
                    <a:cubicBezTo>
                      <a:pt x="36" y="20"/>
                      <a:pt x="36" y="22"/>
                      <a:pt x="35" y="22"/>
                    </a:cubicBezTo>
                    <a:cubicBezTo>
                      <a:pt x="33" y="23"/>
                      <a:pt x="32" y="18"/>
                      <a:pt x="32" y="20"/>
                    </a:cubicBezTo>
                    <a:cubicBezTo>
                      <a:pt x="31" y="23"/>
                      <a:pt x="29" y="19"/>
                      <a:pt x="27" y="23"/>
                    </a:cubicBezTo>
                    <a:cubicBezTo>
                      <a:pt x="24" y="26"/>
                      <a:pt x="28" y="29"/>
                      <a:pt x="30" y="30"/>
                    </a:cubicBezTo>
                    <a:cubicBezTo>
                      <a:pt x="31" y="31"/>
                      <a:pt x="30" y="33"/>
                      <a:pt x="27" y="32"/>
                    </a:cubicBezTo>
                    <a:cubicBezTo>
                      <a:pt x="25" y="32"/>
                      <a:pt x="27" y="35"/>
                      <a:pt x="30" y="36"/>
                    </a:cubicBezTo>
                    <a:cubicBezTo>
                      <a:pt x="32" y="36"/>
                      <a:pt x="36" y="31"/>
                      <a:pt x="35" y="29"/>
                    </a:cubicBezTo>
                    <a:cubicBezTo>
                      <a:pt x="35" y="28"/>
                      <a:pt x="38" y="21"/>
                      <a:pt x="37" y="2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4" name="Freeform 142">
                <a:extLst>
                  <a:ext uri="{FF2B5EF4-FFF2-40B4-BE49-F238E27FC236}">
                    <a16:creationId xmlns:a16="http://schemas.microsoft.com/office/drawing/2014/main" id="{56555BD9-B286-4A68-A729-9E0215BB80D0}"/>
                  </a:ext>
                </a:extLst>
              </p:cNvPr>
              <p:cNvSpPr>
                <a:spLocks noEditPoints="1"/>
              </p:cNvSpPr>
              <p:nvPr/>
            </p:nvSpPr>
            <p:spPr bwMode="auto">
              <a:xfrm>
                <a:off x="5133018" y="2525155"/>
                <a:ext cx="229615" cy="406531"/>
              </a:xfrm>
              <a:custGeom>
                <a:avLst/>
                <a:gdLst>
                  <a:gd name="T0" fmla="*/ 98 w 100"/>
                  <a:gd name="T1" fmla="*/ 38 h 176"/>
                  <a:gd name="T2" fmla="*/ 96 w 100"/>
                  <a:gd name="T3" fmla="*/ 24 h 176"/>
                  <a:gd name="T4" fmla="*/ 84 w 100"/>
                  <a:gd name="T5" fmla="*/ 9 h 176"/>
                  <a:gd name="T6" fmla="*/ 70 w 100"/>
                  <a:gd name="T7" fmla="*/ 8 h 176"/>
                  <a:gd name="T8" fmla="*/ 56 w 100"/>
                  <a:gd name="T9" fmla="*/ 8 h 176"/>
                  <a:gd name="T10" fmla="*/ 48 w 100"/>
                  <a:gd name="T11" fmla="*/ 16 h 176"/>
                  <a:gd name="T12" fmla="*/ 40 w 100"/>
                  <a:gd name="T13" fmla="*/ 27 h 176"/>
                  <a:gd name="T14" fmla="*/ 34 w 100"/>
                  <a:gd name="T15" fmla="*/ 37 h 176"/>
                  <a:gd name="T16" fmla="*/ 26 w 100"/>
                  <a:gd name="T17" fmla="*/ 43 h 176"/>
                  <a:gd name="T18" fmla="*/ 21 w 100"/>
                  <a:gd name="T19" fmla="*/ 61 h 176"/>
                  <a:gd name="T20" fmla="*/ 22 w 100"/>
                  <a:gd name="T21" fmla="*/ 70 h 176"/>
                  <a:gd name="T22" fmla="*/ 9 w 100"/>
                  <a:gd name="T23" fmla="*/ 75 h 176"/>
                  <a:gd name="T24" fmla="*/ 8 w 100"/>
                  <a:gd name="T25" fmla="*/ 91 h 176"/>
                  <a:gd name="T26" fmla="*/ 13 w 100"/>
                  <a:gd name="T27" fmla="*/ 105 h 176"/>
                  <a:gd name="T28" fmla="*/ 11 w 100"/>
                  <a:gd name="T29" fmla="*/ 113 h 176"/>
                  <a:gd name="T30" fmla="*/ 6 w 100"/>
                  <a:gd name="T31" fmla="*/ 122 h 176"/>
                  <a:gd name="T32" fmla="*/ 3 w 100"/>
                  <a:gd name="T33" fmla="*/ 134 h 176"/>
                  <a:gd name="T34" fmla="*/ 0 w 100"/>
                  <a:gd name="T35" fmla="*/ 134 h 176"/>
                  <a:gd name="T36" fmla="*/ 6 w 100"/>
                  <a:gd name="T37" fmla="*/ 151 h 176"/>
                  <a:gd name="T38" fmla="*/ 12 w 100"/>
                  <a:gd name="T39" fmla="*/ 164 h 176"/>
                  <a:gd name="T40" fmla="*/ 15 w 100"/>
                  <a:gd name="T41" fmla="*/ 175 h 176"/>
                  <a:gd name="T42" fmla="*/ 24 w 100"/>
                  <a:gd name="T43" fmla="*/ 170 h 176"/>
                  <a:gd name="T44" fmla="*/ 33 w 100"/>
                  <a:gd name="T45" fmla="*/ 167 h 176"/>
                  <a:gd name="T46" fmla="*/ 41 w 100"/>
                  <a:gd name="T47" fmla="*/ 164 h 176"/>
                  <a:gd name="T48" fmla="*/ 42 w 100"/>
                  <a:gd name="T49" fmla="*/ 157 h 176"/>
                  <a:gd name="T50" fmla="*/ 43 w 100"/>
                  <a:gd name="T51" fmla="*/ 140 h 176"/>
                  <a:gd name="T52" fmla="*/ 55 w 100"/>
                  <a:gd name="T53" fmla="*/ 128 h 176"/>
                  <a:gd name="T54" fmla="*/ 52 w 100"/>
                  <a:gd name="T55" fmla="*/ 113 h 176"/>
                  <a:gd name="T56" fmla="*/ 46 w 100"/>
                  <a:gd name="T57" fmla="*/ 103 h 176"/>
                  <a:gd name="T58" fmla="*/ 51 w 100"/>
                  <a:gd name="T59" fmla="*/ 89 h 176"/>
                  <a:gd name="T60" fmla="*/ 60 w 100"/>
                  <a:gd name="T61" fmla="*/ 79 h 176"/>
                  <a:gd name="T62" fmla="*/ 80 w 100"/>
                  <a:gd name="T63" fmla="*/ 65 h 176"/>
                  <a:gd name="T64" fmla="*/ 82 w 100"/>
                  <a:gd name="T65" fmla="*/ 51 h 176"/>
                  <a:gd name="T66" fmla="*/ 96 w 100"/>
                  <a:gd name="T67" fmla="*/ 46 h 176"/>
                  <a:gd name="T68" fmla="*/ 99 w 100"/>
                  <a:gd name="T69" fmla="*/ 42 h 176"/>
                  <a:gd name="T70" fmla="*/ 54 w 100"/>
                  <a:gd name="T71" fmla="*/ 15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76">
                    <a:moveTo>
                      <a:pt x="99" y="42"/>
                    </a:moveTo>
                    <a:cubicBezTo>
                      <a:pt x="98" y="41"/>
                      <a:pt x="96" y="38"/>
                      <a:pt x="98" y="38"/>
                    </a:cubicBezTo>
                    <a:cubicBezTo>
                      <a:pt x="100" y="38"/>
                      <a:pt x="100" y="32"/>
                      <a:pt x="98" y="31"/>
                    </a:cubicBezTo>
                    <a:cubicBezTo>
                      <a:pt x="96" y="30"/>
                      <a:pt x="98" y="25"/>
                      <a:pt x="96" y="24"/>
                    </a:cubicBezTo>
                    <a:cubicBezTo>
                      <a:pt x="94" y="23"/>
                      <a:pt x="95" y="19"/>
                      <a:pt x="96" y="16"/>
                    </a:cubicBezTo>
                    <a:cubicBezTo>
                      <a:pt x="96" y="13"/>
                      <a:pt x="89" y="11"/>
                      <a:pt x="84" y="9"/>
                    </a:cubicBezTo>
                    <a:cubicBezTo>
                      <a:pt x="80" y="7"/>
                      <a:pt x="78" y="4"/>
                      <a:pt x="75" y="2"/>
                    </a:cubicBezTo>
                    <a:cubicBezTo>
                      <a:pt x="71" y="0"/>
                      <a:pt x="70" y="5"/>
                      <a:pt x="70" y="8"/>
                    </a:cubicBezTo>
                    <a:cubicBezTo>
                      <a:pt x="70" y="11"/>
                      <a:pt x="67" y="12"/>
                      <a:pt x="65" y="10"/>
                    </a:cubicBezTo>
                    <a:cubicBezTo>
                      <a:pt x="63" y="8"/>
                      <a:pt x="60" y="10"/>
                      <a:pt x="56" y="8"/>
                    </a:cubicBezTo>
                    <a:cubicBezTo>
                      <a:pt x="53" y="7"/>
                      <a:pt x="55" y="12"/>
                      <a:pt x="55" y="14"/>
                    </a:cubicBezTo>
                    <a:cubicBezTo>
                      <a:pt x="55" y="16"/>
                      <a:pt x="51" y="16"/>
                      <a:pt x="48" y="16"/>
                    </a:cubicBezTo>
                    <a:cubicBezTo>
                      <a:pt x="46" y="16"/>
                      <a:pt x="42" y="18"/>
                      <a:pt x="42" y="21"/>
                    </a:cubicBezTo>
                    <a:cubicBezTo>
                      <a:pt x="42" y="24"/>
                      <a:pt x="39" y="25"/>
                      <a:pt x="40" y="27"/>
                    </a:cubicBezTo>
                    <a:cubicBezTo>
                      <a:pt x="41" y="28"/>
                      <a:pt x="40" y="30"/>
                      <a:pt x="38" y="31"/>
                    </a:cubicBezTo>
                    <a:cubicBezTo>
                      <a:pt x="37" y="32"/>
                      <a:pt x="35" y="36"/>
                      <a:pt x="34" y="37"/>
                    </a:cubicBezTo>
                    <a:cubicBezTo>
                      <a:pt x="33" y="38"/>
                      <a:pt x="35" y="40"/>
                      <a:pt x="32" y="42"/>
                    </a:cubicBezTo>
                    <a:cubicBezTo>
                      <a:pt x="30" y="43"/>
                      <a:pt x="27" y="42"/>
                      <a:pt x="26" y="43"/>
                    </a:cubicBezTo>
                    <a:cubicBezTo>
                      <a:pt x="25" y="44"/>
                      <a:pt x="26" y="47"/>
                      <a:pt x="26" y="50"/>
                    </a:cubicBezTo>
                    <a:cubicBezTo>
                      <a:pt x="26" y="54"/>
                      <a:pt x="23" y="58"/>
                      <a:pt x="21" y="61"/>
                    </a:cubicBezTo>
                    <a:cubicBezTo>
                      <a:pt x="18" y="64"/>
                      <a:pt x="21" y="65"/>
                      <a:pt x="22" y="65"/>
                    </a:cubicBezTo>
                    <a:cubicBezTo>
                      <a:pt x="24" y="65"/>
                      <a:pt x="24" y="67"/>
                      <a:pt x="22" y="70"/>
                    </a:cubicBezTo>
                    <a:cubicBezTo>
                      <a:pt x="21" y="72"/>
                      <a:pt x="19" y="70"/>
                      <a:pt x="17" y="70"/>
                    </a:cubicBezTo>
                    <a:cubicBezTo>
                      <a:pt x="16" y="70"/>
                      <a:pt x="11" y="71"/>
                      <a:pt x="9" y="75"/>
                    </a:cubicBezTo>
                    <a:cubicBezTo>
                      <a:pt x="7" y="79"/>
                      <a:pt x="8" y="81"/>
                      <a:pt x="8" y="83"/>
                    </a:cubicBezTo>
                    <a:cubicBezTo>
                      <a:pt x="9" y="85"/>
                      <a:pt x="6" y="87"/>
                      <a:pt x="8" y="91"/>
                    </a:cubicBezTo>
                    <a:cubicBezTo>
                      <a:pt x="10" y="95"/>
                      <a:pt x="8" y="96"/>
                      <a:pt x="8" y="99"/>
                    </a:cubicBezTo>
                    <a:cubicBezTo>
                      <a:pt x="8" y="102"/>
                      <a:pt x="13" y="102"/>
                      <a:pt x="13" y="105"/>
                    </a:cubicBezTo>
                    <a:cubicBezTo>
                      <a:pt x="14" y="108"/>
                      <a:pt x="12" y="109"/>
                      <a:pt x="10" y="109"/>
                    </a:cubicBezTo>
                    <a:cubicBezTo>
                      <a:pt x="9" y="109"/>
                      <a:pt x="9" y="112"/>
                      <a:pt x="11" y="113"/>
                    </a:cubicBezTo>
                    <a:cubicBezTo>
                      <a:pt x="12" y="113"/>
                      <a:pt x="12" y="119"/>
                      <a:pt x="11" y="120"/>
                    </a:cubicBezTo>
                    <a:cubicBezTo>
                      <a:pt x="10" y="122"/>
                      <a:pt x="5" y="120"/>
                      <a:pt x="6" y="122"/>
                    </a:cubicBezTo>
                    <a:cubicBezTo>
                      <a:pt x="6" y="124"/>
                      <a:pt x="5" y="127"/>
                      <a:pt x="5" y="129"/>
                    </a:cubicBezTo>
                    <a:cubicBezTo>
                      <a:pt x="5" y="130"/>
                      <a:pt x="4" y="135"/>
                      <a:pt x="3" y="134"/>
                    </a:cubicBezTo>
                    <a:cubicBezTo>
                      <a:pt x="2" y="134"/>
                      <a:pt x="1" y="134"/>
                      <a:pt x="0" y="134"/>
                    </a:cubicBezTo>
                    <a:cubicBezTo>
                      <a:pt x="0" y="134"/>
                      <a:pt x="0" y="134"/>
                      <a:pt x="0" y="134"/>
                    </a:cubicBezTo>
                    <a:cubicBezTo>
                      <a:pt x="0" y="137"/>
                      <a:pt x="1" y="140"/>
                      <a:pt x="4" y="143"/>
                    </a:cubicBezTo>
                    <a:cubicBezTo>
                      <a:pt x="6" y="145"/>
                      <a:pt x="4" y="148"/>
                      <a:pt x="6" y="151"/>
                    </a:cubicBezTo>
                    <a:cubicBezTo>
                      <a:pt x="9" y="154"/>
                      <a:pt x="8" y="156"/>
                      <a:pt x="11" y="158"/>
                    </a:cubicBezTo>
                    <a:cubicBezTo>
                      <a:pt x="13" y="160"/>
                      <a:pt x="13" y="161"/>
                      <a:pt x="12" y="164"/>
                    </a:cubicBezTo>
                    <a:cubicBezTo>
                      <a:pt x="11" y="167"/>
                      <a:pt x="14" y="166"/>
                      <a:pt x="14" y="168"/>
                    </a:cubicBezTo>
                    <a:cubicBezTo>
                      <a:pt x="15" y="170"/>
                      <a:pt x="14" y="173"/>
                      <a:pt x="15" y="175"/>
                    </a:cubicBezTo>
                    <a:cubicBezTo>
                      <a:pt x="15" y="176"/>
                      <a:pt x="17" y="175"/>
                      <a:pt x="21" y="175"/>
                    </a:cubicBezTo>
                    <a:cubicBezTo>
                      <a:pt x="25" y="174"/>
                      <a:pt x="24" y="172"/>
                      <a:pt x="24" y="170"/>
                    </a:cubicBezTo>
                    <a:cubicBezTo>
                      <a:pt x="24" y="168"/>
                      <a:pt x="26" y="169"/>
                      <a:pt x="26" y="167"/>
                    </a:cubicBezTo>
                    <a:cubicBezTo>
                      <a:pt x="27" y="166"/>
                      <a:pt x="30" y="165"/>
                      <a:pt x="33" y="167"/>
                    </a:cubicBezTo>
                    <a:cubicBezTo>
                      <a:pt x="36" y="168"/>
                      <a:pt x="37" y="166"/>
                      <a:pt x="38" y="163"/>
                    </a:cubicBezTo>
                    <a:cubicBezTo>
                      <a:pt x="38" y="160"/>
                      <a:pt x="40" y="163"/>
                      <a:pt x="41" y="164"/>
                    </a:cubicBezTo>
                    <a:cubicBezTo>
                      <a:pt x="41" y="165"/>
                      <a:pt x="44" y="160"/>
                      <a:pt x="45" y="156"/>
                    </a:cubicBezTo>
                    <a:cubicBezTo>
                      <a:pt x="46" y="153"/>
                      <a:pt x="45" y="154"/>
                      <a:pt x="42" y="157"/>
                    </a:cubicBezTo>
                    <a:cubicBezTo>
                      <a:pt x="39" y="160"/>
                      <a:pt x="41" y="154"/>
                      <a:pt x="42" y="151"/>
                    </a:cubicBezTo>
                    <a:cubicBezTo>
                      <a:pt x="43" y="149"/>
                      <a:pt x="43" y="142"/>
                      <a:pt x="43" y="140"/>
                    </a:cubicBezTo>
                    <a:cubicBezTo>
                      <a:pt x="44" y="138"/>
                      <a:pt x="44" y="136"/>
                      <a:pt x="48" y="135"/>
                    </a:cubicBezTo>
                    <a:cubicBezTo>
                      <a:pt x="51" y="134"/>
                      <a:pt x="56" y="130"/>
                      <a:pt x="55" y="128"/>
                    </a:cubicBezTo>
                    <a:cubicBezTo>
                      <a:pt x="54" y="127"/>
                      <a:pt x="60" y="124"/>
                      <a:pt x="60" y="122"/>
                    </a:cubicBezTo>
                    <a:cubicBezTo>
                      <a:pt x="60" y="120"/>
                      <a:pt x="54" y="114"/>
                      <a:pt x="52" y="113"/>
                    </a:cubicBezTo>
                    <a:cubicBezTo>
                      <a:pt x="50" y="112"/>
                      <a:pt x="46" y="113"/>
                      <a:pt x="47" y="112"/>
                    </a:cubicBezTo>
                    <a:cubicBezTo>
                      <a:pt x="47" y="110"/>
                      <a:pt x="46" y="105"/>
                      <a:pt x="46" y="103"/>
                    </a:cubicBezTo>
                    <a:cubicBezTo>
                      <a:pt x="45" y="100"/>
                      <a:pt x="49" y="97"/>
                      <a:pt x="49" y="95"/>
                    </a:cubicBezTo>
                    <a:cubicBezTo>
                      <a:pt x="49" y="92"/>
                      <a:pt x="48" y="90"/>
                      <a:pt x="51" y="89"/>
                    </a:cubicBezTo>
                    <a:cubicBezTo>
                      <a:pt x="53" y="88"/>
                      <a:pt x="52" y="86"/>
                      <a:pt x="55" y="85"/>
                    </a:cubicBezTo>
                    <a:cubicBezTo>
                      <a:pt x="58" y="84"/>
                      <a:pt x="57" y="80"/>
                      <a:pt x="60" y="79"/>
                    </a:cubicBezTo>
                    <a:cubicBezTo>
                      <a:pt x="63" y="77"/>
                      <a:pt x="64" y="76"/>
                      <a:pt x="68" y="74"/>
                    </a:cubicBezTo>
                    <a:cubicBezTo>
                      <a:pt x="72" y="72"/>
                      <a:pt x="79" y="68"/>
                      <a:pt x="80" y="65"/>
                    </a:cubicBezTo>
                    <a:cubicBezTo>
                      <a:pt x="81" y="63"/>
                      <a:pt x="76" y="60"/>
                      <a:pt x="79" y="57"/>
                    </a:cubicBezTo>
                    <a:cubicBezTo>
                      <a:pt x="83" y="55"/>
                      <a:pt x="80" y="52"/>
                      <a:pt x="82" y="51"/>
                    </a:cubicBezTo>
                    <a:cubicBezTo>
                      <a:pt x="85" y="50"/>
                      <a:pt x="86" y="49"/>
                      <a:pt x="88" y="47"/>
                    </a:cubicBezTo>
                    <a:cubicBezTo>
                      <a:pt x="89" y="45"/>
                      <a:pt x="92" y="46"/>
                      <a:pt x="96" y="46"/>
                    </a:cubicBezTo>
                    <a:cubicBezTo>
                      <a:pt x="98" y="46"/>
                      <a:pt x="99" y="46"/>
                      <a:pt x="100" y="46"/>
                    </a:cubicBezTo>
                    <a:cubicBezTo>
                      <a:pt x="100" y="44"/>
                      <a:pt x="100" y="43"/>
                      <a:pt x="99" y="42"/>
                    </a:cubicBezTo>
                    <a:close/>
                    <a:moveTo>
                      <a:pt x="59" y="147"/>
                    </a:moveTo>
                    <a:cubicBezTo>
                      <a:pt x="55" y="147"/>
                      <a:pt x="52" y="156"/>
                      <a:pt x="54" y="157"/>
                    </a:cubicBezTo>
                    <a:cubicBezTo>
                      <a:pt x="55" y="158"/>
                      <a:pt x="64" y="146"/>
                      <a:pt x="59" y="14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5" name="Freeform 143">
                <a:extLst>
                  <a:ext uri="{FF2B5EF4-FFF2-40B4-BE49-F238E27FC236}">
                    <a16:creationId xmlns:a16="http://schemas.microsoft.com/office/drawing/2014/main" id="{CFBA9559-8011-4DCA-A98E-C7843FFF5331}"/>
                  </a:ext>
                </a:extLst>
              </p:cNvPr>
              <p:cNvSpPr>
                <a:spLocks noEditPoints="1"/>
              </p:cNvSpPr>
              <p:nvPr/>
            </p:nvSpPr>
            <p:spPr bwMode="auto">
              <a:xfrm>
                <a:off x="5323736" y="2813742"/>
                <a:ext cx="115435" cy="55208"/>
              </a:xfrm>
              <a:custGeom>
                <a:avLst/>
                <a:gdLst>
                  <a:gd name="T0" fmla="*/ 47 w 50"/>
                  <a:gd name="T1" fmla="*/ 6 h 24"/>
                  <a:gd name="T2" fmla="*/ 48 w 50"/>
                  <a:gd name="T3" fmla="*/ 1 h 24"/>
                  <a:gd name="T4" fmla="*/ 46 w 50"/>
                  <a:gd name="T5" fmla="*/ 2 h 24"/>
                  <a:gd name="T6" fmla="*/ 31 w 50"/>
                  <a:gd name="T7" fmla="*/ 0 h 24"/>
                  <a:gd name="T8" fmla="*/ 16 w 50"/>
                  <a:gd name="T9" fmla="*/ 3 h 24"/>
                  <a:gd name="T10" fmla="*/ 11 w 50"/>
                  <a:gd name="T11" fmla="*/ 8 h 24"/>
                  <a:gd name="T12" fmla="*/ 13 w 50"/>
                  <a:gd name="T13" fmla="*/ 13 h 24"/>
                  <a:gd name="T14" fmla="*/ 18 w 50"/>
                  <a:gd name="T15" fmla="*/ 16 h 24"/>
                  <a:gd name="T16" fmla="*/ 19 w 50"/>
                  <a:gd name="T17" fmla="*/ 19 h 24"/>
                  <a:gd name="T18" fmla="*/ 19 w 50"/>
                  <a:gd name="T19" fmla="*/ 19 h 24"/>
                  <a:gd name="T20" fmla="*/ 28 w 50"/>
                  <a:gd name="T21" fmla="*/ 19 h 24"/>
                  <a:gd name="T22" fmla="*/ 36 w 50"/>
                  <a:gd name="T23" fmla="*/ 24 h 24"/>
                  <a:gd name="T24" fmla="*/ 44 w 50"/>
                  <a:gd name="T25" fmla="*/ 24 h 24"/>
                  <a:gd name="T26" fmla="*/ 44 w 50"/>
                  <a:gd name="T27" fmla="*/ 22 h 24"/>
                  <a:gd name="T28" fmla="*/ 46 w 50"/>
                  <a:gd name="T29" fmla="*/ 19 h 24"/>
                  <a:gd name="T30" fmla="*/ 44 w 50"/>
                  <a:gd name="T31" fmla="*/ 15 h 24"/>
                  <a:gd name="T32" fmla="*/ 44 w 50"/>
                  <a:gd name="T33" fmla="*/ 11 h 24"/>
                  <a:gd name="T34" fmla="*/ 47 w 50"/>
                  <a:gd name="T35" fmla="*/ 6 h 24"/>
                  <a:gd name="T36" fmla="*/ 4 w 50"/>
                  <a:gd name="T37" fmla="*/ 12 h 24"/>
                  <a:gd name="T38" fmla="*/ 1 w 50"/>
                  <a:gd name="T39" fmla="*/ 19 h 24"/>
                  <a:gd name="T40" fmla="*/ 10 w 50"/>
                  <a:gd name="T41" fmla="*/ 14 h 24"/>
                  <a:gd name="T42" fmla="*/ 4 w 50"/>
                  <a:gd name="T43" fmla="*/ 12 h 24"/>
                  <a:gd name="T44" fmla="*/ 8 w 50"/>
                  <a:gd name="T45" fmla="*/ 9 h 24"/>
                  <a:gd name="T46" fmla="*/ 3 w 50"/>
                  <a:gd name="T47" fmla="*/ 9 h 24"/>
                  <a:gd name="T48" fmla="*/ 8 w 50"/>
                  <a:gd name="T49"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24">
                    <a:moveTo>
                      <a:pt x="47" y="6"/>
                    </a:moveTo>
                    <a:cubicBezTo>
                      <a:pt x="48" y="4"/>
                      <a:pt x="50" y="4"/>
                      <a:pt x="48" y="1"/>
                    </a:cubicBezTo>
                    <a:cubicBezTo>
                      <a:pt x="48" y="1"/>
                      <a:pt x="47" y="2"/>
                      <a:pt x="46" y="2"/>
                    </a:cubicBezTo>
                    <a:cubicBezTo>
                      <a:pt x="43" y="3"/>
                      <a:pt x="35" y="0"/>
                      <a:pt x="31" y="0"/>
                    </a:cubicBezTo>
                    <a:cubicBezTo>
                      <a:pt x="27" y="1"/>
                      <a:pt x="18" y="1"/>
                      <a:pt x="16" y="3"/>
                    </a:cubicBezTo>
                    <a:cubicBezTo>
                      <a:pt x="14" y="6"/>
                      <a:pt x="9" y="6"/>
                      <a:pt x="11" y="8"/>
                    </a:cubicBezTo>
                    <a:cubicBezTo>
                      <a:pt x="14" y="10"/>
                      <a:pt x="11" y="11"/>
                      <a:pt x="13" y="13"/>
                    </a:cubicBezTo>
                    <a:cubicBezTo>
                      <a:pt x="15" y="15"/>
                      <a:pt x="16" y="16"/>
                      <a:pt x="18" y="16"/>
                    </a:cubicBezTo>
                    <a:cubicBezTo>
                      <a:pt x="20" y="15"/>
                      <a:pt x="22" y="17"/>
                      <a:pt x="19" y="19"/>
                    </a:cubicBezTo>
                    <a:cubicBezTo>
                      <a:pt x="19" y="19"/>
                      <a:pt x="19" y="19"/>
                      <a:pt x="19" y="19"/>
                    </a:cubicBezTo>
                    <a:cubicBezTo>
                      <a:pt x="23" y="19"/>
                      <a:pt x="27" y="19"/>
                      <a:pt x="28" y="19"/>
                    </a:cubicBezTo>
                    <a:cubicBezTo>
                      <a:pt x="29" y="20"/>
                      <a:pt x="35" y="24"/>
                      <a:pt x="36" y="24"/>
                    </a:cubicBezTo>
                    <a:cubicBezTo>
                      <a:pt x="37" y="24"/>
                      <a:pt x="41" y="24"/>
                      <a:pt x="44" y="24"/>
                    </a:cubicBezTo>
                    <a:cubicBezTo>
                      <a:pt x="43" y="23"/>
                      <a:pt x="43" y="23"/>
                      <a:pt x="44" y="22"/>
                    </a:cubicBezTo>
                    <a:cubicBezTo>
                      <a:pt x="45" y="21"/>
                      <a:pt x="47" y="21"/>
                      <a:pt x="46" y="19"/>
                    </a:cubicBezTo>
                    <a:cubicBezTo>
                      <a:pt x="45" y="18"/>
                      <a:pt x="45" y="17"/>
                      <a:pt x="44" y="15"/>
                    </a:cubicBezTo>
                    <a:cubicBezTo>
                      <a:pt x="44" y="13"/>
                      <a:pt x="44" y="12"/>
                      <a:pt x="44" y="11"/>
                    </a:cubicBezTo>
                    <a:cubicBezTo>
                      <a:pt x="44" y="9"/>
                      <a:pt x="45" y="9"/>
                      <a:pt x="47" y="6"/>
                    </a:cubicBezTo>
                    <a:close/>
                    <a:moveTo>
                      <a:pt x="4" y="12"/>
                    </a:moveTo>
                    <a:cubicBezTo>
                      <a:pt x="0" y="13"/>
                      <a:pt x="0" y="19"/>
                      <a:pt x="1" y="19"/>
                    </a:cubicBezTo>
                    <a:cubicBezTo>
                      <a:pt x="3" y="19"/>
                      <a:pt x="8" y="15"/>
                      <a:pt x="10" y="14"/>
                    </a:cubicBezTo>
                    <a:cubicBezTo>
                      <a:pt x="11" y="12"/>
                      <a:pt x="9" y="11"/>
                      <a:pt x="4" y="12"/>
                    </a:cubicBezTo>
                    <a:close/>
                    <a:moveTo>
                      <a:pt x="8" y="9"/>
                    </a:moveTo>
                    <a:cubicBezTo>
                      <a:pt x="9" y="7"/>
                      <a:pt x="1" y="8"/>
                      <a:pt x="3" y="9"/>
                    </a:cubicBezTo>
                    <a:cubicBezTo>
                      <a:pt x="4" y="11"/>
                      <a:pt x="7" y="11"/>
                      <a:pt x="8"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6" name="Freeform 144">
                <a:extLst>
                  <a:ext uri="{FF2B5EF4-FFF2-40B4-BE49-F238E27FC236}">
                    <a16:creationId xmlns:a16="http://schemas.microsoft.com/office/drawing/2014/main" id="{FC2E7771-172F-47EC-81B7-E1345898E0F1}"/>
                  </a:ext>
                </a:extLst>
              </p:cNvPr>
              <p:cNvSpPr>
                <a:spLocks/>
              </p:cNvSpPr>
              <p:nvPr/>
            </p:nvSpPr>
            <p:spPr bwMode="auto">
              <a:xfrm>
                <a:off x="5538294" y="3994439"/>
                <a:ext cx="148058" cy="181935"/>
              </a:xfrm>
              <a:custGeom>
                <a:avLst/>
                <a:gdLst>
                  <a:gd name="T0" fmla="*/ 57 w 64"/>
                  <a:gd name="T1" fmla="*/ 18 h 79"/>
                  <a:gd name="T2" fmla="*/ 61 w 64"/>
                  <a:gd name="T3" fmla="*/ 12 h 79"/>
                  <a:gd name="T4" fmla="*/ 64 w 64"/>
                  <a:gd name="T5" fmla="*/ 7 h 79"/>
                  <a:gd name="T6" fmla="*/ 60 w 64"/>
                  <a:gd name="T7" fmla="*/ 8 h 79"/>
                  <a:gd name="T8" fmla="*/ 56 w 64"/>
                  <a:gd name="T9" fmla="*/ 6 h 79"/>
                  <a:gd name="T10" fmla="*/ 50 w 64"/>
                  <a:gd name="T11" fmla="*/ 8 h 79"/>
                  <a:gd name="T12" fmla="*/ 44 w 64"/>
                  <a:gd name="T13" fmla="*/ 12 h 79"/>
                  <a:gd name="T14" fmla="*/ 35 w 64"/>
                  <a:gd name="T15" fmla="*/ 10 h 79"/>
                  <a:gd name="T16" fmla="*/ 26 w 64"/>
                  <a:gd name="T17" fmla="*/ 5 h 79"/>
                  <a:gd name="T18" fmla="*/ 17 w 64"/>
                  <a:gd name="T19" fmla="*/ 3 h 79"/>
                  <a:gd name="T20" fmla="*/ 13 w 64"/>
                  <a:gd name="T21" fmla="*/ 1 h 79"/>
                  <a:gd name="T22" fmla="*/ 8 w 64"/>
                  <a:gd name="T23" fmla="*/ 1 h 79"/>
                  <a:gd name="T24" fmla="*/ 2 w 64"/>
                  <a:gd name="T25" fmla="*/ 5 h 79"/>
                  <a:gd name="T26" fmla="*/ 1 w 64"/>
                  <a:gd name="T27" fmla="*/ 6 h 79"/>
                  <a:gd name="T28" fmla="*/ 4 w 64"/>
                  <a:gd name="T29" fmla="*/ 10 h 79"/>
                  <a:gd name="T30" fmla="*/ 5 w 64"/>
                  <a:gd name="T31" fmla="*/ 15 h 79"/>
                  <a:gd name="T32" fmla="*/ 8 w 64"/>
                  <a:gd name="T33" fmla="*/ 18 h 79"/>
                  <a:gd name="T34" fmla="*/ 8 w 64"/>
                  <a:gd name="T35" fmla="*/ 25 h 79"/>
                  <a:gd name="T36" fmla="*/ 3 w 64"/>
                  <a:gd name="T37" fmla="*/ 34 h 79"/>
                  <a:gd name="T38" fmla="*/ 0 w 64"/>
                  <a:gd name="T39" fmla="*/ 39 h 79"/>
                  <a:gd name="T40" fmla="*/ 5 w 64"/>
                  <a:gd name="T41" fmla="*/ 42 h 79"/>
                  <a:gd name="T42" fmla="*/ 0 w 64"/>
                  <a:gd name="T43" fmla="*/ 47 h 79"/>
                  <a:gd name="T44" fmla="*/ 0 w 64"/>
                  <a:gd name="T45" fmla="*/ 48 h 79"/>
                  <a:gd name="T46" fmla="*/ 30 w 64"/>
                  <a:gd name="T47" fmla="*/ 64 h 79"/>
                  <a:gd name="T48" fmla="*/ 30 w 64"/>
                  <a:gd name="T49" fmla="*/ 69 h 79"/>
                  <a:gd name="T50" fmla="*/ 43 w 64"/>
                  <a:gd name="T51" fmla="*/ 79 h 79"/>
                  <a:gd name="T52" fmla="*/ 51 w 64"/>
                  <a:gd name="T53" fmla="*/ 61 h 79"/>
                  <a:gd name="T54" fmla="*/ 56 w 64"/>
                  <a:gd name="T55" fmla="*/ 57 h 79"/>
                  <a:gd name="T56" fmla="*/ 61 w 64"/>
                  <a:gd name="T57" fmla="*/ 54 h 79"/>
                  <a:gd name="T58" fmla="*/ 61 w 64"/>
                  <a:gd name="T59" fmla="*/ 53 h 79"/>
                  <a:gd name="T60" fmla="*/ 57 w 64"/>
                  <a:gd name="T61" fmla="*/ 47 h 79"/>
                  <a:gd name="T62" fmla="*/ 57 w 64"/>
                  <a:gd name="T63" fmla="*/ 1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4" h="79">
                    <a:moveTo>
                      <a:pt x="57" y="18"/>
                    </a:moveTo>
                    <a:cubicBezTo>
                      <a:pt x="61" y="12"/>
                      <a:pt x="61" y="12"/>
                      <a:pt x="61" y="12"/>
                    </a:cubicBezTo>
                    <a:cubicBezTo>
                      <a:pt x="64" y="7"/>
                      <a:pt x="64" y="7"/>
                      <a:pt x="64" y="7"/>
                    </a:cubicBezTo>
                    <a:cubicBezTo>
                      <a:pt x="63" y="7"/>
                      <a:pt x="61" y="8"/>
                      <a:pt x="60" y="8"/>
                    </a:cubicBezTo>
                    <a:cubicBezTo>
                      <a:pt x="59" y="9"/>
                      <a:pt x="57" y="8"/>
                      <a:pt x="56" y="6"/>
                    </a:cubicBezTo>
                    <a:cubicBezTo>
                      <a:pt x="56" y="5"/>
                      <a:pt x="52" y="6"/>
                      <a:pt x="50" y="8"/>
                    </a:cubicBezTo>
                    <a:cubicBezTo>
                      <a:pt x="47" y="9"/>
                      <a:pt x="45" y="13"/>
                      <a:pt x="44" y="12"/>
                    </a:cubicBezTo>
                    <a:cubicBezTo>
                      <a:pt x="43" y="11"/>
                      <a:pt x="37" y="10"/>
                      <a:pt x="35" y="10"/>
                    </a:cubicBezTo>
                    <a:cubicBezTo>
                      <a:pt x="33" y="10"/>
                      <a:pt x="27" y="7"/>
                      <a:pt x="26" y="5"/>
                    </a:cubicBezTo>
                    <a:cubicBezTo>
                      <a:pt x="24" y="3"/>
                      <a:pt x="19" y="4"/>
                      <a:pt x="17" y="3"/>
                    </a:cubicBezTo>
                    <a:cubicBezTo>
                      <a:pt x="16" y="3"/>
                      <a:pt x="14" y="2"/>
                      <a:pt x="13" y="1"/>
                    </a:cubicBezTo>
                    <a:cubicBezTo>
                      <a:pt x="12" y="0"/>
                      <a:pt x="10" y="0"/>
                      <a:pt x="8" y="1"/>
                    </a:cubicBezTo>
                    <a:cubicBezTo>
                      <a:pt x="6" y="1"/>
                      <a:pt x="2" y="3"/>
                      <a:pt x="2" y="5"/>
                    </a:cubicBezTo>
                    <a:cubicBezTo>
                      <a:pt x="1" y="5"/>
                      <a:pt x="1" y="6"/>
                      <a:pt x="1" y="6"/>
                    </a:cubicBezTo>
                    <a:cubicBezTo>
                      <a:pt x="4" y="10"/>
                      <a:pt x="4" y="10"/>
                      <a:pt x="4" y="10"/>
                    </a:cubicBezTo>
                    <a:cubicBezTo>
                      <a:pt x="5" y="15"/>
                      <a:pt x="5" y="15"/>
                      <a:pt x="5" y="15"/>
                    </a:cubicBezTo>
                    <a:cubicBezTo>
                      <a:pt x="8" y="18"/>
                      <a:pt x="8" y="18"/>
                      <a:pt x="8" y="18"/>
                    </a:cubicBezTo>
                    <a:cubicBezTo>
                      <a:pt x="8" y="18"/>
                      <a:pt x="8" y="21"/>
                      <a:pt x="8" y="25"/>
                    </a:cubicBezTo>
                    <a:cubicBezTo>
                      <a:pt x="7" y="28"/>
                      <a:pt x="5" y="32"/>
                      <a:pt x="3" y="34"/>
                    </a:cubicBezTo>
                    <a:cubicBezTo>
                      <a:pt x="2" y="35"/>
                      <a:pt x="1" y="37"/>
                      <a:pt x="0" y="39"/>
                    </a:cubicBezTo>
                    <a:cubicBezTo>
                      <a:pt x="3" y="40"/>
                      <a:pt x="6" y="41"/>
                      <a:pt x="5" y="42"/>
                    </a:cubicBezTo>
                    <a:cubicBezTo>
                      <a:pt x="5" y="44"/>
                      <a:pt x="0" y="43"/>
                      <a:pt x="0" y="47"/>
                    </a:cubicBezTo>
                    <a:cubicBezTo>
                      <a:pt x="0" y="48"/>
                      <a:pt x="0" y="48"/>
                      <a:pt x="0" y="48"/>
                    </a:cubicBezTo>
                    <a:cubicBezTo>
                      <a:pt x="30" y="64"/>
                      <a:pt x="30" y="64"/>
                      <a:pt x="30" y="64"/>
                    </a:cubicBezTo>
                    <a:cubicBezTo>
                      <a:pt x="30" y="69"/>
                      <a:pt x="30" y="69"/>
                      <a:pt x="30" y="69"/>
                    </a:cubicBezTo>
                    <a:cubicBezTo>
                      <a:pt x="30" y="69"/>
                      <a:pt x="37" y="74"/>
                      <a:pt x="43" y="79"/>
                    </a:cubicBezTo>
                    <a:cubicBezTo>
                      <a:pt x="46" y="71"/>
                      <a:pt x="50" y="63"/>
                      <a:pt x="51" y="61"/>
                    </a:cubicBezTo>
                    <a:cubicBezTo>
                      <a:pt x="53" y="59"/>
                      <a:pt x="55" y="59"/>
                      <a:pt x="56" y="57"/>
                    </a:cubicBezTo>
                    <a:cubicBezTo>
                      <a:pt x="58" y="55"/>
                      <a:pt x="58" y="58"/>
                      <a:pt x="61" y="54"/>
                    </a:cubicBezTo>
                    <a:cubicBezTo>
                      <a:pt x="61" y="54"/>
                      <a:pt x="61" y="54"/>
                      <a:pt x="61" y="53"/>
                    </a:cubicBezTo>
                    <a:cubicBezTo>
                      <a:pt x="57" y="47"/>
                      <a:pt x="57" y="47"/>
                      <a:pt x="57" y="47"/>
                    </a:cubicBezTo>
                    <a:lnTo>
                      <a:pt x="57" y="1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7" name="Freeform 145">
                <a:extLst>
                  <a:ext uri="{FF2B5EF4-FFF2-40B4-BE49-F238E27FC236}">
                    <a16:creationId xmlns:a16="http://schemas.microsoft.com/office/drawing/2014/main" id="{1EEB1439-ED07-492A-9E07-93EF6145FEEA}"/>
                  </a:ext>
                </a:extLst>
              </p:cNvPr>
              <p:cNvSpPr>
                <a:spLocks/>
              </p:cNvSpPr>
              <p:nvPr/>
            </p:nvSpPr>
            <p:spPr bwMode="auto">
              <a:xfrm>
                <a:off x="5455482" y="4008241"/>
                <a:ext cx="101633" cy="105397"/>
              </a:xfrm>
              <a:custGeom>
                <a:avLst/>
                <a:gdLst>
                  <a:gd name="T0" fmla="*/ 41 w 44"/>
                  <a:gd name="T1" fmla="*/ 9 h 46"/>
                  <a:gd name="T2" fmla="*/ 40 w 44"/>
                  <a:gd name="T3" fmla="*/ 4 h 46"/>
                  <a:gd name="T4" fmla="*/ 37 w 44"/>
                  <a:gd name="T5" fmla="*/ 0 h 46"/>
                  <a:gd name="T6" fmla="*/ 34 w 44"/>
                  <a:gd name="T7" fmla="*/ 3 h 46"/>
                  <a:gd name="T8" fmla="*/ 29 w 44"/>
                  <a:gd name="T9" fmla="*/ 3 h 46"/>
                  <a:gd name="T10" fmla="*/ 23 w 44"/>
                  <a:gd name="T11" fmla="*/ 5 h 46"/>
                  <a:gd name="T12" fmla="*/ 18 w 44"/>
                  <a:gd name="T13" fmla="*/ 3 h 46"/>
                  <a:gd name="T14" fmla="*/ 12 w 44"/>
                  <a:gd name="T15" fmla="*/ 5 h 46"/>
                  <a:gd name="T16" fmla="*/ 11 w 44"/>
                  <a:gd name="T17" fmla="*/ 12 h 46"/>
                  <a:gd name="T18" fmla="*/ 14 w 44"/>
                  <a:gd name="T19" fmla="*/ 16 h 46"/>
                  <a:gd name="T20" fmla="*/ 11 w 44"/>
                  <a:gd name="T21" fmla="*/ 20 h 46"/>
                  <a:gd name="T22" fmla="*/ 8 w 44"/>
                  <a:gd name="T23" fmla="*/ 22 h 46"/>
                  <a:gd name="T24" fmla="*/ 5 w 44"/>
                  <a:gd name="T25" fmla="*/ 27 h 46"/>
                  <a:gd name="T26" fmla="*/ 3 w 44"/>
                  <a:gd name="T27" fmla="*/ 33 h 46"/>
                  <a:gd name="T28" fmla="*/ 2 w 44"/>
                  <a:gd name="T29" fmla="*/ 40 h 46"/>
                  <a:gd name="T30" fmla="*/ 0 w 44"/>
                  <a:gd name="T31" fmla="*/ 45 h 46"/>
                  <a:gd name="T32" fmla="*/ 4 w 44"/>
                  <a:gd name="T33" fmla="*/ 45 h 46"/>
                  <a:gd name="T34" fmla="*/ 13 w 44"/>
                  <a:gd name="T35" fmla="*/ 42 h 46"/>
                  <a:gd name="T36" fmla="*/ 19 w 44"/>
                  <a:gd name="T37" fmla="*/ 42 h 46"/>
                  <a:gd name="T38" fmla="*/ 25 w 44"/>
                  <a:gd name="T39" fmla="*/ 33 h 46"/>
                  <a:gd name="T40" fmla="*/ 36 w 44"/>
                  <a:gd name="T41" fmla="*/ 33 h 46"/>
                  <a:gd name="T42" fmla="*/ 39 w 44"/>
                  <a:gd name="T43" fmla="*/ 28 h 46"/>
                  <a:gd name="T44" fmla="*/ 44 w 44"/>
                  <a:gd name="T45" fmla="*/ 19 h 46"/>
                  <a:gd name="T46" fmla="*/ 44 w 44"/>
                  <a:gd name="T47" fmla="*/ 12 h 46"/>
                  <a:gd name="T48" fmla="*/ 41 w 44"/>
                  <a:gd name="T49" fmla="*/ 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46">
                    <a:moveTo>
                      <a:pt x="41" y="9"/>
                    </a:moveTo>
                    <a:cubicBezTo>
                      <a:pt x="40" y="4"/>
                      <a:pt x="40" y="4"/>
                      <a:pt x="40" y="4"/>
                    </a:cubicBezTo>
                    <a:cubicBezTo>
                      <a:pt x="37" y="0"/>
                      <a:pt x="37" y="0"/>
                      <a:pt x="37" y="0"/>
                    </a:cubicBezTo>
                    <a:cubicBezTo>
                      <a:pt x="35" y="1"/>
                      <a:pt x="34" y="2"/>
                      <a:pt x="34" y="3"/>
                    </a:cubicBezTo>
                    <a:cubicBezTo>
                      <a:pt x="34" y="4"/>
                      <a:pt x="30" y="4"/>
                      <a:pt x="29" y="3"/>
                    </a:cubicBezTo>
                    <a:cubicBezTo>
                      <a:pt x="27" y="2"/>
                      <a:pt x="24" y="4"/>
                      <a:pt x="23" y="5"/>
                    </a:cubicBezTo>
                    <a:cubicBezTo>
                      <a:pt x="22" y="6"/>
                      <a:pt x="20" y="3"/>
                      <a:pt x="18" y="3"/>
                    </a:cubicBezTo>
                    <a:cubicBezTo>
                      <a:pt x="16" y="3"/>
                      <a:pt x="12" y="5"/>
                      <a:pt x="12" y="5"/>
                    </a:cubicBezTo>
                    <a:cubicBezTo>
                      <a:pt x="12" y="5"/>
                      <a:pt x="11" y="10"/>
                      <a:pt x="11" y="12"/>
                    </a:cubicBezTo>
                    <a:cubicBezTo>
                      <a:pt x="11" y="14"/>
                      <a:pt x="14" y="14"/>
                      <a:pt x="14" y="16"/>
                    </a:cubicBezTo>
                    <a:cubicBezTo>
                      <a:pt x="14" y="18"/>
                      <a:pt x="12" y="19"/>
                      <a:pt x="11" y="20"/>
                    </a:cubicBezTo>
                    <a:cubicBezTo>
                      <a:pt x="11" y="21"/>
                      <a:pt x="10" y="22"/>
                      <a:pt x="8" y="22"/>
                    </a:cubicBezTo>
                    <a:cubicBezTo>
                      <a:pt x="6" y="23"/>
                      <a:pt x="6" y="26"/>
                      <a:pt x="5" y="27"/>
                    </a:cubicBezTo>
                    <a:cubicBezTo>
                      <a:pt x="4" y="28"/>
                      <a:pt x="4" y="31"/>
                      <a:pt x="3" y="33"/>
                    </a:cubicBezTo>
                    <a:cubicBezTo>
                      <a:pt x="2" y="35"/>
                      <a:pt x="2" y="37"/>
                      <a:pt x="2" y="40"/>
                    </a:cubicBezTo>
                    <a:cubicBezTo>
                      <a:pt x="2" y="41"/>
                      <a:pt x="1" y="44"/>
                      <a:pt x="0" y="45"/>
                    </a:cubicBezTo>
                    <a:cubicBezTo>
                      <a:pt x="3" y="46"/>
                      <a:pt x="3" y="45"/>
                      <a:pt x="4" y="45"/>
                    </a:cubicBezTo>
                    <a:cubicBezTo>
                      <a:pt x="6" y="44"/>
                      <a:pt x="13" y="42"/>
                      <a:pt x="13" y="42"/>
                    </a:cubicBezTo>
                    <a:cubicBezTo>
                      <a:pt x="19" y="42"/>
                      <a:pt x="19" y="42"/>
                      <a:pt x="19" y="42"/>
                    </a:cubicBezTo>
                    <a:cubicBezTo>
                      <a:pt x="21" y="37"/>
                      <a:pt x="23" y="34"/>
                      <a:pt x="25" y="33"/>
                    </a:cubicBezTo>
                    <a:cubicBezTo>
                      <a:pt x="29" y="32"/>
                      <a:pt x="33" y="32"/>
                      <a:pt x="36" y="33"/>
                    </a:cubicBezTo>
                    <a:cubicBezTo>
                      <a:pt x="37" y="31"/>
                      <a:pt x="38" y="29"/>
                      <a:pt x="39" y="28"/>
                    </a:cubicBezTo>
                    <a:cubicBezTo>
                      <a:pt x="41" y="26"/>
                      <a:pt x="43" y="22"/>
                      <a:pt x="44" y="19"/>
                    </a:cubicBezTo>
                    <a:cubicBezTo>
                      <a:pt x="44" y="15"/>
                      <a:pt x="44" y="12"/>
                      <a:pt x="44" y="12"/>
                    </a:cubicBezTo>
                    <a:lnTo>
                      <a:pt x="41" y="9"/>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8" name="Freeform 146">
                <a:extLst>
                  <a:ext uri="{FF2B5EF4-FFF2-40B4-BE49-F238E27FC236}">
                    <a16:creationId xmlns:a16="http://schemas.microsoft.com/office/drawing/2014/main" id="{193023EF-5A34-4EE1-98D9-8C3B61A0CEC2}"/>
                  </a:ext>
                </a:extLst>
              </p:cNvPr>
              <p:cNvSpPr>
                <a:spLocks/>
              </p:cNvSpPr>
              <p:nvPr/>
            </p:nvSpPr>
            <p:spPr bwMode="auto">
              <a:xfrm>
                <a:off x="5956118" y="3173848"/>
                <a:ext cx="326229" cy="190718"/>
              </a:xfrm>
              <a:custGeom>
                <a:avLst/>
                <a:gdLst>
                  <a:gd name="T0" fmla="*/ 138 w 142"/>
                  <a:gd name="T1" fmla="*/ 46 h 83"/>
                  <a:gd name="T2" fmla="*/ 127 w 142"/>
                  <a:gd name="T3" fmla="*/ 41 h 83"/>
                  <a:gd name="T4" fmla="*/ 121 w 142"/>
                  <a:gd name="T5" fmla="*/ 41 h 83"/>
                  <a:gd name="T6" fmla="*/ 113 w 142"/>
                  <a:gd name="T7" fmla="*/ 39 h 83"/>
                  <a:gd name="T8" fmla="*/ 105 w 142"/>
                  <a:gd name="T9" fmla="*/ 46 h 83"/>
                  <a:gd name="T10" fmla="*/ 101 w 142"/>
                  <a:gd name="T11" fmla="*/ 47 h 83"/>
                  <a:gd name="T12" fmla="*/ 95 w 142"/>
                  <a:gd name="T13" fmla="*/ 43 h 83"/>
                  <a:gd name="T14" fmla="*/ 88 w 142"/>
                  <a:gd name="T15" fmla="*/ 41 h 83"/>
                  <a:gd name="T16" fmla="*/ 83 w 142"/>
                  <a:gd name="T17" fmla="*/ 33 h 83"/>
                  <a:gd name="T18" fmla="*/ 81 w 142"/>
                  <a:gd name="T19" fmla="*/ 25 h 83"/>
                  <a:gd name="T20" fmla="*/ 75 w 142"/>
                  <a:gd name="T21" fmla="*/ 20 h 83"/>
                  <a:gd name="T22" fmla="*/ 59 w 142"/>
                  <a:gd name="T23" fmla="*/ 20 h 83"/>
                  <a:gd name="T24" fmla="*/ 48 w 142"/>
                  <a:gd name="T25" fmla="*/ 20 h 83"/>
                  <a:gd name="T26" fmla="*/ 39 w 142"/>
                  <a:gd name="T27" fmla="*/ 10 h 83"/>
                  <a:gd name="T28" fmla="*/ 37 w 142"/>
                  <a:gd name="T29" fmla="*/ 13 h 83"/>
                  <a:gd name="T30" fmla="*/ 27 w 142"/>
                  <a:gd name="T31" fmla="*/ 12 h 83"/>
                  <a:gd name="T32" fmla="*/ 26 w 142"/>
                  <a:gd name="T33" fmla="*/ 0 h 83"/>
                  <a:gd name="T34" fmla="*/ 22 w 142"/>
                  <a:gd name="T35" fmla="*/ 12 h 83"/>
                  <a:gd name="T36" fmla="*/ 21 w 142"/>
                  <a:gd name="T37" fmla="*/ 0 h 83"/>
                  <a:gd name="T38" fmla="*/ 1 w 142"/>
                  <a:gd name="T39" fmla="*/ 5 h 83"/>
                  <a:gd name="T40" fmla="*/ 0 w 142"/>
                  <a:gd name="T41" fmla="*/ 41 h 83"/>
                  <a:gd name="T42" fmla="*/ 0 w 142"/>
                  <a:gd name="T43" fmla="*/ 41 h 83"/>
                  <a:gd name="T44" fmla="*/ 6 w 142"/>
                  <a:gd name="T45" fmla="*/ 42 h 83"/>
                  <a:gd name="T46" fmla="*/ 8 w 142"/>
                  <a:gd name="T47" fmla="*/ 38 h 83"/>
                  <a:gd name="T48" fmla="*/ 14 w 142"/>
                  <a:gd name="T49" fmla="*/ 34 h 83"/>
                  <a:gd name="T50" fmla="*/ 17 w 142"/>
                  <a:gd name="T51" fmla="*/ 31 h 83"/>
                  <a:gd name="T52" fmla="*/ 20 w 142"/>
                  <a:gd name="T53" fmla="*/ 29 h 83"/>
                  <a:gd name="T54" fmla="*/ 26 w 142"/>
                  <a:gd name="T55" fmla="*/ 31 h 83"/>
                  <a:gd name="T56" fmla="*/ 32 w 142"/>
                  <a:gd name="T57" fmla="*/ 33 h 83"/>
                  <a:gd name="T58" fmla="*/ 35 w 142"/>
                  <a:gd name="T59" fmla="*/ 41 h 83"/>
                  <a:gd name="T60" fmla="*/ 47 w 142"/>
                  <a:gd name="T61" fmla="*/ 43 h 83"/>
                  <a:gd name="T62" fmla="*/ 50 w 142"/>
                  <a:gd name="T63" fmla="*/ 48 h 83"/>
                  <a:gd name="T64" fmla="*/ 54 w 142"/>
                  <a:gd name="T65" fmla="*/ 55 h 83"/>
                  <a:gd name="T66" fmla="*/ 62 w 142"/>
                  <a:gd name="T67" fmla="*/ 60 h 83"/>
                  <a:gd name="T68" fmla="*/ 71 w 142"/>
                  <a:gd name="T69" fmla="*/ 66 h 83"/>
                  <a:gd name="T70" fmla="*/ 80 w 142"/>
                  <a:gd name="T71" fmla="*/ 71 h 83"/>
                  <a:gd name="T72" fmla="*/ 87 w 142"/>
                  <a:gd name="T73" fmla="*/ 74 h 83"/>
                  <a:gd name="T74" fmla="*/ 87 w 142"/>
                  <a:gd name="T75" fmla="*/ 79 h 83"/>
                  <a:gd name="T76" fmla="*/ 88 w 142"/>
                  <a:gd name="T77" fmla="*/ 79 h 83"/>
                  <a:gd name="T78" fmla="*/ 95 w 142"/>
                  <a:gd name="T79" fmla="*/ 81 h 83"/>
                  <a:gd name="T80" fmla="*/ 98 w 142"/>
                  <a:gd name="T81" fmla="*/ 83 h 83"/>
                  <a:gd name="T82" fmla="*/ 101 w 142"/>
                  <a:gd name="T83" fmla="*/ 74 h 83"/>
                  <a:gd name="T84" fmla="*/ 100 w 142"/>
                  <a:gd name="T85" fmla="*/ 67 h 83"/>
                  <a:gd name="T86" fmla="*/ 95 w 142"/>
                  <a:gd name="T87" fmla="*/ 61 h 83"/>
                  <a:gd name="T88" fmla="*/ 103 w 142"/>
                  <a:gd name="T89" fmla="*/ 58 h 83"/>
                  <a:gd name="T90" fmla="*/ 105 w 142"/>
                  <a:gd name="T91" fmla="*/ 54 h 83"/>
                  <a:gd name="T92" fmla="*/ 109 w 142"/>
                  <a:gd name="T93" fmla="*/ 49 h 83"/>
                  <a:gd name="T94" fmla="*/ 115 w 142"/>
                  <a:gd name="T95" fmla="*/ 48 h 83"/>
                  <a:gd name="T96" fmla="*/ 121 w 142"/>
                  <a:gd name="T97" fmla="*/ 47 h 83"/>
                  <a:gd name="T98" fmla="*/ 118 w 142"/>
                  <a:gd name="T99" fmla="*/ 53 h 83"/>
                  <a:gd name="T100" fmla="*/ 127 w 142"/>
                  <a:gd name="T101" fmla="*/ 52 h 83"/>
                  <a:gd name="T102" fmla="*/ 135 w 142"/>
                  <a:gd name="T103" fmla="*/ 50 h 83"/>
                  <a:gd name="T104" fmla="*/ 138 w 142"/>
                  <a:gd name="T105" fmla="*/ 4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2" h="83">
                    <a:moveTo>
                      <a:pt x="138" y="46"/>
                    </a:moveTo>
                    <a:cubicBezTo>
                      <a:pt x="135" y="43"/>
                      <a:pt x="128" y="39"/>
                      <a:pt x="127" y="41"/>
                    </a:cubicBezTo>
                    <a:cubicBezTo>
                      <a:pt x="127" y="43"/>
                      <a:pt x="123" y="43"/>
                      <a:pt x="121" y="41"/>
                    </a:cubicBezTo>
                    <a:cubicBezTo>
                      <a:pt x="119" y="40"/>
                      <a:pt x="118" y="37"/>
                      <a:pt x="113" y="39"/>
                    </a:cubicBezTo>
                    <a:cubicBezTo>
                      <a:pt x="109" y="41"/>
                      <a:pt x="105" y="44"/>
                      <a:pt x="105" y="46"/>
                    </a:cubicBezTo>
                    <a:cubicBezTo>
                      <a:pt x="105" y="47"/>
                      <a:pt x="102" y="49"/>
                      <a:pt x="101" y="47"/>
                    </a:cubicBezTo>
                    <a:cubicBezTo>
                      <a:pt x="101" y="44"/>
                      <a:pt x="97" y="43"/>
                      <a:pt x="95" y="43"/>
                    </a:cubicBezTo>
                    <a:cubicBezTo>
                      <a:pt x="92" y="42"/>
                      <a:pt x="88" y="43"/>
                      <a:pt x="88" y="41"/>
                    </a:cubicBezTo>
                    <a:cubicBezTo>
                      <a:pt x="87" y="38"/>
                      <a:pt x="84" y="35"/>
                      <a:pt x="83" y="33"/>
                    </a:cubicBezTo>
                    <a:cubicBezTo>
                      <a:pt x="83" y="30"/>
                      <a:pt x="84" y="26"/>
                      <a:pt x="81" y="25"/>
                    </a:cubicBezTo>
                    <a:cubicBezTo>
                      <a:pt x="79" y="24"/>
                      <a:pt x="77" y="20"/>
                      <a:pt x="75" y="20"/>
                    </a:cubicBezTo>
                    <a:cubicBezTo>
                      <a:pt x="73" y="20"/>
                      <a:pt x="60" y="20"/>
                      <a:pt x="59" y="20"/>
                    </a:cubicBezTo>
                    <a:cubicBezTo>
                      <a:pt x="57" y="19"/>
                      <a:pt x="49" y="22"/>
                      <a:pt x="48" y="20"/>
                    </a:cubicBezTo>
                    <a:cubicBezTo>
                      <a:pt x="48" y="19"/>
                      <a:pt x="42" y="13"/>
                      <a:pt x="39" y="10"/>
                    </a:cubicBezTo>
                    <a:cubicBezTo>
                      <a:pt x="39" y="11"/>
                      <a:pt x="38" y="12"/>
                      <a:pt x="37" y="13"/>
                    </a:cubicBezTo>
                    <a:cubicBezTo>
                      <a:pt x="31" y="18"/>
                      <a:pt x="25" y="17"/>
                      <a:pt x="27" y="12"/>
                    </a:cubicBezTo>
                    <a:cubicBezTo>
                      <a:pt x="29" y="6"/>
                      <a:pt x="29" y="0"/>
                      <a:pt x="26" y="0"/>
                    </a:cubicBezTo>
                    <a:cubicBezTo>
                      <a:pt x="23" y="0"/>
                      <a:pt x="25" y="11"/>
                      <a:pt x="22" y="12"/>
                    </a:cubicBezTo>
                    <a:cubicBezTo>
                      <a:pt x="20" y="13"/>
                      <a:pt x="20" y="4"/>
                      <a:pt x="21" y="0"/>
                    </a:cubicBezTo>
                    <a:cubicBezTo>
                      <a:pt x="1" y="5"/>
                      <a:pt x="1" y="5"/>
                      <a:pt x="1" y="5"/>
                    </a:cubicBezTo>
                    <a:cubicBezTo>
                      <a:pt x="0" y="41"/>
                      <a:pt x="0" y="41"/>
                      <a:pt x="0" y="41"/>
                    </a:cubicBezTo>
                    <a:cubicBezTo>
                      <a:pt x="0" y="41"/>
                      <a:pt x="0" y="41"/>
                      <a:pt x="0" y="41"/>
                    </a:cubicBezTo>
                    <a:cubicBezTo>
                      <a:pt x="2" y="42"/>
                      <a:pt x="4" y="42"/>
                      <a:pt x="6" y="42"/>
                    </a:cubicBezTo>
                    <a:cubicBezTo>
                      <a:pt x="9" y="42"/>
                      <a:pt x="8" y="40"/>
                      <a:pt x="8" y="38"/>
                    </a:cubicBezTo>
                    <a:cubicBezTo>
                      <a:pt x="8" y="36"/>
                      <a:pt x="12" y="34"/>
                      <a:pt x="14" y="34"/>
                    </a:cubicBezTo>
                    <a:cubicBezTo>
                      <a:pt x="17" y="34"/>
                      <a:pt x="16" y="31"/>
                      <a:pt x="17" y="31"/>
                    </a:cubicBezTo>
                    <a:cubicBezTo>
                      <a:pt x="18" y="31"/>
                      <a:pt x="20" y="30"/>
                      <a:pt x="20" y="29"/>
                    </a:cubicBezTo>
                    <a:cubicBezTo>
                      <a:pt x="21" y="28"/>
                      <a:pt x="25" y="29"/>
                      <a:pt x="26" y="31"/>
                    </a:cubicBezTo>
                    <a:cubicBezTo>
                      <a:pt x="27" y="32"/>
                      <a:pt x="30" y="32"/>
                      <a:pt x="32" y="33"/>
                    </a:cubicBezTo>
                    <a:cubicBezTo>
                      <a:pt x="34" y="33"/>
                      <a:pt x="35" y="40"/>
                      <a:pt x="35" y="41"/>
                    </a:cubicBezTo>
                    <a:cubicBezTo>
                      <a:pt x="35" y="43"/>
                      <a:pt x="45" y="42"/>
                      <a:pt x="47" y="43"/>
                    </a:cubicBezTo>
                    <a:cubicBezTo>
                      <a:pt x="49" y="43"/>
                      <a:pt x="49" y="46"/>
                      <a:pt x="50" y="48"/>
                    </a:cubicBezTo>
                    <a:cubicBezTo>
                      <a:pt x="52" y="50"/>
                      <a:pt x="53" y="53"/>
                      <a:pt x="54" y="55"/>
                    </a:cubicBezTo>
                    <a:cubicBezTo>
                      <a:pt x="55" y="56"/>
                      <a:pt x="61" y="58"/>
                      <a:pt x="62" y="60"/>
                    </a:cubicBezTo>
                    <a:cubicBezTo>
                      <a:pt x="63" y="63"/>
                      <a:pt x="68" y="65"/>
                      <a:pt x="71" y="66"/>
                    </a:cubicBezTo>
                    <a:cubicBezTo>
                      <a:pt x="75" y="67"/>
                      <a:pt x="78" y="72"/>
                      <a:pt x="80" y="71"/>
                    </a:cubicBezTo>
                    <a:cubicBezTo>
                      <a:pt x="81" y="71"/>
                      <a:pt x="87" y="74"/>
                      <a:pt x="87" y="74"/>
                    </a:cubicBezTo>
                    <a:cubicBezTo>
                      <a:pt x="87" y="79"/>
                      <a:pt x="87" y="79"/>
                      <a:pt x="87" y="79"/>
                    </a:cubicBezTo>
                    <a:cubicBezTo>
                      <a:pt x="88" y="79"/>
                      <a:pt x="88" y="79"/>
                      <a:pt x="88" y="79"/>
                    </a:cubicBezTo>
                    <a:cubicBezTo>
                      <a:pt x="91" y="78"/>
                      <a:pt x="92" y="81"/>
                      <a:pt x="95" y="81"/>
                    </a:cubicBezTo>
                    <a:cubicBezTo>
                      <a:pt x="96" y="81"/>
                      <a:pt x="97" y="82"/>
                      <a:pt x="98" y="83"/>
                    </a:cubicBezTo>
                    <a:cubicBezTo>
                      <a:pt x="98" y="78"/>
                      <a:pt x="99" y="76"/>
                      <a:pt x="101" y="74"/>
                    </a:cubicBezTo>
                    <a:cubicBezTo>
                      <a:pt x="103" y="73"/>
                      <a:pt x="100" y="70"/>
                      <a:pt x="100" y="67"/>
                    </a:cubicBezTo>
                    <a:cubicBezTo>
                      <a:pt x="101" y="65"/>
                      <a:pt x="95" y="63"/>
                      <a:pt x="95" y="61"/>
                    </a:cubicBezTo>
                    <a:cubicBezTo>
                      <a:pt x="96" y="59"/>
                      <a:pt x="101" y="59"/>
                      <a:pt x="103" y="58"/>
                    </a:cubicBezTo>
                    <a:cubicBezTo>
                      <a:pt x="105" y="57"/>
                      <a:pt x="103" y="54"/>
                      <a:pt x="105" y="54"/>
                    </a:cubicBezTo>
                    <a:cubicBezTo>
                      <a:pt x="108" y="54"/>
                      <a:pt x="109" y="51"/>
                      <a:pt x="109" y="49"/>
                    </a:cubicBezTo>
                    <a:cubicBezTo>
                      <a:pt x="110" y="47"/>
                      <a:pt x="114" y="49"/>
                      <a:pt x="115" y="48"/>
                    </a:cubicBezTo>
                    <a:cubicBezTo>
                      <a:pt x="117" y="46"/>
                      <a:pt x="120" y="45"/>
                      <a:pt x="121" y="47"/>
                    </a:cubicBezTo>
                    <a:cubicBezTo>
                      <a:pt x="121" y="48"/>
                      <a:pt x="119" y="52"/>
                      <a:pt x="118" y="53"/>
                    </a:cubicBezTo>
                    <a:cubicBezTo>
                      <a:pt x="121" y="53"/>
                      <a:pt x="126" y="53"/>
                      <a:pt x="127" y="52"/>
                    </a:cubicBezTo>
                    <a:cubicBezTo>
                      <a:pt x="129" y="50"/>
                      <a:pt x="133" y="54"/>
                      <a:pt x="135" y="50"/>
                    </a:cubicBezTo>
                    <a:cubicBezTo>
                      <a:pt x="137" y="47"/>
                      <a:pt x="142" y="49"/>
                      <a:pt x="138" y="4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9" name="Freeform 147">
                <a:extLst>
                  <a:ext uri="{FF2B5EF4-FFF2-40B4-BE49-F238E27FC236}">
                    <a16:creationId xmlns:a16="http://schemas.microsoft.com/office/drawing/2014/main" id="{5C0B1A09-60E2-4736-B7C7-8BDE0C97268D}"/>
                  </a:ext>
                </a:extLst>
              </p:cNvPr>
              <p:cNvSpPr>
                <a:spLocks noEditPoints="1"/>
              </p:cNvSpPr>
              <p:nvPr/>
            </p:nvSpPr>
            <p:spPr bwMode="auto">
              <a:xfrm>
                <a:off x="5015074" y="2098549"/>
                <a:ext cx="479305" cy="759109"/>
              </a:xfrm>
              <a:custGeom>
                <a:avLst/>
                <a:gdLst>
                  <a:gd name="T0" fmla="*/ 197 w 208"/>
                  <a:gd name="T1" fmla="*/ 172 h 329"/>
                  <a:gd name="T2" fmla="*/ 197 w 208"/>
                  <a:gd name="T3" fmla="*/ 162 h 329"/>
                  <a:gd name="T4" fmla="*/ 186 w 208"/>
                  <a:gd name="T5" fmla="*/ 161 h 329"/>
                  <a:gd name="T6" fmla="*/ 173 w 208"/>
                  <a:gd name="T7" fmla="*/ 160 h 329"/>
                  <a:gd name="T8" fmla="*/ 167 w 208"/>
                  <a:gd name="T9" fmla="*/ 159 h 329"/>
                  <a:gd name="T10" fmla="*/ 154 w 208"/>
                  <a:gd name="T11" fmla="*/ 162 h 329"/>
                  <a:gd name="T12" fmla="*/ 144 w 208"/>
                  <a:gd name="T13" fmla="*/ 173 h 329"/>
                  <a:gd name="T14" fmla="*/ 144 w 208"/>
                  <a:gd name="T15" fmla="*/ 161 h 329"/>
                  <a:gd name="T16" fmla="*/ 130 w 208"/>
                  <a:gd name="T17" fmla="*/ 170 h 329"/>
                  <a:gd name="T18" fmla="*/ 124 w 208"/>
                  <a:gd name="T19" fmla="*/ 172 h 329"/>
                  <a:gd name="T20" fmla="*/ 118 w 208"/>
                  <a:gd name="T21" fmla="*/ 171 h 329"/>
                  <a:gd name="T22" fmla="*/ 106 w 208"/>
                  <a:gd name="T23" fmla="*/ 179 h 329"/>
                  <a:gd name="T24" fmla="*/ 99 w 208"/>
                  <a:gd name="T25" fmla="*/ 185 h 329"/>
                  <a:gd name="T26" fmla="*/ 92 w 208"/>
                  <a:gd name="T27" fmla="*/ 189 h 329"/>
                  <a:gd name="T28" fmla="*/ 79 w 208"/>
                  <a:gd name="T29" fmla="*/ 192 h 329"/>
                  <a:gd name="T30" fmla="*/ 75 w 208"/>
                  <a:gd name="T31" fmla="*/ 199 h 329"/>
                  <a:gd name="T32" fmla="*/ 92 w 208"/>
                  <a:gd name="T33" fmla="*/ 199 h 329"/>
                  <a:gd name="T34" fmla="*/ 79 w 208"/>
                  <a:gd name="T35" fmla="*/ 208 h 329"/>
                  <a:gd name="T36" fmla="*/ 61 w 208"/>
                  <a:gd name="T37" fmla="*/ 228 h 329"/>
                  <a:gd name="T38" fmla="*/ 50 w 208"/>
                  <a:gd name="T39" fmla="*/ 243 h 329"/>
                  <a:gd name="T40" fmla="*/ 39 w 208"/>
                  <a:gd name="T41" fmla="*/ 257 h 329"/>
                  <a:gd name="T42" fmla="*/ 26 w 208"/>
                  <a:gd name="T43" fmla="*/ 267 h 329"/>
                  <a:gd name="T44" fmla="*/ 11 w 208"/>
                  <a:gd name="T45" fmla="*/ 276 h 329"/>
                  <a:gd name="T46" fmla="*/ 4 w 208"/>
                  <a:gd name="T47" fmla="*/ 288 h 329"/>
                  <a:gd name="T48" fmla="*/ 1 w 208"/>
                  <a:gd name="T49" fmla="*/ 303 h 329"/>
                  <a:gd name="T50" fmla="*/ 9 w 208"/>
                  <a:gd name="T51" fmla="*/ 308 h 329"/>
                  <a:gd name="T52" fmla="*/ 7 w 208"/>
                  <a:gd name="T53" fmla="*/ 313 h 329"/>
                  <a:gd name="T54" fmla="*/ 14 w 208"/>
                  <a:gd name="T55" fmla="*/ 326 h 329"/>
                  <a:gd name="T56" fmla="*/ 46 w 208"/>
                  <a:gd name="T57" fmla="*/ 311 h 329"/>
                  <a:gd name="T58" fmla="*/ 56 w 208"/>
                  <a:gd name="T59" fmla="*/ 314 h 329"/>
                  <a:gd name="T60" fmla="*/ 61 w 208"/>
                  <a:gd name="T61" fmla="*/ 294 h 329"/>
                  <a:gd name="T62" fmla="*/ 59 w 208"/>
                  <a:gd name="T63" fmla="*/ 268 h 329"/>
                  <a:gd name="T64" fmla="*/ 73 w 208"/>
                  <a:gd name="T65" fmla="*/ 250 h 329"/>
                  <a:gd name="T66" fmla="*/ 83 w 208"/>
                  <a:gd name="T67" fmla="*/ 227 h 329"/>
                  <a:gd name="T68" fmla="*/ 93 w 208"/>
                  <a:gd name="T69" fmla="*/ 206 h 329"/>
                  <a:gd name="T70" fmla="*/ 116 w 208"/>
                  <a:gd name="T71" fmla="*/ 195 h 329"/>
                  <a:gd name="T72" fmla="*/ 132 w 208"/>
                  <a:gd name="T73" fmla="*/ 184 h 329"/>
                  <a:gd name="T74" fmla="*/ 160 w 208"/>
                  <a:gd name="T75" fmla="*/ 192 h 329"/>
                  <a:gd name="T76" fmla="*/ 178 w 208"/>
                  <a:gd name="T77" fmla="*/ 174 h 329"/>
                  <a:gd name="T78" fmla="*/ 197 w 208"/>
                  <a:gd name="T79" fmla="*/ 182 h 329"/>
                  <a:gd name="T80" fmla="*/ 58 w 208"/>
                  <a:gd name="T81" fmla="*/ 24 h 329"/>
                  <a:gd name="T82" fmla="*/ 77 w 208"/>
                  <a:gd name="T83" fmla="*/ 35 h 329"/>
                  <a:gd name="T84" fmla="*/ 92 w 208"/>
                  <a:gd name="T85" fmla="*/ 38 h 329"/>
                  <a:gd name="T86" fmla="*/ 93 w 208"/>
                  <a:gd name="T87" fmla="*/ 49 h 329"/>
                  <a:gd name="T88" fmla="*/ 79 w 208"/>
                  <a:gd name="T89" fmla="*/ 62 h 329"/>
                  <a:gd name="T90" fmla="*/ 95 w 208"/>
                  <a:gd name="T91" fmla="*/ 68 h 329"/>
                  <a:gd name="T92" fmla="*/ 114 w 208"/>
                  <a:gd name="T93" fmla="*/ 37 h 329"/>
                  <a:gd name="T94" fmla="*/ 129 w 208"/>
                  <a:gd name="T95" fmla="*/ 45 h 329"/>
                  <a:gd name="T96" fmla="*/ 150 w 208"/>
                  <a:gd name="T97" fmla="*/ 54 h 329"/>
                  <a:gd name="T98" fmla="*/ 143 w 208"/>
                  <a:gd name="T99" fmla="*/ 43 h 329"/>
                  <a:gd name="T100" fmla="*/ 125 w 208"/>
                  <a:gd name="T101" fmla="*/ 28 h 329"/>
                  <a:gd name="T102" fmla="*/ 107 w 208"/>
                  <a:gd name="T103" fmla="*/ 18 h 329"/>
                  <a:gd name="T104" fmla="*/ 90 w 208"/>
                  <a:gd name="T105" fmla="*/ 9 h 329"/>
                  <a:gd name="T106" fmla="*/ 83 w 208"/>
                  <a:gd name="T107" fmla="*/ 18 h 329"/>
                  <a:gd name="T108" fmla="*/ 66 w 208"/>
                  <a:gd name="T109" fmla="*/ 17 h 329"/>
                  <a:gd name="T110" fmla="*/ 56 w 208"/>
                  <a:gd name="T111" fmla="*/ 14 h 329"/>
                  <a:gd name="T112" fmla="*/ 50 w 208"/>
                  <a:gd name="T113" fmla="*/ 38 h 329"/>
                  <a:gd name="T114" fmla="*/ 50 w 208"/>
                  <a:gd name="T115" fmla="*/ 38 h 329"/>
                  <a:gd name="T116" fmla="*/ 119 w 208"/>
                  <a:gd name="T117" fmla="*/ 19 h 329"/>
                  <a:gd name="T118" fmla="*/ 167 w 208"/>
                  <a:gd name="T119" fmla="*/ 18 h 329"/>
                  <a:gd name="T120" fmla="*/ 145 w 208"/>
                  <a:gd name="T121" fmla="*/ 7 h 329"/>
                  <a:gd name="T122" fmla="*/ 126 w 208"/>
                  <a:gd name="T123" fmla="*/ 6 h 329"/>
                  <a:gd name="T124" fmla="*/ 112 w 208"/>
                  <a:gd name="T125" fmla="*/ 7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8" h="329">
                    <a:moveTo>
                      <a:pt x="201" y="176"/>
                    </a:moveTo>
                    <a:cubicBezTo>
                      <a:pt x="201" y="178"/>
                      <a:pt x="198" y="178"/>
                      <a:pt x="198" y="176"/>
                    </a:cubicBezTo>
                    <a:cubicBezTo>
                      <a:pt x="198" y="174"/>
                      <a:pt x="193" y="173"/>
                      <a:pt x="193" y="172"/>
                    </a:cubicBezTo>
                    <a:cubicBezTo>
                      <a:pt x="192" y="171"/>
                      <a:pt x="195" y="171"/>
                      <a:pt x="197" y="172"/>
                    </a:cubicBezTo>
                    <a:cubicBezTo>
                      <a:pt x="199" y="173"/>
                      <a:pt x="200" y="173"/>
                      <a:pt x="202" y="170"/>
                    </a:cubicBezTo>
                    <a:cubicBezTo>
                      <a:pt x="204" y="168"/>
                      <a:pt x="207" y="170"/>
                      <a:pt x="208" y="168"/>
                    </a:cubicBezTo>
                    <a:cubicBezTo>
                      <a:pt x="208" y="167"/>
                      <a:pt x="204" y="165"/>
                      <a:pt x="203" y="164"/>
                    </a:cubicBezTo>
                    <a:cubicBezTo>
                      <a:pt x="203" y="163"/>
                      <a:pt x="200" y="162"/>
                      <a:pt x="197" y="162"/>
                    </a:cubicBezTo>
                    <a:cubicBezTo>
                      <a:pt x="195" y="163"/>
                      <a:pt x="195" y="162"/>
                      <a:pt x="193" y="160"/>
                    </a:cubicBezTo>
                    <a:cubicBezTo>
                      <a:pt x="191" y="159"/>
                      <a:pt x="187" y="161"/>
                      <a:pt x="187" y="165"/>
                    </a:cubicBezTo>
                    <a:cubicBezTo>
                      <a:pt x="187" y="168"/>
                      <a:pt x="184" y="167"/>
                      <a:pt x="185" y="165"/>
                    </a:cubicBezTo>
                    <a:cubicBezTo>
                      <a:pt x="186" y="163"/>
                      <a:pt x="183" y="161"/>
                      <a:pt x="186" y="161"/>
                    </a:cubicBezTo>
                    <a:cubicBezTo>
                      <a:pt x="188" y="160"/>
                      <a:pt x="187" y="157"/>
                      <a:pt x="182" y="156"/>
                    </a:cubicBezTo>
                    <a:cubicBezTo>
                      <a:pt x="178" y="156"/>
                      <a:pt x="176" y="160"/>
                      <a:pt x="177" y="161"/>
                    </a:cubicBezTo>
                    <a:cubicBezTo>
                      <a:pt x="179" y="162"/>
                      <a:pt x="174" y="167"/>
                      <a:pt x="173" y="167"/>
                    </a:cubicBezTo>
                    <a:cubicBezTo>
                      <a:pt x="171" y="167"/>
                      <a:pt x="173" y="163"/>
                      <a:pt x="173" y="160"/>
                    </a:cubicBezTo>
                    <a:cubicBezTo>
                      <a:pt x="173" y="158"/>
                      <a:pt x="171" y="159"/>
                      <a:pt x="168" y="163"/>
                    </a:cubicBezTo>
                    <a:cubicBezTo>
                      <a:pt x="164" y="167"/>
                      <a:pt x="162" y="170"/>
                      <a:pt x="160" y="171"/>
                    </a:cubicBezTo>
                    <a:cubicBezTo>
                      <a:pt x="158" y="171"/>
                      <a:pt x="158" y="167"/>
                      <a:pt x="161" y="166"/>
                    </a:cubicBezTo>
                    <a:cubicBezTo>
                      <a:pt x="165" y="164"/>
                      <a:pt x="165" y="159"/>
                      <a:pt x="167" y="159"/>
                    </a:cubicBezTo>
                    <a:cubicBezTo>
                      <a:pt x="169" y="159"/>
                      <a:pt x="169" y="157"/>
                      <a:pt x="166" y="156"/>
                    </a:cubicBezTo>
                    <a:cubicBezTo>
                      <a:pt x="163" y="156"/>
                      <a:pt x="162" y="159"/>
                      <a:pt x="161" y="160"/>
                    </a:cubicBezTo>
                    <a:cubicBezTo>
                      <a:pt x="160" y="161"/>
                      <a:pt x="155" y="158"/>
                      <a:pt x="156" y="159"/>
                    </a:cubicBezTo>
                    <a:cubicBezTo>
                      <a:pt x="156" y="160"/>
                      <a:pt x="153" y="160"/>
                      <a:pt x="154" y="162"/>
                    </a:cubicBezTo>
                    <a:cubicBezTo>
                      <a:pt x="155" y="164"/>
                      <a:pt x="154" y="166"/>
                      <a:pt x="152" y="163"/>
                    </a:cubicBezTo>
                    <a:cubicBezTo>
                      <a:pt x="151" y="161"/>
                      <a:pt x="148" y="163"/>
                      <a:pt x="147" y="165"/>
                    </a:cubicBezTo>
                    <a:cubicBezTo>
                      <a:pt x="145" y="168"/>
                      <a:pt x="143" y="168"/>
                      <a:pt x="145" y="168"/>
                    </a:cubicBezTo>
                    <a:cubicBezTo>
                      <a:pt x="146" y="169"/>
                      <a:pt x="146" y="172"/>
                      <a:pt x="144" y="173"/>
                    </a:cubicBezTo>
                    <a:cubicBezTo>
                      <a:pt x="142" y="174"/>
                      <a:pt x="143" y="167"/>
                      <a:pt x="141" y="168"/>
                    </a:cubicBezTo>
                    <a:cubicBezTo>
                      <a:pt x="139" y="168"/>
                      <a:pt x="140" y="165"/>
                      <a:pt x="143" y="165"/>
                    </a:cubicBezTo>
                    <a:cubicBezTo>
                      <a:pt x="145" y="165"/>
                      <a:pt x="147" y="161"/>
                      <a:pt x="147" y="161"/>
                    </a:cubicBezTo>
                    <a:cubicBezTo>
                      <a:pt x="147" y="159"/>
                      <a:pt x="144" y="159"/>
                      <a:pt x="144" y="161"/>
                    </a:cubicBezTo>
                    <a:cubicBezTo>
                      <a:pt x="144" y="163"/>
                      <a:pt x="141" y="163"/>
                      <a:pt x="138" y="163"/>
                    </a:cubicBezTo>
                    <a:cubicBezTo>
                      <a:pt x="135" y="162"/>
                      <a:pt x="135" y="166"/>
                      <a:pt x="138" y="168"/>
                    </a:cubicBezTo>
                    <a:cubicBezTo>
                      <a:pt x="141" y="170"/>
                      <a:pt x="138" y="171"/>
                      <a:pt x="136" y="170"/>
                    </a:cubicBezTo>
                    <a:cubicBezTo>
                      <a:pt x="134" y="168"/>
                      <a:pt x="132" y="169"/>
                      <a:pt x="130" y="170"/>
                    </a:cubicBezTo>
                    <a:cubicBezTo>
                      <a:pt x="128" y="170"/>
                      <a:pt x="134" y="173"/>
                      <a:pt x="134" y="174"/>
                    </a:cubicBezTo>
                    <a:cubicBezTo>
                      <a:pt x="135" y="175"/>
                      <a:pt x="131" y="172"/>
                      <a:pt x="130" y="173"/>
                    </a:cubicBezTo>
                    <a:cubicBezTo>
                      <a:pt x="130" y="174"/>
                      <a:pt x="126" y="173"/>
                      <a:pt x="126" y="171"/>
                    </a:cubicBezTo>
                    <a:cubicBezTo>
                      <a:pt x="126" y="169"/>
                      <a:pt x="121" y="171"/>
                      <a:pt x="124" y="172"/>
                    </a:cubicBezTo>
                    <a:cubicBezTo>
                      <a:pt x="127" y="173"/>
                      <a:pt x="126" y="175"/>
                      <a:pt x="126" y="177"/>
                    </a:cubicBezTo>
                    <a:cubicBezTo>
                      <a:pt x="126" y="180"/>
                      <a:pt x="122" y="178"/>
                      <a:pt x="123" y="176"/>
                    </a:cubicBezTo>
                    <a:cubicBezTo>
                      <a:pt x="123" y="173"/>
                      <a:pt x="121" y="174"/>
                      <a:pt x="118" y="175"/>
                    </a:cubicBezTo>
                    <a:cubicBezTo>
                      <a:pt x="116" y="177"/>
                      <a:pt x="119" y="173"/>
                      <a:pt x="118" y="171"/>
                    </a:cubicBezTo>
                    <a:cubicBezTo>
                      <a:pt x="117" y="169"/>
                      <a:pt x="115" y="171"/>
                      <a:pt x="112" y="171"/>
                    </a:cubicBezTo>
                    <a:cubicBezTo>
                      <a:pt x="110" y="172"/>
                      <a:pt x="108" y="172"/>
                      <a:pt x="110" y="173"/>
                    </a:cubicBezTo>
                    <a:cubicBezTo>
                      <a:pt x="111" y="175"/>
                      <a:pt x="111" y="178"/>
                      <a:pt x="109" y="177"/>
                    </a:cubicBezTo>
                    <a:cubicBezTo>
                      <a:pt x="107" y="177"/>
                      <a:pt x="106" y="177"/>
                      <a:pt x="106" y="179"/>
                    </a:cubicBezTo>
                    <a:cubicBezTo>
                      <a:pt x="107" y="181"/>
                      <a:pt x="104" y="181"/>
                      <a:pt x="104" y="179"/>
                    </a:cubicBezTo>
                    <a:cubicBezTo>
                      <a:pt x="103" y="178"/>
                      <a:pt x="99" y="178"/>
                      <a:pt x="98" y="180"/>
                    </a:cubicBezTo>
                    <a:cubicBezTo>
                      <a:pt x="97" y="182"/>
                      <a:pt x="94" y="183"/>
                      <a:pt x="94" y="186"/>
                    </a:cubicBezTo>
                    <a:cubicBezTo>
                      <a:pt x="94" y="188"/>
                      <a:pt x="97" y="185"/>
                      <a:pt x="99" y="185"/>
                    </a:cubicBezTo>
                    <a:cubicBezTo>
                      <a:pt x="101" y="186"/>
                      <a:pt x="99" y="187"/>
                      <a:pt x="100" y="188"/>
                    </a:cubicBezTo>
                    <a:cubicBezTo>
                      <a:pt x="101" y="189"/>
                      <a:pt x="101" y="192"/>
                      <a:pt x="99" y="190"/>
                    </a:cubicBezTo>
                    <a:cubicBezTo>
                      <a:pt x="98" y="189"/>
                      <a:pt x="96" y="188"/>
                      <a:pt x="95" y="191"/>
                    </a:cubicBezTo>
                    <a:cubicBezTo>
                      <a:pt x="95" y="193"/>
                      <a:pt x="93" y="190"/>
                      <a:pt x="92" y="189"/>
                    </a:cubicBezTo>
                    <a:cubicBezTo>
                      <a:pt x="90" y="187"/>
                      <a:pt x="89" y="192"/>
                      <a:pt x="87" y="191"/>
                    </a:cubicBezTo>
                    <a:cubicBezTo>
                      <a:pt x="86" y="190"/>
                      <a:pt x="90" y="186"/>
                      <a:pt x="89" y="184"/>
                    </a:cubicBezTo>
                    <a:cubicBezTo>
                      <a:pt x="88" y="182"/>
                      <a:pt x="87" y="185"/>
                      <a:pt x="84" y="188"/>
                    </a:cubicBezTo>
                    <a:cubicBezTo>
                      <a:pt x="82" y="191"/>
                      <a:pt x="78" y="190"/>
                      <a:pt x="79" y="192"/>
                    </a:cubicBezTo>
                    <a:cubicBezTo>
                      <a:pt x="81" y="193"/>
                      <a:pt x="77" y="194"/>
                      <a:pt x="76" y="196"/>
                    </a:cubicBezTo>
                    <a:cubicBezTo>
                      <a:pt x="75" y="198"/>
                      <a:pt x="70" y="199"/>
                      <a:pt x="66" y="202"/>
                    </a:cubicBezTo>
                    <a:cubicBezTo>
                      <a:pt x="62" y="204"/>
                      <a:pt x="67" y="204"/>
                      <a:pt x="69" y="202"/>
                    </a:cubicBezTo>
                    <a:cubicBezTo>
                      <a:pt x="71" y="200"/>
                      <a:pt x="72" y="201"/>
                      <a:pt x="75" y="199"/>
                    </a:cubicBezTo>
                    <a:cubicBezTo>
                      <a:pt x="78" y="197"/>
                      <a:pt x="81" y="195"/>
                      <a:pt x="83" y="196"/>
                    </a:cubicBezTo>
                    <a:cubicBezTo>
                      <a:pt x="84" y="197"/>
                      <a:pt x="86" y="197"/>
                      <a:pt x="87" y="195"/>
                    </a:cubicBezTo>
                    <a:cubicBezTo>
                      <a:pt x="89" y="193"/>
                      <a:pt x="91" y="194"/>
                      <a:pt x="92" y="195"/>
                    </a:cubicBezTo>
                    <a:cubicBezTo>
                      <a:pt x="94" y="196"/>
                      <a:pt x="90" y="197"/>
                      <a:pt x="92" y="199"/>
                    </a:cubicBezTo>
                    <a:cubicBezTo>
                      <a:pt x="94" y="201"/>
                      <a:pt x="89" y="202"/>
                      <a:pt x="89" y="200"/>
                    </a:cubicBezTo>
                    <a:cubicBezTo>
                      <a:pt x="89" y="199"/>
                      <a:pt x="87" y="197"/>
                      <a:pt x="86" y="199"/>
                    </a:cubicBezTo>
                    <a:cubicBezTo>
                      <a:pt x="85" y="200"/>
                      <a:pt x="84" y="202"/>
                      <a:pt x="82" y="202"/>
                    </a:cubicBezTo>
                    <a:cubicBezTo>
                      <a:pt x="81" y="202"/>
                      <a:pt x="79" y="205"/>
                      <a:pt x="79" y="208"/>
                    </a:cubicBezTo>
                    <a:cubicBezTo>
                      <a:pt x="79" y="211"/>
                      <a:pt x="76" y="208"/>
                      <a:pt x="76" y="211"/>
                    </a:cubicBezTo>
                    <a:cubicBezTo>
                      <a:pt x="76" y="213"/>
                      <a:pt x="72" y="217"/>
                      <a:pt x="69" y="221"/>
                    </a:cubicBezTo>
                    <a:cubicBezTo>
                      <a:pt x="65" y="224"/>
                      <a:pt x="69" y="225"/>
                      <a:pt x="67" y="227"/>
                    </a:cubicBezTo>
                    <a:cubicBezTo>
                      <a:pt x="66" y="229"/>
                      <a:pt x="62" y="227"/>
                      <a:pt x="61" y="228"/>
                    </a:cubicBezTo>
                    <a:cubicBezTo>
                      <a:pt x="60" y="229"/>
                      <a:pt x="62" y="234"/>
                      <a:pt x="60" y="235"/>
                    </a:cubicBezTo>
                    <a:cubicBezTo>
                      <a:pt x="58" y="237"/>
                      <a:pt x="60" y="239"/>
                      <a:pt x="60" y="241"/>
                    </a:cubicBezTo>
                    <a:cubicBezTo>
                      <a:pt x="60" y="242"/>
                      <a:pt x="55" y="239"/>
                      <a:pt x="55" y="241"/>
                    </a:cubicBezTo>
                    <a:cubicBezTo>
                      <a:pt x="55" y="243"/>
                      <a:pt x="51" y="243"/>
                      <a:pt x="50" y="243"/>
                    </a:cubicBezTo>
                    <a:cubicBezTo>
                      <a:pt x="48" y="243"/>
                      <a:pt x="52" y="246"/>
                      <a:pt x="54" y="248"/>
                    </a:cubicBezTo>
                    <a:cubicBezTo>
                      <a:pt x="56" y="250"/>
                      <a:pt x="52" y="251"/>
                      <a:pt x="52" y="249"/>
                    </a:cubicBezTo>
                    <a:cubicBezTo>
                      <a:pt x="51" y="247"/>
                      <a:pt x="48" y="250"/>
                      <a:pt x="44" y="252"/>
                    </a:cubicBezTo>
                    <a:cubicBezTo>
                      <a:pt x="41" y="254"/>
                      <a:pt x="42" y="257"/>
                      <a:pt x="39" y="257"/>
                    </a:cubicBezTo>
                    <a:cubicBezTo>
                      <a:pt x="37" y="257"/>
                      <a:pt x="37" y="262"/>
                      <a:pt x="36" y="263"/>
                    </a:cubicBezTo>
                    <a:cubicBezTo>
                      <a:pt x="34" y="265"/>
                      <a:pt x="34" y="260"/>
                      <a:pt x="31" y="260"/>
                    </a:cubicBezTo>
                    <a:cubicBezTo>
                      <a:pt x="28" y="260"/>
                      <a:pt x="28" y="262"/>
                      <a:pt x="30" y="264"/>
                    </a:cubicBezTo>
                    <a:cubicBezTo>
                      <a:pt x="32" y="267"/>
                      <a:pt x="27" y="265"/>
                      <a:pt x="26" y="267"/>
                    </a:cubicBezTo>
                    <a:cubicBezTo>
                      <a:pt x="24" y="269"/>
                      <a:pt x="19" y="268"/>
                      <a:pt x="18" y="270"/>
                    </a:cubicBezTo>
                    <a:cubicBezTo>
                      <a:pt x="17" y="272"/>
                      <a:pt x="22" y="272"/>
                      <a:pt x="22" y="273"/>
                    </a:cubicBezTo>
                    <a:cubicBezTo>
                      <a:pt x="23" y="274"/>
                      <a:pt x="18" y="274"/>
                      <a:pt x="15" y="273"/>
                    </a:cubicBezTo>
                    <a:cubicBezTo>
                      <a:pt x="13" y="273"/>
                      <a:pt x="14" y="276"/>
                      <a:pt x="11" y="276"/>
                    </a:cubicBezTo>
                    <a:cubicBezTo>
                      <a:pt x="9" y="275"/>
                      <a:pt x="6" y="278"/>
                      <a:pt x="7" y="280"/>
                    </a:cubicBezTo>
                    <a:cubicBezTo>
                      <a:pt x="9" y="281"/>
                      <a:pt x="6" y="282"/>
                      <a:pt x="4" y="280"/>
                    </a:cubicBezTo>
                    <a:cubicBezTo>
                      <a:pt x="3" y="279"/>
                      <a:pt x="1" y="282"/>
                      <a:pt x="1" y="284"/>
                    </a:cubicBezTo>
                    <a:cubicBezTo>
                      <a:pt x="0" y="286"/>
                      <a:pt x="4" y="287"/>
                      <a:pt x="4" y="288"/>
                    </a:cubicBezTo>
                    <a:cubicBezTo>
                      <a:pt x="4" y="289"/>
                      <a:pt x="1" y="291"/>
                      <a:pt x="3" y="291"/>
                    </a:cubicBezTo>
                    <a:cubicBezTo>
                      <a:pt x="5" y="292"/>
                      <a:pt x="4" y="293"/>
                      <a:pt x="2" y="294"/>
                    </a:cubicBezTo>
                    <a:cubicBezTo>
                      <a:pt x="1" y="295"/>
                      <a:pt x="1" y="296"/>
                      <a:pt x="2" y="298"/>
                    </a:cubicBezTo>
                    <a:cubicBezTo>
                      <a:pt x="4" y="300"/>
                      <a:pt x="0" y="300"/>
                      <a:pt x="1" y="303"/>
                    </a:cubicBezTo>
                    <a:cubicBezTo>
                      <a:pt x="3" y="305"/>
                      <a:pt x="5" y="302"/>
                      <a:pt x="6" y="304"/>
                    </a:cubicBezTo>
                    <a:cubicBezTo>
                      <a:pt x="6" y="306"/>
                      <a:pt x="9" y="304"/>
                      <a:pt x="11" y="302"/>
                    </a:cubicBezTo>
                    <a:cubicBezTo>
                      <a:pt x="14" y="300"/>
                      <a:pt x="15" y="304"/>
                      <a:pt x="13" y="304"/>
                    </a:cubicBezTo>
                    <a:cubicBezTo>
                      <a:pt x="11" y="304"/>
                      <a:pt x="8" y="306"/>
                      <a:pt x="9" y="308"/>
                    </a:cubicBezTo>
                    <a:cubicBezTo>
                      <a:pt x="9" y="310"/>
                      <a:pt x="5" y="309"/>
                      <a:pt x="5" y="307"/>
                    </a:cubicBezTo>
                    <a:cubicBezTo>
                      <a:pt x="6" y="304"/>
                      <a:pt x="1" y="307"/>
                      <a:pt x="3" y="309"/>
                    </a:cubicBezTo>
                    <a:cubicBezTo>
                      <a:pt x="4" y="311"/>
                      <a:pt x="2" y="312"/>
                      <a:pt x="2" y="314"/>
                    </a:cubicBezTo>
                    <a:cubicBezTo>
                      <a:pt x="2" y="316"/>
                      <a:pt x="5" y="315"/>
                      <a:pt x="7" y="313"/>
                    </a:cubicBezTo>
                    <a:cubicBezTo>
                      <a:pt x="8" y="311"/>
                      <a:pt x="10" y="312"/>
                      <a:pt x="11" y="314"/>
                    </a:cubicBezTo>
                    <a:cubicBezTo>
                      <a:pt x="12" y="316"/>
                      <a:pt x="9" y="314"/>
                      <a:pt x="9" y="317"/>
                    </a:cubicBezTo>
                    <a:cubicBezTo>
                      <a:pt x="9" y="320"/>
                      <a:pt x="7" y="317"/>
                      <a:pt x="6" y="320"/>
                    </a:cubicBezTo>
                    <a:cubicBezTo>
                      <a:pt x="4" y="322"/>
                      <a:pt x="12" y="326"/>
                      <a:pt x="14" y="326"/>
                    </a:cubicBezTo>
                    <a:cubicBezTo>
                      <a:pt x="16" y="327"/>
                      <a:pt x="19" y="329"/>
                      <a:pt x="23" y="329"/>
                    </a:cubicBezTo>
                    <a:cubicBezTo>
                      <a:pt x="28" y="328"/>
                      <a:pt x="37" y="319"/>
                      <a:pt x="38" y="318"/>
                    </a:cubicBezTo>
                    <a:cubicBezTo>
                      <a:pt x="40" y="316"/>
                      <a:pt x="42" y="318"/>
                      <a:pt x="44" y="316"/>
                    </a:cubicBezTo>
                    <a:cubicBezTo>
                      <a:pt x="46" y="315"/>
                      <a:pt x="45" y="311"/>
                      <a:pt x="46" y="311"/>
                    </a:cubicBezTo>
                    <a:cubicBezTo>
                      <a:pt x="47" y="310"/>
                      <a:pt x="48" y="315"/>
                      <a:pt x="49" y="315"/>
                    </a:cubicBezTo>
                    <a:cubicBezTo>
                      <a:pt x="50" y="315"/>
                      <a:pt x="51" y="316"/>
                      <a:pt x="51" y="319"/>
                    </a:cubicBezTo>
                    <a:cubicBezTo>
                      <a:pt x="52" y="319"/>
                      <a:pt x="53" y="319"/>
                      <a:pt x="54" y="319"/>
                    </a:cubicBezTo>
                    <a:cubicBezTo>
                      <a:pt x="55" y="320"/>
                      <a:pt x="56" y="315"/>
                      <a:pt x="56" y="314"/>
                    </a:cubicBezTo>
                    <a:cubicBezTo>
                      <a:pt x="56" y="312"/>
                      <a:pt x="57" y="309"/>
                      <a:pt x="57" y="307"/>
                    </a:cubicBezTo>
                    <a:cubicBezTo>
                      <a:pt x="56" y="305"/>
                      <a:pt x="61" y="307"/>
                      <a:pt x="62" y="305"/>
                    </a:cubicBezTo>
                    <a:cubicBezTo>
                      <a:pt x="63" y="304"/>
                      <a:pt x="63" y="298"/>
                      <a:pt x="62" y="298"/>
                    </a:cubicBezTo>
                    <a:cubicBezTo>
                      <a:pt x="60" y="297"/>
                      <a:pt x="60" y="294"/>
                      <a:pt x="61" y="294"/>
                    </a:cubicBezTo>
                    <a:cubicBezTo>
                      <a:pt x="63" y="294"/>
                      <a:pt x="65" y="293"/>
                      <a:pt x="64" y="290"/>
                    </a:cubicBezTo>
                    <a:cubicBezTo>
                      <a:pt x="64" y="287"/>
                      <a:pt x="59" y="287"/>
                      <a:pt x="59" y="284"/>
                    </a:cubicBezTo>
                    <a:cubicBezTo>
                      <a:pt x="59" y="281"/>
                      <a:pt x="61" y="280"/>
                      <a:pt x="59" y="276"/>
                    </a:cubicBezTo>
                    <a:cubicBezTo>
                      <a:pt x="57" y="272"/>
                      <a:pt x="60" y="270"/>
                      <a:pt x="59" y="268"/>
                    </a:cubicBezTo>
                    <a:cubicBezTo>
                      <a:pt x="59" y="266"/>
                      <a:pt x="58" y="264"/>
                      <a:pt x="60" y="260"/>
                    </a:cubicBezTo>
                    <a:cubicBezTo>
                      <a:pt x="62" y="256"/>
                      <a:pt x="67" y="255"/>
                      <a:pt x="68" y="255"/>
                    </a:cubicBezTo>
                    <a:cubicBezTo>
                      <a:pt x="70" y="255"/>
                      <a:pt x="72" y="257"/>
                      <a:pt x="73" y="255"/>
                    </a:cubicBezTo>
                    <a:cubicBezTo>
                      <a:pt x="75" y="252"/>
                      <a:pt x="75" y="250"/>
                      <a:pt x="73" y="250"/>
                    </a:cubicBezTo>
                    <a:cubicBezTo>
                      <a:pt x="72" y="250"/>
                      <a:pt x="69" y="249"/>
                      <a:pt x="72" y="246"/>
                    </a:cubicBezTo>
                    <a:cubicBezTo>
                      <a:pt x="74" y="243"/>
                      <a:pt x="77" y="239"/>
                      <a:pt x="77" y="235"/>
                    </a:cubicBezTo>
                    <a:cubicBezTo>
                      <a:pt x="77" y="232"/>
                      <a:pt x="76" y="229"/>
                      <a:pt x="77" y="228"/>
                    </a:cubicBezTo>
                    <a:cubicBezTo>
                      <a:pt x="78" y="227"/>
                      <a:pt x="81" y="228"/>
                      <a:pt x="83" y="227"/>
                    </a:cubicBezTo>
                    <a:cubicBezTo>
                      <a:pt x="86" y="225"/>
                      <a:pt x="84" y="223"/>
                      <a:pt x="85" y="222"/>
                    </a:cubicBezTo>
                    <a:cubicBezTo>
                      <a:pt x="86" y="221"/>
                      <a:pt x="88" y="217"/>
                      <a:pt x="89" y="216"/>
                    </a:cubicBezTo>
                    <a:cubicBezTo>
                      <a:pt x="91" y="215"/>
                      <a:pt x="92" y="213"/>
                      <a:pt x="91" y="212"/>
                    </a:cubicBezTo>
                    <a:cubicBezTo>
                      <a:pt x="90" y="210"/>
                      <a:pt x="93" y="209"/>
                      <a:pt x="93" y="206"/>
                    </a:cubicBezTo>
                    <a:cubicBezTo>
                      <a:pt x="93" y="203"/>
                      <a:pt x="97" y="201"/>
                      <a:pt x="99" y="201"/>
                    </a:cubicBezTo>
                    <a:cubicBezTo>
                      <a:pt x="102" y="201"/>
                      <a:pt x="106" y="201"/>
                      <a:pt x="106" y="199"/>
                    </a:cubicBezTo>
                    <a:cubicBezTo>
                      <a:pt x="106" y="197"/>
                      <a:pt x="104" y="192"/>
                      <a:pt x="107" y="193"/>
                    </a:cubicBezTo>
                    <a:cubicBezTo>
                      <a:pt x="111" y="195"/>
                      <a:pt x="114" y="193"/>
                      <a:pt x="116" y="195"/>
                    </a:cubicBezTo>
                    <a:cubicBezTo>
                      <a:pt x="118" y="197"/>
                      <a:pt x="121" y="196"/>
                      <a:pt x="121" y="193"/>
                    </a:cubicBezTo>
                    <a:cubicBezTo>
                      <a:pt x="121" y="190"/>
                      <a:pt x="122" y="185"/>
                      <a:pt x="126" y="187"/>
                    </a:cubicBezTo>
                    <a:cubicBezTo>
                      <a:pt x="126" y="187"/>
                      <a:pt x="126" y="188"/>
                      <a:pt x="127" y="188"/>
                    </a:cubicBezTo>
                    <a:cubicBezTo>
                      <a:pt x="128" y="185"/>
                      <a:pt x="130" y="184"/>
                      <a:pt x="132" y="184"/>
                    </a:cubicBezTo>
                    <a:cubicBezTo>
                      <a:pt x="135" y="184"/>
                      <a:pt x="137" y="190"/>
                      <a:pt x="141" y="190"/>
                    </a:cubicBezTo>
                    <a:cubicBezTo>
                      <a:pt x="145" y="191"/>
                      <a:pt x="148" y="193"/>
                      <a:pt x="149" y="191"/>
                    </a:cubicBezTo>
                    <a:cubicBezTo>
                      <a:pt x="151" y="189"/>
                      <a:pt x="153" y="192"/>
                      <a:pt x="156" y="191"/>
                    </a:cubicBezTo>
                    <a:cubicBezTo>
                      <a:pt x="158" y="190"/>
                      <a:pt x="158" y="195"/>
                      <a:pt x="160" y="192"/>
                    </a:cubicBezTo>
                    <a:cubicBezTo>
                      <a:pt x="162" y="189"/>
                      <a:pt x="160" y="187"/>
                      <a:pt x="164" y="188"/>
                    </a:cubicBezTo>
                    <a:cubicBezTo>
                      <a:pt x="167" y="188"/>
                      <a:pt x="165" y="183"/>
                      <a:pt x="165" y="181"/>
                    </a:cubicBezTo>
                    <a:cubicBezTo>
                      <a:pt x="165" y="178"/>
                      <a:pt x="170" y="178"/>
                      <a:pt x="170" y="175"/>
                    </a:cubicBezTo>
                    <a:cubicBezTo>
                      <a:pt x="170" y="173"/>
                      <a:pt x="177" y="175"/>
                      <a:pt x="178" y="174"/>
                    </a:cubicBezTo>
                    <a:cubicBezTo>
                      <a:pt x="179" y="172"/>
                      <a:pt x="183" y="171"/>
                      <a:pt x="185" y="174"/>
                    </a:cubicBezTo>
                    <a:cubicBezTo>
                      <a:pt x="186" y="176"/>
                      <a:pt x="193" y="177"/>
                      <a:pt x="193" y="179"/>
                    </a:cubicBezTo>
                    <a:cubicBezTo>
                      <a:pt x="193" y="180"/>
                      <a:pt x="193" y="182"/>
                      <a:pt x="193" y="184"/>
                    </a:cubicBezTo>
                    <a:cubicBezTo>
                      <a:pt x="194" y="183"/>
                      <a:pt x="195" y="182"/>
                      <a:pt x="197" y="182"/>
                    </a:cubicBezTo>
                    <a:cubicBezTo>
                      <a:pt x="199" y="182"/>
                      <a:pt x="201" y="178"/>
                      <a:pt x="203" y="179"/>
                    </a:cubicBezTo>
                    <a:cubicBezTo>
                      <a:pt x="205" y="179"/>
                      <a:pt x="207" y="179"/>
                      <a:pt x="207" y="176"/>
                    </a:cubicBezTo>
                    <a:cubicBezTo>
                      <a:pt x="206" y="175"/>
                      <a:pt x="202" y="175"/>
                      <a:pt x="201" y="176"/>
                    </a:cubicBezTo>
                    <a:close/>
                    <a:moveTo>
                      <a:pt x="58" y="24"/>
                    </a:moveTo>
                    <a:cubicBezTo>
                      <a:pt x="61" y="24"/>
                      <a:pt x="54" y="28"/>
                      <a:pt x="53" y="32"/>
                    </a:cubicBezTo>
                    <a:cubicBezTo>
                      <a:pt x="52" y="35"/>
                      <a:pt x="58" y="38"/>
                      <a:pt x="61" y="41"/>
                    </a:cubicBezTo>
                    <a:cubicBezTo>
                      <a:pt x="64" y="43"/>
                      <a:pt x="70" y="43"/>
                      <a:pt x="72" y="41"/>
                    </a:cubicBezTo>
                    <a:cubicBezTo>
                      <a:pt x="75" y="40"/>
                      <a:pt x="74" y="35"/>
                      <a:pt x="77" y="35"/>
                    </a:cubicBezTo>
                    <a:cubicBezTo>
                      <a:pt x="80" y="35"/>
                      <a:pt x="79" y="32"/>
                      <a:pt x="81" y="31"/>
                    </a:cubicBezTo>
                    <a:cubicBezTo>
                      <a:pt x="84" y="31"/>
                      <a:pt x="84" y="34"/>
                      <a:pt x="82" y="36"/>
                    </a:cubicBezTo>
                    <a:cubicBezTo>
                      <a:pt x="80" y="39"/>
                      <a:pt x="85" y="39"/>
                      <a:pt x="89" y="36"/>
                    </a:cubicBezTo>
                    <a:cubicBezTo>
                      <a:pt x="92" y="33"/>
                      <a:pt x="93" y="35"/>
                      <a:pt x="92" y="38"/>
                    </a:cubicBezTo>
                    <a:cubicBezTo>
                      <a:pt x="91" y="41"/>
                      <a:pt x="85" y="39"/>
                      <a:pt x="82" y="43"/>
                    </a:cubicBezTo>
                    <a:cubicBezTo>
                      <a:pt x="80" y="46"/>
                      <a:pt x="73" y="43"/>
                      <a:pt x="70" y="47"/>
                    </a:cubicBezTo>
                    <a:cubicBezTo>
                      <a:pt x="66" y="51"/>
                      <a:pt x="72" y="51"/>
                      <a:pt x="77" y="50"/>
                    </a:cubicBezTo>
                    <a:cubicBezTo>
                      <a:pt x="81" y="49"/>
                      <a:pt x="90" y="48"/>
                      <a:pt x="93" y="49"/>
                    </a:cubicBezTo>
                    <a:cubicBezTo>
                      <a:pt x="96" y="50"/>
                      <a:pt x="91" y="51"/>
                      <a:pt x="86" y="51"/>
                    </a:cubicBezTo>
                    <a:cubicBezTo>
                      <a:pt x="80" y="51"/>
                      <a:pt x="79" y="52"/>
                      <a:pt x="79" y="54"/>
                    </a:cubicBezTo>
                    <a:cubicBezTo>
                      <a:pt x="79" y="55"/>
                      <a:pt x="71" y="52"/>
                      <a:pt x="71" y="56"/>
                    </a:cubicBezTo>
                    <a:cubicBezTo>
                      <a:pt x="71" y="59"/>
                      <a:pt x="78" y="60"/>
                      <a:pt x="79" y="62"/>
                    </a:cubicBezTo>
                    <a:cubicBezTo>
                      <a:pt x="80" y="64"/>
                      <a:pt x="85" y="62"/>
                      <a:pt x="87" y="63"/>
                    </a:cubicBezTo>
                    <a:cubicBezTo>
                      <a:pt x="89" y="64"/>
                      <a:pt x="84" y="65"/>
                      <a:pt x="83" y="66"/>
                    </a:cubicBezTo>
                    <a:cubicBezTo>
                      <a:pt x="82" y="67"/>
                      <a:pt x="88" y="68"/>
                      <a:pt x="89" y="70"/>
                    </a:cubicBezTo>
                    <a:cubicBezTo>
                      <a:pt x="90" y="72"/>
                      <a:pt x="95" y="71"/>
                      <a:pt x="95" y="68"/>
                    </a:cubicBezTo>
                    <a:cubicBezTo>
                      <a:pt x="95" y="65"/>
                      <a:pt x="99" y="56"/>
                      <a:pt x="104" y="54"/>
                    </a:cubicBezTo>
                    <a:cubicBezTo>
                      <a:pt x="109" y="52"/>
                      <a:pt x="106" y="50"/>
                      <a:pt x="107" y="47"/>
                    </a:cubicBezTo>
                    <a:cubicBezTo>
                      <a:pt x="108" y="44"/>
                      <a:pt x="112" y="46"/>
                      <a:pt x="111" y="44"/>
                    </a:cubicBezTo>
                    <a:cubicBezTo>
                      <a:pt x="110" y="41"/>
                      <a:pt x="110" y="40"/>
                      <a:pt x="114" y="37"/>
                    </a:cubicBezTo>
                    <a:cubicBezTo>
                      <a:pt x="117" y="34"/>
                      <a:pt x="119" y="36"/>
                      <a:pt x="123" y="34"/>
                    </a:cubicBezTo>
                    <a:cubicBezTo>
                      <a:pt x="127" y="32"/>
                      <a:pt x="129" y="36"/>
                      <a:pt x="125" y="36"/>
                    </a:cubicBezTo>
                    <a:cubicBezTo>
                      <a:pt x="121" y="36"/>
                      <a:pt x="123" y="41"/>
                      <a:pt x="126" y="42"/>
                    </a:cubicBezTo>
                    <a:cubicBezTo>
                      <a:pt x="129" y="43"/>
                      <a:pt x="127" y="44"/>
                      <a:pt x="129" y="45"/>
                    </a:cubicBezTo>
                    <a:cubicBezTo>
                      <a:pt x="132" y="46"/>
                      <a:pt x="131" y="49"/>
                      <a:pt x="128" y="53"/>
                    </a:cubicBezTo>
                    <a:cubicBezTo>
                      <a:pt x="124" y="56"/>
                      <a:pt x="128" y="57"/>
                      <a:pt x="135" y="54"/>
                    </a:cubicBezTo>
                    <a:cubicBezTo>
                      <a:pt x="142" y="52"/>
                      <a:pt x="138" y="56"/>
                      <a:pt x="140" y="58"/>
                    </a:cubicBezTo>
                    <a:cubicBezTo>
                      <a:pt x="142" y="60"/>
                      <a:pt x="147" y="57"/>
                      <a:pt x="150" y="54"/>
                    </a:cubicBezTo>
                    <a:cubicBezTo>
                      <a:pt x="153" y="50"/>
                      <a:pt x="157" y="51"/>
                      <a:pt x="157" y="49"/>
                    </a:cubicBezTo>
                    <a:cubicBezTo>
                      <a:pt x="157" y="47"/>
                      <a:pt x="154" y="46"/>
                      <a:pt x="151" y="47"/>
                    </a:cubicBezTo>
                    <a:cubicBezTo>
                      <a:pt x="149" y="49"/>
                      <a:pt x="142" y="48"/>
                      <a:pt x="145" y="46"/>
                    </a:cubicBezTo>
                    <a:cubicBezTo>
                      <a:pt x="147" y="44"/>
                      <a:pt x="146" y="42"/>
                      <a:pt x="143" y="43"/>
                    </a:cubicBezTo>
                    <a:cubicBezTo>
                      <a:pt x="140" y="43"/>
                      <a:pt x="134" y="41"/>
                      <a:pt x="137" y="40"/>
                    </a:cubicBezTo>
                    <a:cubicBezTo>
                      <a:pt x="140" y="39"/>
                      <a:pt x="135" y="36"/>
                      <a:pt x="132" y="36"/>
                    </a:cubicBezTo>
                    <a:cubicBezTo>
                      <a:pt x="130" y="36"/>
                      <a:pt x="131" y="33"/>
                      <a:pt x="131" y="31"/>
                    </a:cubicBezTo>
                    <a:cubicBezTo>
                      <a:pt x="131" y="29"/>
                      <a:pt x="124" y="28"/>
                      <a:pt x="125" y="28"/>
                    </a:cubicBezTo>
                    <a:cubicBezTo>
                      <a:pt x="127" y="27"/>
                      <a:pt x="122" y="25"/>
                      <a:pt x="121" y="27"/>
                    </a:cubicBezTo>
                    <a:cubicBezTo>
                      <a:pt x="120" y="28"/>
                      <a:pt x="118" y="28"/>
                      <a:pt x="118" y="26"/>
                    </a:cubicBezTo>
                    <a:cubicBezTo>
                      <a:pt x="118" y="24"/>
                      <a:pt x="112" y="24"/>
                      <a:pt x="110" y="24"/>
                    </a:cubicBezTo>
                    <a:cubicBezTo>
                      <a:pt x="108" y="24"/>
                      <a:pt x="109" y="20"/>
                      <a:pt x="107" y="18"/>
                    </a:cubicBezTo>
                    <a:cubicBezTo>
                      <a:pt x="105" y="16"/>
                      <a:pt x="102" y="21"/>
                      <a:pt x="100" y="21"/>
                    </a:cubicBezTo>
                    <a:cubicBezTo>
                      <a:pt x="99" y="21"/>
                      <a:pt x="102" y="17"/>
                      <a:pt x="103" y="15"/>
                    </a:cubicBezTo>
                    <a:cubicBezTo>
                      <a:pt x="104" y="13"/>
                      <a:pt x="95" y="10"/>
                      <a:pt x="94" y="12"/>
                    </a:cubicBezTo>
                    <a:cubicBezTo>
                      <a:pt x="93" y="14"/>
                      <a:pt x="92" y="9"/>
                      <a:pt x="90" y="9"/>
                    </a:cubicBezTo>
                    <a:cubicBezTo>
                      <a:pt x="88" y="8"/>
                      <a:pt x="90" y="12"/>
                      <a:pt x="88" y="13"/>
                    </a:cubicBezTo>
                    <a:cubicBezTo>
                      <a:pt x="86" y="13"/>
                      <a:pt x="84" y="14"/>
                      <a:pt x="87" y="16"/>
                    </a:cubicBezTo>
                    <a:cubicBezTo>
                      <a:pt x="90" y="18"/>
                      <a:pt x="92" y="27"/>
                      <a:pt x="92" y="28"/>
                    </a:cubicBezTo>
                    <a:cubicBezTo>
                      <a:pt x="92" y="30"/>
                      <a:pt x="83" y="22"/>
                      <a:pt x="83" y="18"/>
                    </a:cubicBezTo>
                    <a:cubicBezTo>
                      <a:pt x="83" y="14"/>
                      <a:pt x="79" y="11"/>
                      <a:pt x="77" y="14"/>
                    </a:cubicBezTo>
                    <a:cubicBezTo>
                      <a:pt x="76" y="17"/>
                      <a:pt x="73" y="18"/>
                      <a:pt x="74" y="21"/>
                    </a:cubicBezTo>
                    <a:cubicBezTo>
                      <a:pt x="75" y="23"/>
                      <a:pt x="72" y="24"/>
                      <a:pt x="72" y="22"/>
                    </a:cubicBezTo>
                    <a:cubicBezTo>
                      <a:pt x="72" y="20"/>
                      <a:pt x="68" y="17"/>
                      <a:pt x="66" y="17"/>
                    </a:cubicBezTo>
                    <a:cubicBezTo>
                      <a:pt x="64" y="17"/>
                      <a:pt x="70" y="16"/>
                      <a:pt x="73" y="15"/>
                    </a:cubicBezTo>
                    <a:cubicBezTo>
                      <a:pt x="76" y="13"/>
                      <a:pt x="71" y="12"/>
                      <a:pt x="68" y="13"/>
                    </a:cubicBezTo>
                    <a:cubicBezTo>
                      <a:pt x="66" y="14"/>
                      <a:pt x="63" y="12"/>
                      <a:pt x="61" y="14"/>
                    </a:cubicBezTo>
                    <a:cubicBezTo>
                      <a:pt x="60" y="16"/>
                      <a:pt x="58" y="14"/>
                      <a:pt x="56" y="14"/>
                    </a:cubicBezTo>
                    <a:cubicBezTo>
                      <a:pt x="53" y="13"/>
                      <a:pt x="51" y="17"/>
                      <a:pt x="49" y="16"/>
                    </a:cubicBezTo>
                    <a:cubicBezTo>
                      <a:pt x="48" y="16"/>
                      <a:pt x="46" y="20"/>
                      <a:pt x="49" y="24"/>
                    </a:cubicBezTo>
                    <a:cubicBezTo>
                      <a:pt x="52" y="29"/>
                      <a:pt x="54" y="23"/>
                      <a:pt x="58" y="24"/>
                    </a:cubicBezTo>
                    <a:close/>
                    <a:moveTo>
                      <a:pt x="50" y="38"/>
                    </a:moveTo>
                    <a:cubicBezTo>
                      <a:pt x="53" y="39"/>
                      <a:pt x="54" y="42"/>
                      <a:pt x="56" y="42"/>
                    </a:cubicBezTo>
                    <a:cubicBezTo>
                      <a:pt x="57" y="42"/>
                      <a:pt x="53" y="38"/>
                      <a:pt x="51" y="35"/>
                    </a:cubicBezTo>
                    <a:cubicBezTo>
                      <a:pt x="48" y="33"/>
                      <a:pt x="49" y="30"/>
                      <a:pt x="45" y="31"/>
                    </a:cubicBezTo>
                    <a:cubicBezTo>
                      <a:pt x="42" y="32"/>
                      <a:pt x="48" y="38"/>
                      <a:pt x="50" y="38"/>
                    </a:cubicBezTo>
                    <a:close/>
                    <a:moveTo>
                      <a:pt x="107" y="9"/>
                    </a:moveTo>
                    <a:cubicBezTo>
                      <a:pt x="109" y="11"/>
                      <a:pt x="104" y="11"/>
                      <a:pt x="106" y="12"/>
                    </a:cubicBezTo>
                    <a:cubicBezTo>
                      <a:pt x="112" y="18"/>
                      <a:pt x="133" y="12"/>
                      <a:pt x="135" y="13"/>
                    </a:cubicBezTo>
                    <a:cubicBezTo>
                      <a:pt x="138" y="15"/>
                      <a:pt x="118" y="17"/>
                      <a:pt x="119" y="19"/>
                    </a:cubicBezTo>
                    <a:cubicBezTo>
                      <a:pt x="120" y="21"/>
                      <a:pt x="136" y="23"/>
                      <a:pt x="138" y="21"/>
                    </a:cubicBezTo>
                    <a:cubicBezTo>
                      <a:pt x="139" y="20"/>
                      <a:pt x="142" y="24"/>
                      <a:pt x="147" y="25"/>
                    </a:cubicBezTo>
                    <a:cubicBezTo>
                      <a:pt x="153" y="25"/>
                      <a:pt x="152" y="23"/>
                      <a:pt x="156" y="22"/>
                    </a:cubicBezTo>
                    <a:cubicBezTo>
                      <a:pt x="160" y="22"/>
                      <a:pt x="166" y="20"/>
                      <a:pt x="167" y="18"/>
                    </a:cubicBezTo>
                    <a:cubicBezTo>
                      <a:pt x="167" y="16"/>
                      <a:pt x="179" y="13"/>
                      <a:pt x="178" y="9"/>
                    </a:cubicBezTo>
                    <a:cubicBezTo>
                      <a:pt x="177" y="5"/>
                      <a:pt x="165" y="8"/>
                      <a:pt x="162" y="6"/>
                    </a:cubicBezTo>
                    <a:cubicBezTo>
                      <a:pt x="159" y="4"/>
                      <a:pt x="151" y="2"/>
                      <a:pt x="150" y="5"/>
                    </a:cubicBezTo>
                    <a:cubicBezTo>
                      <a:pt x="149" y="7"/>
                      <a:pt x="146" y="8"/>
                      <a:pt x="145" y="7"/>
                    </a:cubicBezTo>
                    <a:cubicBezTo>
                      <a:pt x="144" y="6"/>
                      <a:pt x="146" y="0"/>
                      <a:pt x="141" y="2"/>
                    </a:cubicBezTo>
                    <a:cubicBezTo>
                      <a:pt x="136" y="3"/>
                      <a:pt x="140" y="9"/>
                      <a:pt x="139" y="10"/>
                    </a:cubicBezTo>
                    <a:cubicBezTo>
                      <a:pt x="138" y="10"/>
                      <a:pt x="133" y="8"/>
                      <a:pt x="133" y="6"/>
                    </a:cubicBezTo>
                    <a:cubicBezTo>
                      <a:pt x="133" y="3"/>
                      <a:pt x="127" y="9"/>
                      <a:pt x="126" y="6"/>
                    </a:cubicBezTo>
                    <a:cubicBezTo>
                      <a:pt x="126" y="3"/>
                      <a:pt x="119" y="0"/>
                      <a:pt x="118" y="1"/>
                    </a:cubicBezTo>
                    <a:cubicBezTo>
                      <a:pt x="116" y="1"/>
                      <a:pt x="119" y="3"/>
                      <a:pt x="118" y="4"/>
                    </a:cubicBezTo>
                    <a:cubicBezTo>
                      <a:pt x="117" y="6"/>
                      <a:pt x="114" y="3"/>
                      <a:pt x="112" y="3"/>
                    </a:cubicBezTo>
                    <a:cubicBezTo>
                      <a:pt x="111" y="2"/>
                      <a:pt x="113" y="6"/>
                      <a:pt x="112" y="7"/>
                    </a:cubicBezTo>
                    <a:cubicBezTo>
                      <a:pt x="112" y="8"/>
                      <a:pt x="109" y="3"/>
                      <a:pt x="106" y="3"/>
                    </a:cubicBezTo>
                    <a:cubicBezTo>
                      <a:pt x="104" y="3"/>
                      <a:pt x="105" y="6"/>
                      <a:pt x="103" y="6"/>
                    </a:cubicBezTo>
                    <a:cubicBezTo>
                      <a:pt x="101" y="6"/>
                      <a:pt x="105" y="8"/>
                      <a:pt x="107"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0" name="Freeform 148">
                <a:extLst>
                  <a:ext uri="{FF2B5EF4-FFF2-40B4-BE49-F238E27FC236}">
                    <a16:creationId xmlns:a16="http://schemas.microsoft.com/office/drawing/2014/main" id="{A475EFC6-2937-4F25-AF25-C93D6F803A89}"/>
                  </a:ext>
                </a:extLst>
              </p:cNvPr>
              <p:cNvSpPr>
                <a:spLocks/>
              </p:cNvSpPr>
              <p:nvPr/>
            </p:nvSpPr>
            <p:spPr bwMode="auto">
              <a:xfrm>
                <a:off x="8404088" y="2705836"/>
                <a:ext cx="61482" cy="22585"/>
              </a:xfrm>
              <a:custGeom>
                <a:avLst/>
                <a:gdLst>
                  <a:gd name="T0" fmla="*/ 12 w 27"/>
                  <a:gd name="T1" fmla="*/ 1 h 10"/>
                  <a:gd name="T2" fmla="*/ 2 w 27"/>
                  <a:gd name="T3" fmla="*/ 4 h 10"/>
                  <a:gd name="T4" fmla="*/ 17 w 27"/>
                  <a:gd name="T5" fmla="*/ 8 h 10"/>
                  <a:gd name="T6" fmla="*/ 27 w 27"/>
                  <a:gd name="T7" fmla="*/ 6 h 10"/>
                  <a:gd name="T8" fmla="*/ 12 w 27"/>
                  <a:gd name="T9" fmla="*/ 1 h 10"/>
                </a:gdLst>
                <a:ahLst/>
                <a:cxnLst>
                  <a:cxn ang="0">
                    <a:pos x="T0" y="T1"/>
                  </a:cxn>
                  <a:cxn ang="0">
                    <a:pos x="T2" y="T3"/>
                  </a:cxn>
                  <a:cxn ang="0">
                    <a:pos x="T4" y="T5"/>
                  </a:cxn>
                  <a:cxn ang="0">
                    <a:pos x="T6" y="T7"/>
                  </a:cxn>
                  <a:cxn ang="0">
                    <a:pos x="T8" y="T9"/>
                  </a:cxn>
                </a:cxnLst>
                <a:rect l="0" t="0" r="r" b="b"/>
                <a:pathLst>
                  <a:path w="27" h="10">
                    <a:moveTo>
                      <a:pt x="12" y="1"/>
                    </a:moveTo>
                    <a:cubicBezTo>
                      <a:pt x="11" y="2"/>
                      <a:pt x="0" y="2"/>
                      <a:pt x="2" y="4"/>
                    </a:cubicBezTo>
                    <a:cubicBezTo>
                      <a:pt x="4" y="6"/>
                      <a:pt x="13" y="5"/>
                      <a:pt x="17" y="8"/>
                    </a:cubicBezTo>
                    <a:cubicBezTo>
                      <a:pt x="21" y="10"/>
                      <a:pt x="27" y="8"/>
                      <a:pt x="27" y="6"/>
                    </a:cubicBezTo>
                    <a:cubicBezTo>
                      <a:pt x="27" y="4"/>
                      <a:pt x="14" y="0"/>
                      <a:pt x="12" y="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1" name="Freeform 149">
                <a:extLst>
                  <a:ext uri="{FF2B5EF4-FFF2-40B4-BE49-F238E27FC236}">
                    <a16:creationId xmlns:a16="http://schemas.microsoft.com/office/drawing/2014/main" id="{33E0C865-0400-43F6-AE48-1CC7499D1584}"/>
                  </a:ext>
                </a:extLst>
              </p:cNvPr>
              <p:cNvSpPr>
                <a:spLocks noEditPoints="1"/>
              </p:cNvSpPr>
              <p:nvPr/>
            </p:nvSpPr>
            <p:spPr bwMode="auto">
              <a:xfrm>
                <a:off x="7306203" y="3173848"/>
                <a:ext cx="316191" cy="317446"/>
              </a:xfrm>
              <a:custGeom>
                <a:avLst/>
                <a:gdLst>
                  <a:gd name="T0" fmla="*/ 122 w 137"/>
                  <a:gd name="T1" fmla="*/ 17 h 138"/>
                  <a:gd name="T2" fmla="*/ 99 w 137"/>
                  <a:gd name="T3" fmla="*/ 7 h 138"/>
                  <a:gd name="T4" fmla="*/ 96 w 137"/>
                  <a:gd name="T5" fmla="*/ 22 h 138"/>
                  <a:gd name="T6" fmla="*/ 86 w 137"/>
                  <a:gd name="T7" fmla="*/ 30 h 138"/>
                  <a:gd name="T8" fmla="*/ 85 w 137"/>
                  <a:gd name="T9" fmla="*/ 41 h 138"/>
                  <a:gd name="T10" fmla="*/ 93 w 137"/>
                  <a:gd name="T11" fmla="*/ 38 h 138"/>
                  <a:gd name="T12" fmla="*/ 95 w 137"/>
                  <a:gd name="T13" fmla="*/ 31 h 138"/>
                  <a:gd name="T14" fmla="*/ 112 w 137"/>
                  <a:gd name="T15" fmla="*/ 32 h 138"/>
                  <a:gd name="T16" fmla="*/ 128 w 137"/>
                  <a:gd name="T17" fmla="*/ 23 h 138"/>
                  <a:gd name="T18" fmla="*/ 130 w 137"/>
                  <a:gd name="T19" fmla="*/ 15 h 138"/>
                  <a:gd name="T20" fmla="*/ 84 w 137"/>
                  <a:gd name="T21" fmla="*/ 59 h 138"/>
                  <a:gd name="T22" fmla="*/ 75 w 137"/>
                  <a:gd name="T23" fmla="*/ 77 h 138"/>
                  <a:gd name="T24" fmla="*/ 63 w 137"/>
                  <a:gd name="T25" fmla="*/ 80 h 138"/>
                  <a:gd name="T26" fmla="*/ 52 w 137"/>
                  <a:gd name="T27" fmla="*/ 95 h 138"/>
                  <a:gd name="T28" fmla="*/ 37 w 137"/>
                  <a:gd name="T29" fmla="*/ 98 h 138"/>
                  <a:gd name="T30" fmla="*/ 13 w 137"/>
                  <a:gd name="T31" fmla="*/ 108 h 138"/>
                  <a:gd name="T32" fmla="*/ 22 w 137"/>
                  <a:gd name="T33" fmla="*/ 110 h 138"/>
                  <a:gd name="T34" fmla="*/ 45 w 137"/>
                  <a:gd name="T35" fmla="*/ 112 h 138"/>
                  <a:gd name="T36" fmla="*/ 58 w 137"/>
                  <a:gd name="T37" fmla="*/ 106 h 138"/>
                  <a:gd name="T38" fmla="*/ 70 w 137"/>
                  <a:gd name="T39" fmla="*/ 104 h 138"/>
                  <a:gd name="T40" fmla="*/ 81 w 137"/>
                  <a:gd name="T41" fmla="*/ 100 h 138"/>
                  <a:gd name="T42" fmla="*/ 91 w 137"/>
                  <a:gd name="T43" fmla="*/ 88 h 138"/>
                  <a:gd name="T44" fmla="*/ 100 w 137"/>
                  <a:gd name="T45" fmla="*/ 66 h 138"/>
                  <a:gd name="T46" fmla="*/ 86 w 137"/>
                  <a:gd name="T47" fmla="*/ 48 h 138"/>
                  <a:gd name="T48" fmla="*/ 26 w 137"/>
                  <a:gd name="T49" fmla="*/ 112 h 138"/>
                  <a:gd name="T50" fmla="*/ 29 w 137"/>
                  <a:gd name="T51" fmla="*/ 120 h 138"/>
                  <a:gd name="T52" fmla="*/ 42 w 137"/>
                  <a:gd name="T53" fmla="*/ 111 h 138"/>
                  <a:gd name="T54" fmla="*/ 17 w 137"/>
                  <a:gd name="T55" fmla="*/ 119 h 138"/>
                  <a:gd name="T56" fmla="*/ 4 w 137"/>
                  <a:gd name="T57" fmla="*/ 117 h 138"/>
                  <a:gd name="T58" fmla="*/ 6 w 137"/>
                  <a:gd name="T59" fmla="*/ 120 h 138"/>
                  <a:gd name="T60" fmla="*/ 10 w 137"/>
                  <a:gd name="T61" fmla="*/ 138 h 138"/>
                  <a:gd name="T62" fmla="*/ 17 w 137"/>
                  <a:gd name="T63" fmla="*/ 11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8">
                    <a:moveTo>
                      <a:pt x="130" y="15"/>
                    </a:moveTo>
                    <a:cubicBezTo>
                      <a:pt x="128" y="13"/>
                      <a:pt x="125" y="16"/>
                      <a:pt x="122" y="17"/>
                    </a:cubicBezTo>
                    <a:cubicBezTo>
                      <a:pt x="118" y="18"/>
                      <a:pt x="107" y="9"/>
                      <a:pt x="104" y="4"/>
                    </a:cubicBezTo>
                    <a:cubicBezTo>
                      <a:pt x="101" y="0"/>
                      <a:pt x="96" y="4"/>
                      <a:pt x="99" y="7"/>
                    </a:cubicBezTo>
                    <a:cubicBezTo>
                      <a:pt x="101" y="10"/>
                      <a:pt x="98" y="11"/>
                      <a:pt x="98" y="15"/>
                    </a:cubicBezTo>
                    <a:cubicBezTo>
                      <a:pt x="98" y="19"/>
                      <a:pt x="95" y="19"/>
                      <a:pt x="96" y="22"/>
                    </a:cubicBezTo>
                    <a:cubicBezTo>
                      <a:pt x="96" y="25"/>
                      <a:pt x="92" y="25"/>
                      <a:pt x="89" y="25"/>
                    </a:cubicBezTo>
                    <a:cubicBezTo>
                      <a:pt x="86" y="26"/>
                      <a:pt x="89" y="28"/>
                      <a:pt x="86" y="30"/>
                    </a:cubicBezTo>
                    <a:cubicBezTo>
                      <a:pt x="83" y="31"/>
                      <a:pt x="83" y="34"/>
                      <a:pt x="85" y="35"/>
                    </a:cubicBezTo>
                    <a:cubicBezTo>
                      <a:pt x="86" y="36"/>
                      <a:pt x="85" y="39"/>
                      <a:pt x="85" y="41"/>
                    </a:cubicBezTo>
                    <a:cubicBezTo>
                      <a:pt x="84" y="43"/>
                      <a:pt x="87" y="41"/>
                      <a:pt x="89" y="39"/>
                    </a:cubicBezTo>
                    <a:cubicBezTo>
                      <a:pt x="91" y="37"/>
                      <a:pt x="93" y="40"/>
                      <a:pt x="93" y="38"/>
                    </a:cubicBezTo>
                    <a:cubicBezTo>
                      <a:pt x="94" y="36"/>
                      <a:pt x="88" y="35"/>
                      <a:pt x="88" y="32"/>
                    </a:cubicBezTo>
                    <a:cubicBezTo>
                      <a:pt x="89" y="30"/>
                      <a:pt x="92" y="33"/>
                      <a:pt x="95" y="31"/>
                    </a:cubicBezTo>
                    <a:cubicBezTo>
                      <a:pt x="98" y="30"/>
                      <a:pt x="103" y="31"/>
                      <a:pt x="107" y="34"/>
                    </a:cubicBezTo>
                    <a:cubicBezTo>
                      <a:pt x="111" y="37"/>
                      <a:pt x="112" y="36"/>
                      <a:pt x="112" y="32"/>
                    </a:cubicBezTo>
                    <a:cubicBezTo>
                      <a:pt x="113" y="29"/>
                      <a:pt x="118" y="27"/>
                      <a:pt x="124" y="27"/>
                    </a:cubicBezTo>
                    <a:cubicBezTo>
                      <a:pt x="129" y="27"/>
                      <a:pt x="130" y="24"/>
                      <a:pt x="128" y="23"/>
                    </a:cubicBezTo>
                    <a:cubicBezTo>
                      <a:pt x="127" y="22"/>
                      <a:pt x="137" y="15"/>
                      <a:pt x="137" y="13"/>
                    </a:cubicBezTo>
                    <a:cubicBezTo>
                      <a:pt x="137" y="11"/>
                      <a:pt x="131" y="17"/>
                      <a:pt x="130" y="15"/>
                    </a:cubicBezTo>
                    <a:close/>
                    <a:moveTo>
                      <a:pt x="86" y="48"/>
                    </a:moveTo>
                    <a:cubicBezTo>
                      <a:pt x="84" y="49"/>
                      <a:pt x="82" y="56"/>
                      <a:pt x="84" y="59"/>
                    </a:cubicBezTo>
                    <a:cubicBezTo>
                      <a:pt x="87" y="61"/>
                      <a:pt x="80" y="65"/>
                      <a:pt x="80" y="69"/>
                    </a:cubicBezTo>
                    <a:cubicBezTo>
                      <a:pt x="81" y="74"/>
                      <a:pt x="76" y="74"/>
                      <a:pt x="75" y="77"/>
                    </a:cubicBezTo>
                    <a:cubicBezTo>
                      <a:pt x="75" y="80"/>
                      <a:pt x="72" y="80"/>
                      <a:pt x="68" y="83"/>
                    </a:cubicBezTo>
                    <a:cubicBezTo>
                      <a:pt x="64" y="86"/>
                      <a:pt x="62" y="82"/>
                      <a:pt x="63" y="80"/>
                    </a:cubicBezTo>
                    <a:cubicBezTo>
                      <a:pt x="64" y="78"/>
                      <a:pt x="57" y="81"/>
                      <a:pt x="57" y="87"/>
                    </a:cubicBezTo>
                    <a:cubicBezTo>
                      <a:pt x="57" y="92"/>
                      <a:pt x="50" y="92"/>
                      <a:pt x="52" y="95"/>
                    </a:cubicBezTo>
                    <a:cubicBezTo>
                      <a:pt x="54" y="97"/>
                      <a:pt x="47" y="99"/>
                      <a:pt x="47" y="96"/>
                    </a:cubicBezTo>
                    <a:cubicBezTo>
                      <a:pt x="47" y="94"/>
                      <a:pt x="43" y="95"/>
                      <a:pt x="37" y="98"/>
                    </a:cubicBezTo>
                    <a:cubicBezTo>
                      <a:pt x="32" y="100"/>
                      <a:pt x="28" y="95"/>
                      <a:pt x="25" y="98"/>
                    </a:cubicBezTo>
                    <a:cubicBezTo>
                      <a:pt x="22" y="101"/>
                      <a:pt x="17" y="107"/>
                      <a:pt x="13" y="108"/>
                    </a:cubicBezTo>
                    <a:cubicBezTo>
                      <a:pt x="9" y="108"/>
                      <a:pt x="11" y="113"/>
                      <a:pt x="13" y="112"/>
                    </a:cubicBezTo>
                    <a:cubicBezTo>
                      <a:pt x="16" y="111"/>
                      <a:pt x="20" y="112"/>
                      <a:pt x="22" y="110"/>
                    </a:cubicBezTo>
                    <a:cubicBezTo>
                      <a:pt x="23" y="108"/>
                      <a:pt x="35" y="105"/>
                      <a:pt x="42" y="105"/>
                    </a:cubicBezTo>
                    <a:cubicBezTo>
                      <a:pt x="49" y="105"/>
                      <a:pt x="45" y="109"/>
                      <a:pt x="45" y="112"/>
                    </a:cubicBezTo>
                    <a:cubicBezTo>
                      <a:pt x="46" y="116"/>
                      <a:pt x="52" y="115"/>
                      <a:pt x="55" y="112"/>
                    </a:cubicBezTo>
                    <a:cubicBezTo>
                      <a:pt x="58" y="108"/>
                      <a:pt x="60" y="109"/>
                      <a:pt x="58" y="106"/>
                    </a:cubicBezTo>
                    <a:cubicBezTo>
                      <a:pt x="55" y="104"/>
                      <a:pt x="58" y="102"/>
                      <a:pt x="60" y="105"/>
                    </a:cubicBezTo>
                    <a:cubicBezTo>
                      <a:pt x="62" y="108"/>
                      <a:pt x="68" y="108"/>
                      <a:pt x="70" y="104"/>
                    </a:cubicBezTo>
                    <a:cubicBezTo>
                      <a:pt x="73" y="101"/>
                      <a:pt x="73" y="105"/>
                      <a:pt x="76" y="105"/>
                    </a:cubicBezTo>
                    <a:cubicBezTo>
                      <a:pt x="79" y="105"/>
                      <a:pt x="81" y="98"/>
                      <a:pt x="81" y="100"/>
                    </a:cubicBezTo>
                    <a:cubicBezTo>
                      <a:pt x="81" y="103"/>
                      <a:pt x="86" y="102"/>
                      <a:pt x="89" y="99"/>
                    </a:cubicBezTo>
                    <a:cubicBezTo>
                      <a:pt x="91" y="96"/>
                      <a:pt x="89" y="90"/>
                      <a:pt x="91" y="88"/>
                    </a:cubicBezTo>
                    <a:cubicBezTo>
                      <a:pt x="93" y="85"/>
                      <a:pt x="94" y="79"/>
                      <a:pt x="93" y="75"/>
                    </a:cubicBezTo>
                    <a:cubicBezTo>
                      <a:pt x="91" y="72"/>
                      <a:pt x="97" y="69"/>
                      <a:pt x="100" y="66"/>
                    </a:cubicBezTo>
                    <a:cubicBezTo>
                      <a:pt x="103" y="64"/>
                      <a:pt x="96" y="49"/>
                      <a:pt x="96" y="45"/>
                    </a:cubicBezTo>
                    <a:cubicBezTo>
                      <a:pt x="96" y="41"/>
                      <a:pt x="88" y="47"/>
                      <a:pt x="86" y="48"/>
                    </a:cubicBezTo>
                    <a:close/>
                    <a:moveTo>
                      <a:pt x="34" y="110"/>
                    </a:moveTo>
                    <a:cubicBezTo>
                      <a:pt x="33" y="112"/>
                      <a:pt x="30" y="111"/>
                      <a:pt x="26" y="112"/>
                    </a:cubicBezTo>
                    <a:cubicBezTo>
                      <a:pt x="22" y="113"/>
                      <a:pt x="22" y="122"/>
                      <a:pt x="25" y="123"/>
                    </a:cubicBezTo>
                    <a:cubicBezTo>
                      <a:pt x="27" y="123"/>
                      <a:pt x="29" y="123"/>
                      <a:pt x="29" y="120"/>
                    </a:cubicBezTo>
                    <a:cubicBezTo>
                      <a:pt x="30" y="118"/>
                      <a:pt x="34" y="117"/>
                      <a:pt x="36" y="118"/>
                    </a:cubicBezTo>
                    <a:cubicBezTo>
                      <a:pt x="39" y="119"/>
                      <a:pt x="42" y="114"/>
                      <a:pt x="42" y="111"/>
                    </a:cubicBezTo>
                    <a:cubicBezTo>
                      <a:pt x="42" y="107"/>
                      <a:pt x="35" y="107"/>
                      <a:pt x="34" y="110"/>
                    </a:cubicBezTo>
                    <a:close/>
                    <a:moveTo>
                      <a:pt x="17" y="119"/>
                    </a:moveTo>
                    <a:cubicBezTo>
                      <a:pt x="17" y="117"/>
                      <a:pt x="12" y="117"/>
                      <a:pt x="12" y="115"/>
                    </a:cubicBezTo>
                    <a:cubicBezTo>
                      <a:pt x="11" y="113"/>
                      <a:pt x="8" y="114"/>
                      <a:pt x="4" y="117"/>
                    </a:cubicBezTo>
                    <a:cubicBezTo>
                      <a:pt x="1" y="119"/>
                      <a:pt x="0" y="120"/>
                      <a:pt x="1" y="122"/>
                    </a:cubicBezTo>
                    <a:cubicBezTo>
                      <a:pt x="2" y="125"/>
                      <a:pt x="5" y="123"/>
                      <a:pt x="6" y="120"/>
                    </a:cubicBezTo>
                    <a:cubicBezTo>
                      <a:pt x="6" y="117"/>
                      <a:pt x="9" y="124"/>
                      <a:pt x="7" y="128"/>
                    </a:cubicBezTo>
                    <a:cubicBezTo>
                      <a:pt x="5" y="132"/>
                      <a:pt x="7" y="138"/>
                      <a:pt x="10" y="138"/>
                    </a:cubicBezTo>
                    <a:cubicBezTo>
                      <a:pt x="12" y="137"/>
                      <a:pt x="15" y="129"/>
                      <a:pt x="19" y="124"/>
                    </a:cubicBezTo>
                    <a:cubicBezTo>
                      <a:pt x="22" y="120"/>
                      <a:pt x="17" y="121"/>
                      <a:pt x="17" y="1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2" name="Freeform 150">
                <a:extLst>
                  <a:ext uri="{FF2B5EF4-FFF2-40B4-BE49-F238E27FC236}">
                    <a16:creationId xmlns:a16="http://schemas.microsoft.com/office/drawing/2014/main" id="{1B049606-2312-44F1-8B6D-E66C144DCFEC}"/>
                  </a:ext>
                </a:extLst>
              </p:cNvPr>
              <p:cNvSpPr>
                <a:spLocks noEditPoints="1"/>
              </p:cNvSpPr>
              <p:nvPr/>
            </p:nvSpPr>
            <p:spPr bwMode="auto">
              <a:xfrm>
                <a:off x="6292385" y="2981876"/>
                <a:ext cx="1112942" cy="770401"/>
              </a:xfrm>
              <a:custGeom>
                <a:avLst/>
                <a:gdLst>
                  <a:gd name="T0" fmla="*/ 459 w 483"/>
                  <a:gd name="T1" fmla="*/ 62 h 334"/>
                  <a:gd name="T2" fmla="*/ 436 w 483"/>
                  <a:gd name="T3" fmla="*/ 45 h 334"/>
                  <a:gd name="T4" fmla="*/ 416 w 483"/>
                  <a:gd name="T5" fmla="*/ 18 h 334"/>
                  <a:gd name="T6" fmla="*/ 388 w 483"/>
                  <a:gd name="T7" fmla="*/ 1 h 334"/>
                  <a:gd name="T8" fmla="*/ 369 w 483"/>
                  <a:gd name="T9" fmla="*/ 15 h 334"/>
                  <a:gd name="T10" fmla="*/ 353 w 483"/>
                  <a:gd name="T11" fmla="*/ 38 h 334"/>
                  <a:gd name="T12" fmla="*/ 329 w 483"/>
                  <a:gd name="T13" fmla="*/ 52 h 334"/>
                  <a:gd name="T14" fmla="*/ 344 w 483"/>
                  <a:gd name="T15" fmla="*/ 62 h 334"/>
                  <a:gd name="T16" fmla="*/ 343 w 483"/>
                  <a:gd name="T17" fmla="*/ 75 h 334"/>
                  <a:gd name="T18" fmla="*/ 301 w 483"/>
                  <a:gd name="T19" fmla="*/ 90 h 334"/>
                  <a:gd name="T20" fmla="*/ 271 w 483"/>
                  <a:gd name="T21" fmla="*/ 116 h 334"/>
                  <a:gd name="T22" fmla="*/ 225 w 483"/>
                  <a:gd name="T23" fmla="*/ 118 h 334"/>
                  <a:gd name="T24" fmla="*/ 172 w 483"/>
                  <a:gd name="T25" fmla="*/ 111 h 334"/>
                  <a:gd name="T26" fmla="*/ 150 w 483"/>
                  <a:gd name="T27" fmla="*/ 89 h 334"/>
                  <a:gd name="T28" fmla="*/ 130 w 483"/>
                  <a:gd name="T29" fmla="*/ 64 h 334"/>
                  <a:gd name="T30" fmla="*/ 109 w 483"/>
                  <a:gd name="T31" fmla="*/ 46 h 334"/>
                  <a:gd name="T32" fmla="*/ 98 w 483"/>
                  <a:gd name="T33" fmla="*/ 54 h 334"/>
                  <a:gd name="T34" fmla="*/ 79 w 483"/>
                  <a:gd name="T35" fmla="*/ 69 h 334"/>
                  <a:gd name="T36" fmla="*/ 63 w 483"/>
                  <a:gd name="T37" fmla="*/ 86 h 334"/>
                  <a:gd name="T38" fmla="*/ 56 w 483"/>
                  <a:gd name="T39" fmla="*/ 107 h 334"/>
                  <a:gd name="T40" fmla="*/ 37 w 483"/>
                  <a:gd name="T41" fmla="*/ 125 h 334"/>
                  <a:gd name="T42" fmla="*/ 14 w 483"/>
                  <a:gd name="T43" fmla="*/ 132 h 334"/>
                  <a:gd name="T44" fmla="*/ 0 w 483"/>
                  <a:gd name="T45" fmla="*/ 143 h 334"/>
                  <a:gd name="T46" fmla="*/ 11 w 483"/>
                  <a:gd name="T47" fmla="*/ 166 h 334"/>
                  <a:gd name="T48" fmla="*/ 28 w 483"/>
                  <a:gd name="T49" fmla="*/ 181 h 334"/>
                  <a:gd name="T50" fmla="*/ 42 w 483"/>
                  <a:gd name="T51" fmla="*/ 176 h 334"/>
                  <a:gd name="T52" fmla="*/ 40 w 483"/>
                  <a:gd name="T53" fmla="*/ 197 h 334"/>
                  <a:gd name="T54" fmla="*/ 40 w 483"/>
                  <a:gd name="T55" fmla="*/ 217 h 334"/>
                  <a:gd name="T56" fmla="*/ 55 w 483"/>
                  <a:gd name="T57" fmla="*/ 229 h 334"/>
                  <a:gd name="T58" fmla="*/ 98 w 483"/>
                  <a:gd name="T59" fmla="*/ 247 h 334"/>
                  <a:gd name="T60" fmla="*/ 116 w 483"/>
                  <a:gd name="T61" fmla="*/ 251 h 334"/>
                  <a:gd name="T62" fmla="*/ 131 w 483"/>
                  <a:gd name="T63" fmla="*/ 248 h 334"/>
                  <a:gd name="T64" fmla="*/ 150 w 483"/>
                  <a:gd name="T65" fmla="*/ 243 h 334"/>
                  <a:gd name="T66" fmla="*/ 173 w 483"/>
                  <a:gd name="T67" fmla="*/ 243 h 334"/>
                  <a:gd name="T68" fmla="*/ 187 w 483"/>
                  <a:gd name="T69" fmla="*/ 251 h 334"/>
                  <a:gd name="T70" fmla="*/ 183 w 483"/>
                  <a:gd name="T71" fmla="*/ 282 h 334"/>
                  <a:gd name="T72" fmla="*/ 195 w 483"/>
                  <a:gd name="T73" fmla="*/ 299 h 334"/>
                  <a:gd name="T74" fmla="*/ 213 w 483"/>
                  <a:gd name="T75" fmla="*/ 307 h 334"/>
                  <a:gd name="T76" fmla="*/ 226 w 483"/>
                  <a:gd name="T77" fmla="*/ 294 h 334"/>
                  <a:gd name="T78" fmla="*/ 251 w 483"/>
                  <a:gd name="T79" fmla="*/ 292 h 334"/>
                  <a:gd name="T80" fmla="*/ 268 w 483"/>
                  <a:gd name="T81" fmla="*/ 303 h 334"/>
                  <a:gd name="T82" fmla="*/ 281 w 483"/>
                  <a:gd name="T83" fmla="*/ 313 h 334"/>
                  <a:gd name="T84" fmla="*/ 318 w 483"/>
                  <a:gd name="T85" fmla="*/ 294 h 334"/>
                  <a:gd name="T86" fmla="*/ 346 w 483"/>
                  <a:gd name="T87" fmla="*/ 279 h 334"/>
                  <a:gd name="T88" fmla="*/ 360 w 483"/>
                  <a:gd name="T89" fmla="*/ 263 h 334"/>
                  <a:gd name="T90" fmla="*/ 373 w 483"/>
                  <a:gd name="T91" fmla="*/ 246 h 334"/>
                  <a:gd name="T92" fmla="*/ 376 w 483"/>
                  <a:gd name="T93" fmla="*/ 230 h 334"/>
                  <a:gd name="T94" fmla="*/ 372 w 483"/>
                  <a:gd name="T95" fmla="*/ 218 h 334"/>
                  <a:gd name="T96" fmla="*/ 370 w 483"/>
                  <a:gd name="T97" fmla="*/ 207 h 334"/>
                  <a:gd name="T98" fmla="*/ 360 w 483"/>
                  <a:gd name="T99" fmla="*/ 180 h 334"/>
                  <a:gd name="T100" fmla="*/ 382 w 483"/>
                  <a:gd name="T101" fmla="*/ 167 h 334"/>
                  <a:gd name="T102" fmla="*/ 354 w 483"/>
                  <a:gd name="T103" fmla="*/ 159 h 334"/>
                  <a:gd name="T104" fmla="*/ 365 w 483"/>
                  <a:gd name="T105" fmla="*/ 137 h 334"/>
                  <a:gd name="T106" fmla="*/ 378 w 483"/>
                  <a:gd name="T107" fmla="*/ 149 h 334"/>
                  <a:gd name="T108" fmla="*/ 414 w 483"/>
                  <a:gd name="T109" fmla="*/ 128 h 334"/>
                  <a:gd name="T110" fmla="*/ 432 w 483"/>
                  <a:gd name="T111" fmla="*/ 120 h 334"/>
                  <a:gd name="T112" fmla="*/ 452 w 483"/>
                  <a:gd name="T113" fmla="*/ 112 h 334"/>
                  <a:gd name="T114" fmla="*/ 454 w 483"/>
                  <a:gd name="T115" fmla="*/ 91 h 334"/>
                  <a:gd name="T116" fmla="*/ 476 w 483"/>
                  <a:gd name="T117" fmla="*/ 76 h 334"/>
                  <a:gd name="T118" fmla="*/ 368 w 483"/>
                  <a:gd name="T119" fmla="*/ 298 h 334"/>
                  <a:gd name="T120" fmla="*/ 271 w 483"/>
                  <a:gd name="T121" fmla="*/ 328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3" h="334">
                    <a:moveTo>
                      <a:pt x="480" y="59"/>
                    </a:moveTo>
                    <a:cubicBezTo>
                      <a:pt x="480" y="55"/>
                      <a:pt x="475" y="56"/>
                      <a:pt x="474" y="58"/>
                    </a:cubicBezTo>
                    <a:cubicBezTo>
                      <a:pt x="472" y="59"/>
                      <a:pt x="467" y="58"/>
                      <a:pt x="466" y="60"/>
                    </a:cubicBezTo>
                    <a:cubicBezTo>
                      <a:pt x="465" y="63"/>
                      <a:pt x="462" y="62"/>
                      <a:pt x="459" y="62"/>
                    </a:cubicBezTo>
                    <a:cubicBezTo>
                      <a:pt x="456" y="63"/>
                      <a:pt x="451" y="61"/>
                      <a:pt x="451" y="59"/>
                    </a:cubicBezTo>
                    <a:cubicBezTo>
                      <a:pt x="451" y="57"/>
                      <a:pt x="449" y="55"/>
                      <a:pt x="449" y="52"/>
                    </a:cubicBezTo>
                    <a:cubicBezTo>
                      <a:pt x="450" y="50"/>
                      <a:pt x="446" y="51"/>
                      <a:pt x="444" y="48"/>
                    </a:cubicBezTo>
                    <a:cubicBezTo>
                      <a:pt x="441" y="46"/>
                      <a:pt x="436" y="44"/>
                      <a:pt x="436" y="45"/>
                    </a:cubicBezTo>
                    <a:cubicBezTo>
                      <a:pt x="435" y="45"/>
                      <a:pt x="432" y="42"/>
                      <a:pt x="428" y="42"/>
                    </a:cubicBezTo>
                    <a:cubicBezTo>
                      <a:pt x="424" y="42"/>
                      <a:pt x="424" y="39"/>
                      <a:pt x="425" y="37"/>
                    </a:cubicBezTo>
                    <a:cubicBezTo>
                      <a:pt x="425" y="36"/>
                      <a:pt x="421" y="31"/>
                      <a:pt x="421" y="28"/>
                    </a:cubicBezTo>
                    <a:cubicBezTo>
                      <a:pt x="420" y="25"/>
                      <a:pt x="417" y="24"/>
                      <a:pt x="416" y="18"/>
                    </a:cubicBezTo>
                    <a:cubicBezTo>
                      <a:pt x="415" y="12"/>
                      <a:pt x="411" y="14"/>
                      <a:pt x="412" y="11"/>
                    </a:cubicBezTo>
                    <a:cubicBezTo>
                      <a:pt x="413" y="8"/>
                      <a:pt x="408" y="7"/>
                      <a:pt x="407" y="5"/>
                    </a:cubicBezTo>
                    <a:cubicBezTo>
                      <a:pt x="406" y="3"/>
                      <a:pt x="401" y="4"/>
                      <a:pt x="397" y="2"/>
                    </a:cubicBezTo>
                    <a:cubicBezTo>
                      <a:pt x="393" y="0"/>
                      <a:pt x="391" y="2"/>
                      <a:pt x="388" y="1"/>
                    </a:cubicBezTo>
                    <a:cubicBezTo>
                      <a:pt x="385" y="0"/>
                      <a:pt x="377" y="2"/>
                      <a:pt x="376" y="2"/>
                    </a:cubicBezTo>
                    <a:cubicBezTo>
                      <a:pt x="375" y="2"/>
                      <a:pt x="369" y="0"/>
                      <a:pt x="366" y="5"/>
                    </a:cubicBezTo>
                    <a:cubicBezTo>
                      <a:pt x="363" y="9"/>
                      <a:pt x="365" y="9"/>
                      <a:pt x="367" y="9"/>
                    </a:cubicBezTo>
                    <a:cubicBezTo>
                      <a:pt x="368" y="9"/>
                      <a:pt x="369" y="13"/>
                      <a:pt x="369" y="15"/>
                    </a:cubicBezTo>
                    <a:cubicBezTo>
                      <a:pt x="369" y="16"/>
                      <a:pt x="367" y="18"/>
                      <a:pt x="365" y="19"/>
                    </a:cubicBezTo>
                    <a:cubicBezTo>
                      <a:pt x="364" y="19"/>
                      <a:pt x="361" y="25"/>
                      <a:pt x="360" y="26"/>
                    </a:cubicBezTo>
                    <a:cubicBezTo>
                      <a:pt x="360" y="28"/>
                      <a:pt x="356" y="33"/>
                      <a:pt x="357" y="35"/>
                    </a:cubicBezTo>
                    <a:cubicBezTo>
                      <a:pt x="357" y="36"/>
                      <a:pt x="355" y="38"/>
                      <a:pt x="353" y="38"/>
                    </a:cubicBezTo>
                    <a:cubicBezTo>
                      <a:pt x="351" y="39"/>
                      <a:pt x="347" y="42"/>
                      <a:pt x="345" y="42"/>
                    </a:cubicBezTo>
                    <a:cubicBezTo>
                      <a:pt x="344" y="43"/>
                      <a:pt x="338" y="42"/>
                      <a:pt x="338" y="40"/>
                    </a:cubicBezTo>
                    <a:cubicBezTo>
                      <a:pt x="337" y="40"/>
                      <a:pt x="337" y="39"/>
                      <a:pt x="336" y="39"/>
                    </a:cubicBezTo>
                    <a:cubicBezTo>
                      <a:pt x="329" y="52"/>
                      <a:pt x="329" y="52"/>
                      <a:pt x="329" y="52"/>
                    </a:cubicBezTo>
                    <a:cubicBezTo>
                      <a:pt x="329" y="56"/>
                      <a:pt x="329" y="56"/>
                      <a:pt x="329" y="56"/>
                    </a:cubicBezTo>
                    <a:cubicBezTo>
                      <a:pt x="329" y="56"/>
                      <a:pt x="325" y="57"/>
                      <a:pt x="328" y="60"/>
                    </a:cubicBezTo>
                    <a:cubicBezTo>
                      <a:pt x="331" y="63"/>
                      <a:pt x="331" y="61"/>
                      <a:pt x="336" y="61"/>
                    </a:cubicBezTo>
                    <a:cubicBezTo>
                      <a:pt x="341" y="61"/>
                      <a:pt x="343" y="64"/>
                      <a:pt x="344" y="62"/>
                    </a:cubicBezTo>
                    <a:cubicBezTo>
                      <a:pt x="345" y="59"/>
                      <a:pt x="349" y="57"/>
                      <a:pt x="352" y="61"/>
                    </a:cubicBezTo>
                    <a:cubicBezTo>
                      <a:pt x="354" y="64"/>
                      <a:pt x="362" y="69"/>
                      <a:pt x="362" y="71"/>
                    </a:cubicBezTo>
                    <a:cubicBezTo>
                      <a:pt x="361" y="74"/>
                      <a:pt x="357" y="74"/>
                      <a:pt x="354" y="73"/>
                    </a:cubicBezTo>
                    <a:cubicBezTo>
                      <a:pt x="351" y="71"/>
                      <a:pt x="346" y="75"/>
                      <a:pt x="343" y="75"/>
                    </a:cubicBezTo>
                    <a:cubicBezTo>
                      <a:pt x="340" y="75"/>
                      <a:pt x="337" y="76"/>
                      <a:pt x="333" y="79"/>
                    </a:cubicBezTo>
                    <a:cubicBezTo>
                      <a:pt x="330" y="82"/>
                      <a:pt x="331" y="85"/>
                      <a:pt x="326" y="85"/>
                    </a:cubicBezTo>
                    <a:cubicBezTo>
                      <a:pt x="322" y="86"/>
                      <a:pt x="319" y="85"/>
                      <a:pt x="314" y="89"/>
                    </a:cubicBezTo>
                    <a:cubicBezTo>
                      <a:pt x="309" y="93"/>
                      <a:pt x="303" y="91"/>
                      <a:pt x="301" y="90"/>
                    </a:cubicBezTo>
                    <a:cubicBezTo>
                      <a:pt x="299" y="89"/>
                      <a:pt x="296" y="89"/>
                      <a:pt x="294" y="92"/>
                    </a:cubicBezTo>
                    <a:cubicBezTo>
                      <a:pt x="292" y="96"/>
                      <a:pt x="296" y="97"/>
                      <a:pt x="296" y="102"/>
                    </a:cubicBezTo>
                    <a:cubicBezTo>
                      <a:pt x="295" y="106"/>
                      <a:pt x="290" y="105"/>
                      <a:pt x="286" y="109"/>
                    </a:cubicBezTo>
                    <a:cubicBezTo>
                      <a:pt x="282" y="114"/>
                      <a:pt x="275" y="116"/>
                      <a:pt x="271" y="116"/>
                    </a:cubicBezTo>
                    <a:cubicBezTo>
                      <a:pt x="268" y="115"/>
                      <a:pt x="260" y="113"/>
                      <a:pt x="253" y="116"/>
                    </a:cubicBezTo>
                    <a:cubicBezTo>
                      <a:pt x="246" y="119"/>
                      <a:pt x="242" y="124"/>
                      <a:pt x="239" y="123"/>
                    </a:cubicBezTo>
                    <a:cubicBezTo>
                      <a:pt x="237" y="123"/>
                      <a:pt x="237" y="120"/>
                      <a:pt x="233" y="120"/>
                    </a:cubicBezTo>
                    <a:cubicBezTo>
                      <a:pt x="229" y="121"/>
                      <a:pt x="227" y="120"/>
                      <a:pt x="225" y="118"/>
                    </a:cubicBezTo>
                    <a:cubicBezTo>
                      <a:pt x="222" y="117"/>
                      <a:pt x="220" y="119"/>
                      <a:pt x="216" y="116"/>
                    </a:cubicBezTo>
                    <a:cubicBezTo>
                      <a:pt x="212" y="113"/>
                      <a:pt x="204" y="113"/>
                      <a:pt x="201" y="113"/>
                    </a:cubicBezTo>
                    <a:cubicBezTo>
                      <a:pt x="198" y="112"/>
                      <a:pt x="186" y="113"/>
                      <a:pt x="182" y="112"/>
                    </a:cubicBezTo>
                    <a:cubicBezTo>
                      <a:pt x="178" y="112"/>
                      <a:pt x="172" y="113"/>
                      <a:pt x="172" y="111"/>
                    </a:cubicBezTo>
                    <a:cubicBezTo>
                      <a:pt x="171" y="109"/>
                      <a:pt x="168" y="108"/>
                      <a:pt x="167" y="103"/>
                    </a:cubicBezTo>
                    <a:cubicBezTo>
                      <a:pt x="166" y="98"/>
                      <a:pt x="164" y="97"/>
                      <a:pt x="161" y="96"/>
                    </a:cubicBezTo>
                    <a:cubicBezTo>
                      <a:pt x="158" y="96"/>
                      <a:pt x="158" y="93"/>
                      <a:pt x="156" y="93"/>
                    </a:cubicBezTo>
                    <a:cubicBezTo>
                      <a:pt x="155" y="93"/>
                      <a:pt x="153" y="89"/>
                      <a:pt x="150" y="89"/>
                    </a:cubicBezTo>
                    <a:cubicBezTo>
                      <a:pt x="146" y="89"/>
                      <a:pt x="133" y="88"/>
                      <a:pt x="132" y="85"/>
                    </a:cubicBezTo>
                    <a:cubicBezTo>
                      <a:pt x="130" y="82"/>
                      <a:pt x="133" y="81"/>
                      <a:pt x="133" y="78"/>
                    </a:cubicBezTo>
                    <a:cubicBezTo>
                      <a:pt x="133" y="75"/>
                      <a:pt x="135" y="71"/>
                      <a:pt x="134" y="70"/>
                    </a:cubicBezTo>
                    <a:cubicBezTo>
                      <a:pt x="132" y="69"/>
                      <a:pt x="130" y="66"/>
                      <a:pt x="130" y="64"/>
                    </a:cubicBezTo>
                    <a:cubicBezTo>
                      <a:pt x="129" y="62"/>
                      <a:pt x="125" y="58"/>
                      <a:pt x="123" y="58"/>
                    </a:cubicBezTo>
                    <a:cubicBezTo>
                      <a:pt x="120" y="58"/>
                      <a:pt x="118" y="56"/>
                      <a:pt x="116" y="54"/>
                    </a:cubicBezTo>
                    <a:cubicBezTo>
                      <a:pt x="113" y="52"/>
                      <a:pt x="111" y="52"/>
                      <a:pt x="110" y="47"/>
                    </a:cubicBezTo>
                    <a:cubicBezTo>
                      <a:pt x="110" y="47"/>
                      <a:pt x="110" y="46"/>
                      <a:pt x="109" y="46"/>
                    </a:cubicBezTo>
                    <a:cubicBezTo>
                      <a:pt x="109" y="46"/>
                      <a:pt x="107" y="45"/>
                      <a:pt x="106" y="45"/>
                    </a:cubicBezTo>
                    <a:cubicBezTo>
                      <a:pt x="106" y="45"/>
                      <a:pt x="105" y="45"/>
                      <a:pt x="104" y="44"/>
                    </a:cubicBezTo>
                    <a:cubicBezTo>
                      <a:pt x="104" y="47"/>
                      <a:pt x="102" y="48"/>
                      <a:pt x="102" y="49"/>
                    </a:cubicBezTo>
                    <a:cubicBezTo>
                      <a:pt x="102" y="51"/>
                      <a:pt x="101" y="54"/>
                      <a:pt x="98" y="54"/>
                    </a:cubicBezTo>
                    <a:cubicBezTo>
                      <a:pt x="95" y="54"/>
                      <a:pt x="93" y="56"/>
                      <a:pt x="93" y="60"/>
                    </a:cubicBezTo>
                    <a:cubicBezTo>
                      <a:pt x="93" y="64"/>
                      <a:pt x="95" y="65"/>
                      <a:pt x="94" y="66"/>
                    </a:cubicBezTo>
                    <a:cubicBezTo>
                      <a:pt x="93" y="68"/>
                      <a:pt x="88" y="70"/>
                      <a:pt x="86" y="69"/>
                    </a:cubicBezTo>
                    <a:cubicBezTo>
                      <a:pt x="85" y="68"/>
                      <a:pt x="82" y="69"/>
                      <a:pt x="79" y="69"/>
                    </a:cubicBezTo>
                    <a:cubicBezTo>
                      <a:pt x="76" y="68"/>
                      <a:pt x="74" y="65"/>
                      <a:pt x="74" y="69"/>
                    </a:cubicBezTo>
                    <a:cubicBezTo>
                      <a:pt x="73" y="72"/>
                      <a:pt x="67" y="83"/>
                      <a:pt x="69" y="84"/>
                    </a:cubicBezTo>
                    <a:cubicBezTo>
                      <a:pt x="70" y="85"/>
                      <a:pt x="71" y="88"/>
                      <a:pt x="69" y="88"/>
                    </a:cubicBezTo>
                    <a:cubicBezTo>
                      <a:pt x="66" y="88"/>
                      <a:pt x="64" y="87"/>
                      <a:pt x="63" y="86"/>
                    </a:cubicBezTo>
                    <a:cubicBezTo>
                      <a:pt x="62" y="85"/>
                      <a:pt x="58" y="88"/>
                      <a:pt x="55" y="88"/>
                    </a:cubicBezTo>
                    <a:cubicBezTo>
                      <a:pt x="54" y="88"/>
                      <a:pt x="49" y="90"/>
                      <a:pt x="51" y="91"/>
                    </a:cubicBezTo>
                    <a:cubicBezTo>
                      <a:pt x="52" y="92"/>
                      <a:pt x="52" y="96"/>
                      <a:pt x="52" y="98"/>
                    </a:cubicBezTo>
                    <a:cubicBezTo>
                      <a:pt x="52" y="100"/>
                      <a:pt x="56" y="105"/>
                      <a:pt x="56" y="107"/>
                    </a:cubicBezTo>
                    <a:cubicBezTo>
                      <a:pt x="55" y="109"/>
                      <a:pt x="51" y="111"/>
                      <a:pt x="51" y="113"/>
                    </a:cubicBezTo>
                    <a:cubicBezTo>
                      <a:pt x="51" y="115"/>
                      <a:pt x="52" y="117"/>
                      <a:pt x="51" y="118"/>
                    </a:cubicBezTo>
                    <a:cubicBezTo>
                      <a:pt x="50" y="118"/>
                      <a:pt x="46" y="120"/>
                      <a:pt x="44" y="121"/>
                    </a:cubicBezTo>
                    <a:cubicBezTo>
                      <a:pt x="42" y="123"/>
                      <a:pt x="39" y="123"/>
                      <a:pt x="37" y="125"/>
                    </a:cubicBezTo>
                    <a:cubicBezTo>
                      <a:pt x="36" y="127"/>
                      <a:pt x="35" y="129"/>
                      <a:pt x="31" y="129"/>
                    </a:cubicBezTo>
                    <a:cubicBezTo>
                      <a:pt x="28" y="128"/>
                      <a:pt x="26" y="128"/>
                      <a:pt x="24" y="131"/>
                    </a:cubicBezTo>
                    <a:cubicBezTo>
                      <a:pt x="21" y="134"/>
                      <a:pt x="21" y="132"/>
                      <a:pt x="19" y="134"/>
                    </a:cubicBezTo>
                    <a:cubicBezTo>
                      <a:pt x="17" y="135"/>
                      <a:pt x="15" y="133"/>
                      <a:pt x="14" y="132"/>
                    </a:cubicBezTo>
                    <a:cubicBezTo>
                      <a:pt x="12" y="132"/>
                      <a:pt x="11" y="134"/>
                      <a:pt x="9" y="134"/>
                    </a:cubicBezTo>
                    <a:cubicBezTo>
                      <a:pt x="8" y="134"/>
                      <a:pt x="6" y="136"/>
                      <a:pt x="5" y="137"/>
                    </a:cubicBezTo>
                    <a:cubicBezTo>
                      <a:pt x="3" y="137"/>
                      <a:pt x="1" y="137"/>
                      <a:pt x="1" y="139"/>
                    </a:cubicBezTo>
                    <a:cubicBezTo>
                      <a:pt x="1" y="140"/>
                      <a:pt x="1" y="142"/>
                      <a:pt x="0" y="143"/>
                    </a:cubicBezTo>
                    <a:cubicBezTo>
                      <a:pt x="0" y="143"/>
                      <a:pt x="0" y="143"/>
                      <a:pt x="0" y="143"/>
                    </a:cubicBezTo>
                    <a:cubicBezTo>
                      <a:pt x="1" y="150"/>
                      <a:pt x="1" y="150"/>
                      <a:pt x="1" y="150"/>
                    </a:cubicBezTo>
                    <a:cubicBezTo>
                      <a:pt x="1" y="150"/>
                      <a:pt x="9" y="152"/>
                      <a:pt x="9" y="155"/>
                    </a:cubicBezTo>
                    <a:cubicBezTo>
                      <a:pt x="9" y="157"/>
                      <a:pt x="11" y="166"/>
                      <a:pt x="11" y="166"/>
                    </a:cubicBezTo>
                    <a:cubicBezTo>
                      <a:pt x="11" y="166"/>
                      <a:pt x="10" y="166"/>
                      <a:pt x="10" y="166"/>
                    </a:cubicBezTo>
                    <a:cubicBezTo>
                      <a:pt x="13" y="168"/>
                      <a:pt x="18" y="171"/>
                      <a:pt x="18" y="172"/>
                    </a:cubicBezTo>
                    <a:cubicBezTo>
                      <a:pt x="18" y="173"/>
                      <a:pt x="18" y="176"/>
                      <a:pt x="22" y="178"/>
                    </a:cubicBezTo>
                    <a:cubicBezTo>
                      <a:pt x="24" y="179"/>
                      <a:pt x="27" y="180"/>
                      <a:pt x="28" y="181"/>
                    </a:cubicBezTo>
                    <a:cubicBezTo>
                      <a:pt x="28" y="181"/>
                      <a:pt x="28" y="180"/>
                      <a:pt x="28" y="180"/>
                    </a:cubicBezTo>
                    <a:cubicBezTo>
                      <a:pt x="32" y="180"/>
                      <a:pt x="32" y="180"/>
                      <a:pt x="32" y="180"/>
                    </a:cubicBezTo>
                    <a:cubicBezTo>
                      <a:pt x="32" y="180"/>
                      <a:pt x="32" y="181"/>
                      <a:pt x="33" y="182"/>
                    </a:cubicBezTo>
                    <a:cubicBezTo>
                      <a:pt x="34" y="179"/>
                      <a:pt x="40" y="176"/>
                      <a:pt x="42" y="176"/>
                    </a:cubicBezTo>
                    <a:cubicBezTo>
                      <a:pt x="45" y="177"/>
                      <a:pt x="52" y="182"/>
                      <a:pt x="52" y="184"/>
                    </a:cubicBezTo>
                    <a:cubicBezTo>
                      <a:pt x="51" y="186"/>
                      <a:pt x="46" y="193"/>
                      <a:pt x="44" y="194"/>
                    </a:cubicBezTo>
                    <a:cubicBezTo>
                      <a:pt x="43" y="194"/>
                      <a:pt x="42" y="194"/>
                      <a:pt x="40" y="194"/>
                    </a:cubicBezTo>
                    <a:cubicBezTo>
                      <a:pt x="40" y="195"/>
                      <a:pt x="40" y="196"/>
                      <a:pt x="40" y="197"/>
                    </a:cubicBezTo>
                    <a:cubicBezTo>
                      <a:pt x="40" y="198"/>
                      <a:pt x="43" y="201"/>
                      <a:pt x="44" y="204"/>
                    </a:cubicBezTo>
                    <a:cubicBezTo>
                      <a:pt x="46" y="207"/>
                      <a:pt x="42" y="209"/>
                      <a:pt x="39" y="207"/>
                    </a:cubicBezTo>
                    <a:cubicBezTo>
                      <a:pt x="37" y="205"/>
                      <a:pt x="36" y="209"/>
                      <a:pt x="38" y="210"/>
                    </a:cubicBezTo>
                    <a:cubicBezTo>
                      <a:pt x="39" y="212"/>
                      <a:pt x="38" y="216"/>
                      <a:pt x="40" y="217"/>
                    </a:cubicBezTo>
                    <a:cubicBezTo>
                      <a:pt x="43" y="217"/>
                      <a:pt x="45" y="221"/>
                      <a:pt x="47" y="221"/>
                    </a:cubicBezTo>
                    <a:cubicBezTo>
                      <a:pt x="50" y="221"/>
                      <a:pt x="52" y="225"/>
                      <a:pt x="52" y="225"/>
                    </a:cubicBezTo>
                    <a:cubicBezTo>
                      <a:pt x="52" y="225"/>
                      <a:pt x="55" y="228"/>
                      <a:pt x="55" y="229"/>
                    </a:cubicBezTo>
                    <a:cubicBezTo>
                      <a:pt x="55" y="229"/>
                      <a:pt x="55" y="229"/>
                      <a:pt x="55" y="229"/>
                    </a:cubicBezTo>
                    <a:cubicBezTo>
                      <a:pt x="58" y="229"/>
                      <a:pt x="60" y="229"/>
                      <a:pt x="60" y="228"/>
                    </a:cubicBezTo>
                    <a:cubicBezTo>
                      <a:pt x="60" y="227"/>
                      <a:pt x="64" y="227"/>
                      <a:pt x="67" y="229"/>
                    </a:cubicBezTo>
                    <a:cubicBezTo>
                      <a:pt x="69" y="232"/>
                      <a:pt x="79" y="238"/>
                      <a:pt x="83" y="241"/>
                    </a:cubicBezTo>
                    <a:cubicBezTo>
                      <a:pt x="87" y="244"/>
                      <a:pt x="95" y="248"/>
                      <a:pt x="98" y="247"/>
                    </a:cubicBezTo>
                    <a:cubicBezTo>
                      <a:pt x="101" y="247"/>
                      <a:pt x="104" y="249"/>
                      <a:pt x="109" y="249"/>
                    </a:cubicBezTo>
                    <a:cubicBezTo>
                      <a:pt x="110" y="249"/>
                      <a:pt x="110" y="249"/>
                      <a:pt x="111" y="249"/>
                    </a:cubicBezTo>
                    <a:cubicBezTo>
                      <a:pt x="111" y="249"/>
                      <a:pt x="113" y="249"/>
                      <a:pt x="113" y="247"/>
                    </a:cubicBezTo>
                    <a:cubicBezTo>
                      <a:pt x="115" y="245"/>
                      <a:pt x="117" y="249"/>
                      <a:pt x="116" y="251"/>
                    </a:cubicBezTo>
                    <a:cubicBezTo>
                      <a:pt x="116" y="253"/>
                      <a:pt x="116" y="254"/>
                      <a:pt x="116" y="255"/>
                    </a:cubicBezTo>
                    <a:cubicBezTo>
                      <a:pt x="117" y="254"/>
                      <a:pt x="118" y="253"/>
                      <a:pt x="118" y="252"/>
                    </a:cubicBezTo>
                    <a:cubicBezTo>
                      <a:pt x="120" y="248"/>
                      <a:pt x="122" y="248"/>
                      <a:pt x="124" y="247"/>
                    </a:cubicBezTo>
                    <a:cubicBezTo>
                      <a:pt x="126" y="245"/>
                      <a:pt x="127" y="246"/>
                      <a:pt x="131" y="248"/>
                    </a:cubicBezTo>
                    <a:cubicBezTo>
                      <a:pt x="134" y="249"/>
                      <a:pt x="135" y="246"/>
                      <a:pt x="140" y="250"/>
                    </a:cubicBezTo>
                    <a:cubicBezTo>
                      <a:pt x="141" y="250"/>
                      <a:pt x="142" y="249"/>
                      <a:pt x="143" y="249"/>
                    </a:cubicBezTo>
                    <a:cubicBezTo>
                      <a:pt x="144" y="249"/>
                      <a:pt x="145" y="247"/>
                      <a:pt x="146" y="246"/>
                    </a:cubicBezTo>
                    <a:cubicBezTo>
                      <a:pt x="148" y="244"/>
                      <a:pt x="148" y="242"/>
                      <a:pt x="150" y="243"/>
                    </a:cubicBezTo>
                    <a:cubicBezTo>
                      <a:pt x="152" y="243"/>
                      <a:pt x="153" y="240"/>
                      <a:pt x="157" y="238"/>
                    </a:cubicBezTo>
                    <a:cubicBezTo>
                      <a:pt x="161" y="236"/>
                      <a:pt x="164" y="239"/>
                      <a:pt x="166" y="238"/>
                    </a:cubicBezTo>
                    <a:cubicBezTo>
                      <a:pt x="168" y="236"/>
                      <a:pt x="170" y="236"/>
                      <a:pt x="170" y="237"/>
                    </a:cubicBezTo>
                    <a:cubicBezTo>
                      <a:pt x="170" y="239"/>
                      <a:pt x="173" y="241"/>
                      <a:pt x="173" y="243"/>
                    </a:cubicBezTo>
                    <a:cubicBezTo>
                      <a:pt x="174" y="244"/>
                      <a:pt x="177" y="245"/>
                      <a:pt x="178" y="245"/>
                    </a:cubicBezTo>
                    <a:cubicBezTo>
                      <a:pt x="179" y="245"/>
                      <a:pt x="179" y="244"/>
                      <a:pt x="179" y="244"/>
                    </a:cubicBezTo>
                    <a:cubicBezTo>
                      <a:pt x="181" y="243"/>
                      <a:pt x="185" y="244"/>
                      <a:pt x="185" y="247"/>
                    </a:cubicBezTo>
                    <a:cubicBezTo>
                      <a:pt x="185" y="249"/>
                      <a:pt x="185" y="251"/>
                      <a:pt x="187" y="251"/>
                    </a:cubicBezTo>
                    <a:cubicBezTo>
                      <a:pt x="188" y="251"/>
                      <a:pt x="190" y="251"/>
                      <a:pt x="190" y="255"/>
                    </a:cubicBezTo>
                    <a:cubicBezTo>
                      <a:pt x="190" y="259"/>
                      <a:pt x="191" y="263"/>
                      <a:pt x="188" y="267"/>
                    </a:cubicBezTo>
                    <a:cubicBezTo>
                      <a:pt x="184" y="270"/>
                      <a:pt x="180" y="276"/>
                      <a:pt x="181" y="278"/>
                    </a:cubicBezTo>
                    <a:cubicBezTo>
                      <a:pt x="182" y="280"/>
                      <a:pt x="180" y="283"/>
                      <a:pt x="183" y="282"/>
                    </a:cubicBezTo>
                    <a:cubicBezTo>
                      <a:pt x="185" y="281"/>
                      <a:pt x="191" y="282"/>
                      <a:pt x="190" y="283"/>
                    </a:cubicBezTo>
                    <a:cubicBezTo>
                      <a:pt x="189" y="285"/>
                      <a:pt x="190" y="290"/>
                      <a:pt x="192" y="290"/>
                    </a:cubicBezTo>
                    <a:cubicBezTo>
                      <a:pt x="195" y="290"/>
                      <a:pt x="196" y="291"/>
                      <a:pt x="195" y="294"/>
                    </a:cubicBezTo>
                    <a:cubicBezTo>
                      <a:pt x="195" y="296"/>
                      <a:pt x="194" y="299"/>
                      <a:pt x="195" y="299"/>
                    </a:cubicBezTo>
                    <a:cubicBezTo>
                      <a:pt x="197" y="299"/>
                      <a:pt x="200" y="299"/>
                      <a:pt x="200" y="301"/>
                    </a:cubicBezTo>
                    <a:cubicBezTo>
                      <a:pt x="200" y="303"/>
                      <a:pt x="201" y="305"/>
                      <a:pt x="205" y="304"/>
                    </a:cubicBezTo>
                    <a:cubicBezTo>
                      <a:pt x="207" y="303"/>
                      <a:pt x="208" y="302"/>
                      <a:pt x="209" y="303"/>
                    </a:cubicBezTo>
                    <a:cubicBezTo>
                      <a:pt x="210" y="303"/>
                      <a:pt x="210" y="306"/>
                      <a:pt x="213" y="307"/>
                    </a:cubicBezTo>
                    <a:cubicBezTo>
                      <a:pt x="215" y="307"/>
                      <a:pt x="214" y="301"/>
                      <a:pt x="213" y="300"/>
                    </a:cubicBezTo>
                    <a:cubicBezTo>
                      <a:pt x="212" y="299"/>
                      <a:pt x="213" y="295"/>
                      <a:pt x="214" y="296"/>
                    </a:cubicBezTo>
                    <a:cubicBezTo>
                      <a:pt x="215" y="297"/>
                      <a:pt x="218" y="296"/>
                      <a:pt x="219" y="294"/>
                    </a:cubicBezTo>
                    <a:cubicBezTo>
                      <a:pt x="221" y="292"/>
                      <a:pt x="224" y="296"/>
                      <a:pt x="226" y="294"/>
                    </a:cubicBezTo>
                    <a:cubicBezTo>
                      <a:pt x="227" y="291"/>
                      <a:pt x="230" y="295"/>
                      <a:pt x="233" y="294"/>
                    </a:cubicBezTo>
                    <a:cubicBezTo>
                      <a:pt x="235" y="292"/>
                      <a:pt x="237" y="295"/>
                      <a:pt x="238" y="293"/>
                    </a:cubicBezTo>
                    <a:cubicBezTo>
                      <a:pt x="239" y="291"/>
                      <a:pt x="243" y="288"/>
                      <a:pt x="244" y="289"/>
                    </a:cubicBezTo>
                    <a:cubicBezTo>
                      <a:pt x="245" y="290"/>
                      <a:pt x="246" y="291"/>
                      <a:pt x="251" y="292"/>
                    </a:cubicBezTo>
                    <a:cubicBezTo>
                      <a:pt x="256" y="293"/>
                      <a:pt x="253" y="295"/>
                      <a:pt x="253" y="297"/>
                    </a:cubicBezTo>
                    <a:cubicBezTo>
                      <a:pt x="253" y="298"/>
                      <a:pt x="259" y="303"/>
                      <a:pt x="261" y="303"/>
                    </a:cubicBezTo>
                    <a:cubicBezTo>
                      <a:pt x="262" y="303"/>
                      <a:pt x="262" y="303"/>
                      <a:pt x="263" y="304"/>
                    </a:cubicBezTo>
                    <a:cubicBezTo>
                      <a:pt x="264" y="303"/>
                      <a:pt x="267" y="305"/>
                      <a:pt x="268" y="303"/>
                    </a:cubicBezTo>
                    <a:cubicBezTo>
                      <a:pt x="268" y="301"/>
                      <a:pt x="271" y="301"/>
                      <a:pt x="272" y="303"/>
                    </a:cubicBezTo>
                    <a:cubicBezTo>
                      <a:pt x="273" y="305"/>
                      <a:pt x="274" y="305"/>
                      <a:pt x="277" y="303"/>
                    </a:cubicBezTo>
                    <a:cubicBezTo>
                      <a:pt x="279" y="301"/>
                      <a:pt x="280" y="305"/>
                      <a:pt x="279" y="306"/>
                    </a:cubicBezTo>
                    <a:cubicBezTo>
                      <a:pt x="277" y="308"/>
                      <a:pt x="278" y="311"/>
                      <a:pt x="281" y="313"/>
                    </a:cubicBezTo>
                    <a:cubicBezTo>
                      <a:pt x="283" y="316"/>
                      <a:pt x="283" y="312"/>
                      <a:pt x="283" y="310"/>
                    </a:cubicBezTo>
                    <a:cubicBezTo>
                      <a:pt x="282" y="308"/>
                      <a:pt x="287" y="306"/>
                      <a:pt x="294" y="303"/>
                    </a:cubicBezTo>
                    <a:cubicBezTo>
                      <a:pt x="302" y="301"/>
                      <a:pt x="310" y="295"/>
                      <a:pt x="310" y="294"/>
                    </a:cubicBezTo>
                    <a:cubicBezTo>
                      <a:pt x="310" y="293"/>
                      <a:pt x="315" y="296"/>
                      <a:pt x="318" y="294"/>
                    </a:cubicBezTo>
                    <a:cubicBezTo>
                      <a:pt x="320" y="292"/>
                      <a:pt x="329" y="292"/>
                      <a:pt x="331" y="292"/>
                    </a:cubicBezTo>
                    <a:cubicBezTo>
                      <a:pt x="334" y="292"/>
                      <a:pt x="334" y="290"/>
                      <a:pt x="336" y="288"/>
                    </a:cubicBezTo>
                    <a:cubicBezTo>
                      <a:pt x="339" y="286"/>
                      <a:pt x="338" y="285"/>
                      <a:pt x="341" y="284"/>
                    </a:cubicBezTo>
                    <a:cubicBezTo>
                      <a:pt x="344" y="283"/>
                      <a:pt x="346" y="281"/>
                      <a:pt x="346" y="279"/>
                    </a:cubicBezTo>
                    <a:cubicBezTo>
                      <a:pt x="346" y="278"/>
                      <a:pt x="351" y="277"/>
                      <a:pt x="351" y="276"/>
                    </a:cubicBezTo>
                    <a:cubicBezTo>
                      <a:pt x="351" y="274"/>
                      <a:pt x="355" y="274"/>
                      <a:pt x="355" y="272"/>
                    </a:cubicBezTo>
                    <a:cubicBezTo>
                      <a:pt x="355" y="270"/>
                      <a:pt x="358" y="270"/>
                      <a:pt x="359" y="269"/>
                    </a:cubicBezTo>
                    <a:cubicBezTo>
                      <a:pt x="360" y="267"/>
                      <a:pt x="358" y="263"/>
                      <a:pt x="360" y="263"/>
                    </a:cubicBezTo>
                    <a:cubicBezTo>
                      <a:pt x="362" y="262"/>
                      <a:pt x="359" y="260"/>
                      <a:pt x="359" y="259"/>
                    </a:cubicBezTo>
                    <a:cubicBezTo>
                      <a:pt x="358" y="258"/>
                      <a:pt x="362" y="257"/>
                      <a:pt x="364" y="256"/>
                    </a:cubicBezTo>
                    <a:cubicBezTo>
                      <a:pt x="366" y="255"/>
                      <a:pt x="368" y="253"/>
                      <a:pt x="368" y="251"/>
                    </a:cubicBezTo>
                    <a:cubicBezTo>
                      <a:pt x="368" y="248"/>
                      <a:pt x="372" y="246"/>
                      <a:pt x="373" y="246"/>
                    </a:cubicBezTo>
                    <a:cubicBezTo>
                      <a:pt x="375" y="245"/>
                      <a:pt x="375" y="242"/>
                      <a:pt x="375" y="239"/>
                    </a:cubicBezTo>
                    <a:cubicBezTo>
                      <a:pt x="374" y="236"/>
                      <a:pt x="378" y="237"/>
                      <a:pt x="376" y="236"/>
                    </a:cubicBezTo>
                    <a:cubicBezTo>
                      <a:pt x="375" y="235"/>
                      <a:pt x="377" y="232"/>
                      <a:pt x="380" y="231"/>
                    </a:cubicBezTo>
                    <a:cubicBezTo>
                      <a:pt x="382" y="230"/>
                      <a:pt x="378" y="229"/>
                      <a:pt x="376" y="230"/>
                    </a:cubicBezTo>
                    <a:cubicBezTo>
                      <a:pt x="375" y="231"/>
                      <a:pt x="373" y="227"/>
                      <a:pt x="372" y="229"/>
                    </a:cubicBezTo>
                    <a:cubicBezTo>
                      <a:pt x="370" y="230"/>
                      <a:pt x="366" y="228"/>
                      <a:pt x="369" y="227"/>
                    </a:cubicBezTo>
                    <a:cubicBezTo>
                      <a:pt x="371" y="226"/>
                      <a:pt x="375" y="223"/>
                      <a:pt x="377" y="223"/>
                    </a:cubicBezTo>
                    <a:cubicBezTo>
                      <a:pt x="379" y="222"/>
                      <a:pt x="375" y="218"/>
                      <a:pt x="372" y="218"/>
                    </a:cubicBezTo>
                    <a:cubicBezTo>
                      <a:pt x="370" y="218"/>
                      <a:pt x="368" y="213"/>
                      <a:pt x="365" y="213"/>
                    </a:cubicBezTo>
                    <a:cubicBezTo>
                      <a:pt x="363" y="213"/>
                      <a:pt x="367" y="211"/>
                      <a:pt x="370" y="213"/>
                    </a:cubicBezTo>
                    <a:cubicBezTo>
                      <a:pt x="372" y="214"/>
                      <a:pt x="376" y="216"/>
                      <a:pt x="377" y="214"/>
                    </a:cubicBezTo>
                    <a:cubicBezTo>
                      <a:pt x="378" y="213"/>
                      <a:pt x="372" y="208"/>
                      <a:pt x="370" y="207"/>
                    </a:cubicBezTo>
                    <a:cubicBezTo>
                      <a:pt x="368" y="205"/>
                      <a:pt x="370" y="203"/>
                      <a:pt x="369" y="202"/>
                    </a:cubicBezTo>
                    <a:cubicBezTo>
                      <a:pt x="367" y="201"/>
                      <a:pt x="364" y="195"/>
                      <a:pt x="363" y="192"/>
                    </a:cubicBezTo>
                    <a:cubicBezTo>
                      <a:pt x="363" y="189"/>
                      <a:pt x="358" y="189"/>
                      <a:pt x="356" y="187"/>
                    </a:cubicBezTo>
                    <a:cubicBezTo>
                      <a:pt x="355" y="185"/>
                      <a:pt x="356" y="181"/>
                      <a:pt x="360" y="180"/>
                    </a:cubicBezTo>
                    <a:cubicBezTo>
                      <a:pt x="364" y="178"/>
                      <a:pt x="362" y="175"/>
                      <a:pt x="364" y="175"/>
                    </a:cubicBezTo>
                    <a:cubicBezTo>
                      <a:pt x="366" y="176"/>
                      <a:pt x="367" y="175"/>
                      <a:pt x="368" y="172"/>
                    </a:cubicBezTo>
                    <a:cubicBezTo>
                      <a:pt x="370" y="170"/>
                      <a:pt x="372" y="171"/>
                      <a:pt x="373" y="170"/>
                    </a:cubicBezTo>
                    <a:cubicBezTo>
                      <a:pt x="375" y="168"/>
                      <a:pt x="380" y="168"/>
                      <a:pt x="382" y="167"/>
                    </a:cubicBezTo>
                    <a:cubicBezTo>
                      <a:pt x="384" y="166"/>
                      <a:pt x="380" y="161"/>
                      <a:pt x="378" y="162"/>
                    </a:cubicBezTo>
                    <a:cubicBezTo>
                      <a:pt x="375" y="163"/>
                      <a:pt x="372" y="162"/>
                      <a:pt x="370" y="159"/>
                    </a:cubicBezTo>
                    <a:cubicBezTo>
                      <a:pt x="368" y="156"/>
                      <a:pt x="363" y="164"/>
                      <a:pt x="359" y="166"/>
                    </a:cubicBezTo>
                    <a:cubicBezTo>
                      <a:pt x="355" y="167"/>
                      <a:pt x="353" y="162"/>
                      <a:pt x="354" y="159"/>
                    </a:cubicBezTo>
                    <a:cubicBezTo>
                      <a:pt x="356" y="156"/>
                      <a:pt x="351" y="156"/>
                      <a:pt x="346" y="156"/>
                    </a:cubicBezTo>
                    <a:cubicBezTo>
                      <a:pt x="341" y="157"/>
                      <a:pt x="343" y="147"/>
                      <a:pt x="346" y="146"/>
                    </a:cubicBezTo>
                    <a:cubicBezTo>
                      <a:pt x="349" y="146"/>
                      <a:pt x="354" y="149"/>
                      <a:pt x="356" y="143"/>
                    </a:cubicBezTo>
                    <a:cubicBezTo>
                      <a:pt x="358" y="138"/>
                      <a:pt x="361" y="142"/>
                      <a:pt x="365" y="137"/>
                    </a:cubicBezTo>
                    <a:cubicBezTo>
                      <a:pt x="370" y="132"/>
                      <a:pt x="375" y="128"/>
                      <a:pt x="379" y="132"/>
                    </a:cubicBezTo>
                    <a:cubicBezTo>
                      <a:pt x="383" y="135"/>
                      <a:pt x="375" y="140"/>
                      <a:pt x="373" y="143"/>
                    </a:cubicBezTo>
                    <a:cubicBezTo>
                      <a:pt x="372" y="145"/>
                      <a:pt x="375" y="146"/>
                      <a:pt x="372" y="149"/>
                    </a:cubicBezTo>
                    <a:cubicBezTo>
                      <a:pt x="370" y="151"/>
                      <a:pt x="373" y="152"/>
                      <a:pt x="378" y="149"/>
                    </a:cubicBezTo>
                    <a:cubicBezTo>
                      <a:pt x="382" y="146"/>
                      <a:pt x="388" y="142"/>
                      <a:pt x="393" y="140"/>
                    </a:cubicBezTo>
                    <a:cubicBezTo>
                      <a:pt x="394" y="140"/>
                      <a:pt x="395" y="140"/>
                      <a:pt x="396" y="140"/>
                    </a:cubicBezTo>
                    <a:cubicBezTo>
                      <a:pt x="397" y="138"/>
                      <a:pt x="398" y="137"/>
                      <a:pt x="399" y="136"/>
                    </a:cubicBezTo>
                    <a:cubicBezTo>
                      <a:pt x="402" y="135"/>
                      <a:pt x="412" y="130"/>
                      <a:pt x="414" y="128"/>
                    </a:cubicBezTo>
                    <a:cubicBezTo>
                      <a:pt x="415" y="126"/>
                      <a:pt x="417" y="122"/>
                      <a:pt x="419" y="122"/>
                    </a:cubicBezTo>
                    <a:cubicBezTo>
                      <a:pt x="421" y="122"/>
                      <a:pt x="421" y="124"/>
                      <a:pt x="424" y="124"/>
                    </a:cubicBezTo>
                    <a:cubicBezTo>
                      <a:pt x="427" y="124"/>
                      <a:pt x="431" y="125"/>
                      <a:pt x="429" y="123"/>
                    </a:cubicBezTo>
                    <a:cubicBezTo>
                      <a:pt x="428" y="120"/>
                      <a:pt x="429" y="120"/>
                      <a:pt x="432" y="120"/>
                    </a:cubicBezTo>
                    <a:cubicBezTo>
                      <a:pt x="436" y="119"/>
                      <a:pt x="436" y="116"/>
                      <a:pt x="438" y="116"/>
                    </a:cubicBezTo>
                    <a:cubicBezTo>
                      <a:pt x="441" y="116"/>
                      <a:pt x="440" y="109"/>
                      <a:pt x="443" y="109"/>
                    </a:cubicBezTo>
                    <a:cubicBezTo>
                      <a:pt x="445" y="109"/>
                      <a:pt x="446" y="113"/>
                      <a:pt x="450" y="112"/>
                    </a:cubicBezTo>
                    <a:cubicBezTo>
                      <a:pt x="450" y="112"/>
                      <a:pt x="451" y="112"/>
                      <a:pt x="452" y="112"/>
                    </a:cubicBezTo>
                    <a:cubicBezTo>
                      <a:pt x="452" y="112"/>
                      <a:pt x="453" y="111"/>
                      <a:pt x="454" y="111"/>
                    </a:cubicBezTo>
                    <a:cubicBezTo>
                      <a:pt x="453" y="107"/>
                      <a:pt x="454" y="105"/>
                      <a:pt x="453" y="103"/>
                    </a:cubicBezTo>
                    <a:cubicBezTo>
                      <a:pt x="452" y="100"/>
                      <a:pt x="453" y="98"/>
                      <a:pt x="453" y="96"/>
                    </a:cubicBezTo>
                    <a:cubicBezTo>
                      <a:pt x="452" y="95"/>
                      <a:pt x="452" y="91"/>
                      <a:pt x="454" y="91"/>
                    </a:cubicBezTo>
                    <a:cubicBezTo>
                      <a:pt x="456" y="91"/>
                      <a:pt x="458" y="86"/>
                      <a:pt x="460" y="88"/>
                    </a:cubicBezTo>
                    <a:cubicBezTo>
                      <a:pt x="463" y="89"/>
                      <a:pt x="468" y="90"/>
                      <a:pt x="468" y="88"/>
                    </a:cubicBezTo>
                    <a:cubicBezTo>
                      <a:pt x="468" y="85"/>
                      <a:pt x="471" y="85"/>
                      <a:pt x="471" y="82"/>
                    </a:cubicBezTo>
                    <a:cubicBezTo>
                      <a:pt x="472" y="80"/>
                      <a:pt x="475" y="79"/>
                      <a:pt x="476" y="76"/>
                    </a:cubicBezTo>
                    <a:cubicBezTo>
                      <a:pt x="477" y="74"/>
                      <a:pt x="478" y="67"/>
                      <a:pt x="480" y="66"/>
                    </a:cubicBezTo>
                    <a:cubicBezTo>
                      <a:pt x="483" y="65"/>
                      <a:pt x="480" y="64"/>
                      <a:pt x="480" y="59"/>
                    </a:cubicBezTo>
                    <a:close/>
                    <a:moveTo>
                      <a:pt x="364" y="284"/>
                    </a:moveTo>
                    <a:cubicBezTo>
                      <a:pt x="361" y="294"/>
                      <a:pt x="367" y="299"/>
                      <a:pt x="368" y="298"/>
                    </a:cubicBezTo>
                    <a:cubicBezTo>
                      <a:pt x="370" y="297"/>
                      <a:pt x="380" y="276"/>
                      <a:pt x="378" y="273"/>
                    </a:cubicBezTo>
                    <a:cubicBezTo>
                      <a:pt x="376" y="270"/>
                      <a:pt x="366" y="275"/>
                      <a:pt x="364" y="284"/>
                    </a:cubicBezTo>
                    <a:close/>
                    <a:moveTo>
                      <a:pt x="279" y="317"/>
                    </a:moveTo>
                    <a:cubicBezTo>
                      <a:pt x="276" y="317"/>
                      <a:pt x="268" y="321"/>
                      <a:pt x="271" y="328"/>
                    </a:cubicBezTo>
                    <a:cubicBezTo>
                      <a:pt x="274" y="334"/>
                      <a:pt x="284" y="330"/>
                      <a:pt x="285" y="327"/>
                    </a:cubicBezTo>
                    <a:cubicBezTo>
                      <a:pt x="285" y="324"/>
                      <a:pt x="289" y="320"/>
                      <a:pt x="289" y="318"/>
                    </a:cubicBezTo>
                    <a:cubicBezTo>
                      <a:pt x="288" y="316"/>
                      <a:pt x="282" y="317"/>
                      <a:pt x="279" y="3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3" name="Freeform 151">
                <a:extLst>
                  <a:ext uri="{FF2B5EF4-FFF2-40B4-BE49-F238E27FC236}">
                    <a16:creationId xmlns:a16="http://schemas.microsoft.com/office/drawing/2014/main" id="{EABF83F1-A835-4E17-837E-E9BE598C81F2}"/>
                  </a:ext>
                </a:extLst>
              </p:cNvPr>
              <p:cNvSpPr>
                <a:spLocks noEditPoints="1"/>
              </p:cNvSpPr>
              <p:nvPr/>
            </p:nvSpPr>
            <p:spPr bwMode="auto">
              <a:xfrm>
                <a:off x="7074079" y="3738475"/>
                <a:ext cx="179426" cy="250945"/>
              </a:xfrm>
              <a:custGeom>
                <a:avLst/>
                <a:gdLst>
                  <a:gd name="T0" fmla="*/ 41 w 78"/>
                  <a:gd name="T1" fmla="*/ 42 h 109"/>
                  <a:gd name="T2" fmla="*/ 51 w 78"/>
                  <a:gd name="T3" fmla="*/ 49 h 109"/>
                  <a:gd name="T4" fmla="*/ 53 w 78"/>
                  <a:gd name="T5" fmla="*/ 56 h 109"/>
                  <a:gd name="T6" fmla="*/ 57 w 78"/>
                  <a:gd name="T7" fmla="*/ 60 h 109"/>
                  <a:gd name="T8" fmla="*/ 61 w 78"/>
                  <a:gd name="T9" fmla="*/ 70 h 109"/>
                  <a:gd name="T10" fmla="*/ 63 w 78"/>
                  <a:gd name="T11" fmla="*/ 68 h 109"/>
                  <a:gd name="T12" fmla="*/ 67 w 78"/>
                  <a:gd name="T13" fmla="*/ 63 h 109"/>
                  <a:gd name="T14" fmla="*/ 65 w 78"/>
                  <a:gd name="T15" fmla="*/ 53 h 109"/>
                  <a:gd name="T16" fmla="*/ 56 w 78"/>
                  <a:gd name="T17" fmla="*/ 47 h 109"/>
                  <a:gd name="T18" fmla="*/ 50 w 78"/>
                  <a:gd name="T19" fmla="*/ 40 h 109"/>
                  <a:gd name="T20" fmla="*/ 39 w 78"/>
                  <a:gd name="T21" fmla="*/ 38 h 109"/>
                  <a:gd name="T22" fmla="*/ 35 w 78"/>
                  <a:gd name="T23" fmla="*/ 30 h 109"/>
                  <a:gd name="T24" fmla="*/ 41 w 78"/>
                  <a:gd name="T25" fmla="*/ 19 h 109"/>
                  <a:gd name="T26" fmla="*/ 40 w 78"/>
                  <a:gd name="T27" fmla="*/ 6 h 109"/>
                  <a:gd name="T28" fmla="*/ 39 w 78"/>
                  <a:gd name="T29" fmla="*/ 3 h 109"/>
                  <a:gd name="T30" fmla="*/ 27 w 78"/>
                  <a:gd name="T31" fmla="*/ 2 h 109"/>
                  <a:gd name="T32" fmla="*/ 25 w 78"/>
                  <a:gd name="T33" fmla="*/ 21 h 109"/>
                  <a:gd name="T34" fmla="*/ 22 w 78"/>
                  <a:gd name="T35" fmla="*/ 20 h 109"/>
                  <a:gd name="T36" fmla="*/ 24 w 78"/>
                  <a:gd name="T37" fmla="*/ 31 h 109"/>
                  <a:gd name="T38" fmla="*/ 26 w 78"/>
                  <a:gd name="T39" fmla="*/ 37 h 109"/>
                  <a:gd name="T40" fmla="*/ 34 w 78"/>
                  <a:gd name="T41" fmla="*/ 40 h 109"/>
                  <a:gd name="T42" fmla="*/ 41 w 78"/>
                  <a:gd name="T43" fmla="*/ 42 h 109"/>
                  <a:gd name="T44" fmla="*/ 26 w 78"/>
                  <a:gd name="T45" fmla="*/ 44 h 109"/>
                  <a:gd name="T46" fmla="*/ 34 w 78"/>
                  <a:gd name="T47" fmla="*/ 53 h 109"/>
                  <a:gd name="T48" fmla="*/ 26 w 78"/>
                  <a:gd name="T49" fmla="*/ 44 h 109"/>
                  <a:gd name="T50" fmla="*/ 39 w 78"/>
                  <a:gd name="T51" fmla="*/ 67 h 109"/>
                  <a:gd name="T52" fmla="*/ 44 w 78"/>
                  <a:gd name="T53" fmla="*/ 65 h 109"/>
                  <a:gd name="T54" fmla="*/ 44 w 78"/>
                  <a:gd name="T55" fmla="*/ 71 h 109"/>
                  <a:gd name="T56" fmla="*/ 46 w 78"/>
                  <a:gd name="T57" fmla="*/ 80 h 109"/>
                  <a:gd name="T58" fmla="*/ 54 w 78"/>
                  <a:gd name="T59" fmla="*/ 67 h 109"/>
                  <a:gd name="T60" fmla="*/ 51 w 78"/>
                  <a:gd name="T61" fmla="*/ 66 h 109"/>
                  <a:gd name="T62" fmla="*/ 39 w 78"/>
                  <a:gd name="T63" fmla="*/ 56 h 109"/>
                  <a:gd name="T64" fmla="*/ 39 w 78"/>
                  <a:gd name="T65" fmla="*/ 67 h 109"/>
                  <a:gd name="T66" fmla="*/ 11 w 78"/>
                  <a:gd name="T67" fmla="*/ 72 h 109"/>
                  <a:gd name="T68" fmla="*/ 1 w 78"/>
                  <a:gd name="T69" fmla="*/ 85 h 109"/>
                  <a:gd name="T70" fmla="*/ 16 w 78"/>
                  <a:gd name="T71" fmla="*/ 72 h 109"/>
                  <a:gd name="T72" fmla="*/ 18 w 78"/>
                  <a:gd name="T73" fmla="*/ 63 h 109"/>
                  <a:gd name="T74" fmla="*/ 11 w 78"/>
                  <a:gd name="T75" fmla="*/ 72 h 109"/>
                  <a:gd name="T76" fmla="*/ 54 w 78"/>
                  <a:gd name="T77" fmla="*/ 77 h 109"/>
                  <a:gd name="T78" fmla="*/ 60 w 78"/>
                  <a:gd name="T79" fmla="*/ 73 h 109"/>
                  <a:gd name="T80" fmla="*/ 54 w 78"/>
                  <a:gd name="T81" fmla="*/ 77 h 109"/>
                  <a:gd name="T82" fmla="*/ 75 w 78"/>
                  <a:gd name="T83" fmla="*/ 95 h 109"/>
                  <a:gd name="T84" fmla="*/ 73 w 78"/>
                  <a:gd name="T85" fmla="*/ 77 h 109"/>
                  <a:gd name="T86" fmla="*/ 68 w 78"/>
                  <a:gd name="T87" fmla="*/ 77 h 109"/>
                  <a:gd name="T88" fmla="*/ 63 w 78"/>
                  <a:gd name="T89" fmla="*/ 81 h 109"/>
                  <a:gd name="T90" fmla="*/ 58 w 78"/>
                  <a:gd name="T91" fmla="*/ 85 h 109"/>
                  <a:gd name="T92" fmla="*/ 51 w 78"/>
                  <a:gd name="T93" fmla="*/ 83 h 109"/>
                  <a:gd name="T94" fmla="*/ 42 w 78"/>
                  <a:gd name="T95" fmla="*/ 88 h 109"/>
                  <a:gd name="T96" fmla="*/ 39 w 78"/>
                  <a:gd name="T97" fmla="*/ 97 h 109"/>
                  <a:gd name="T98" fmla="*/ 46 w 78"/>
                  <a:gd name="T99" fmla="*/ 93 h 109"/>
                  <a:gd name="T100" fmla="*/ 52 w 78"/>
                  <a:gd name="T101" fmla="*/ 91 h 109"/>
                  <a:gd name="T102" fmla="*/ 58 w 78"/>
                  <a:gd name="T103" fmla="*/ 105 h 109"/>
                  <a:gd name="T104" fmla="*/ 67 w 78"/>
                  <a:gd name="T105" fmla="*/ 109 h 109"/>
                  <a:gd name="T106" fmla="*/ 67 w 78"/>
                  <a:gd name="T107" fmla="*/ 99 h 109"/>
                  <a:gd name="T108" fmla="*/ 75 w 78"/>
                  <a:gd name="T109" fmla="*/ 9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8" h="109">
                    <a:moveTo>
                      <a:pt x="41" y="42"/>
                    </a:moveTo>
                    <a:cubicBezTo>
                      <a:pt x="46" y="41"/>
                      <a:pt x="52" y="47"/>
                      <a:pt x="51" y="49"/>
                    </a:cubicBezTo>
                    <a:cubicBezTo>
                      <a:pt x="50" y="51"/>
                      <a:pt x="51" y="58"/>
                      <a:pt x="53" y="56"/>
                    </a:cubicBezTo>
                    <a:cubicBezTo>
                      <a:pt x="56" y="54"/>
                      <a:pt x="59" y="57"/>
                      <a:pt x="57" y="60"/>
                    </a:cubicBezTo>
                    <a:cubicBezTo>
                      <a:pt x="55" y="63"/>
                      <a:pt x="60" y="66"/>
                      <a:pt x="61" y="70"/>
                    </a:cubicBezTo>
                    <a:cubicBezTo>
                      <a:pt x="62" y="74"/>
                      <a:pt x="64" y="71"/>
                      <a:pt x="63" y="68"/>
                    </a:cubicBezTo>
                    <a:cubicBezTo>
                      <a:pt x="63" y="65"/>
                      <a:pt x="64" y="65"/>
                      <a:pt x="67" y="63"/>
                    </a:cubicBezTo>
                    <a:cubicBezTo>
                      <a:pt x="70" y="61"/>
                      <a:pt x="67" y="57"/>
                      <a:pt x="65" y="53"/>
                    </a:cubicBezTo>
                    <a:cubicBezTo>
                      <a:pt x="63" y="49"/>
                      <a:pt x="56" y="51"/>
                      <a:pt x="56" y="47"/>
                    </a:cubicBezTo>
                    <a:cubicBezTo>
                      <a:pt x="56" y="43"/>
                      <a:pt x="51" y="42"/>
                      <a:pt x="50" y="40"/>
                    </a:cubicBezTo>
                    <a:cubicBezTo>
                      <a:pt x="50" y="38"/>
                      <a:pt x="43" y="35"/>
                      <a:pt x="39" y="38"/>
                    </a:cubicBezTo>
                    <a:cubicBezTo>
                      <a:pt x="35" y="40"/>
                      <a:pt x="38" y="34"/>
                      <a:pt x="35" y="30"/>
                    </a:cubicBezTo>
                    <a:cubicBezTo>
                      <a:pt x="32" y="27"/>
                      <a:pt x="37" y="23"/>
                      <a:pt x="41" y="19"/>
                    </a:cubicBezTo>
                    <a:cubicBezTo>
                      <a:pt x="44" y="15"/>
                      <a:pt x="40" y="9"/>
                      <a:pt x="40" y="6"/>
                    </a:cubicBezTo>
                    <a:cubicBezTo>
                      <a:pt x="41" y="3"/>
                      <a:pt x="40" y="2"/>
                      <a:pt x="39" y="3"/>
                    </a:cubicBezTo>
                    <a:cubicBezTo>
                      <a:pt x="37" y="4"/>
                      <a:pt x="30" y="0"/>
                      <a:pt x="27" y="2"/>
                    </a:cubicBezTo>
                    <a:cubicBezTo>
                      <a:pt x="24" y="4"/>
                      <a:pt x="27" y="20"/>
                      <a:pt x="25" y="21"/>
                    </a:cubicBezTo>
                    <a:cubicBezTo>
                      <a:pt x="24" y="22"/>
                      <a:pt x="22" y="18"/>
                      <a:pt x="22" y="20"/>
                    </a:cubicBezTo>
                    <a:cubicBezTo>
                      <a:pt x="21" y="22"/>
                      <a:pt x="22" y="31"/>
                      <a:pt x="24" y="31"/>
                    </a:cubicBezTo>
                    <a:cubicBezTo>
                      <a:pt x="26" y="31"/>
                      <a:pt x="27" y="33"/>
                      <a:pt x="26" y="37"/>
                    </a:cubicBezTo>
                    <a:cubicBezTo>
                      <a:pt x="25" y="41"/>
                      <a:pt x="29" y="41"/>
                      <a:pt x="34" y="40"/>
                    </a:cubicBezTo>
                    <a:cubicBezTo>
                      <a:pt x="39" y="38"/>
                      <a:pt x="37" y="43"/>
                      <a:pt x="41" y="42"/>
                    </a:cubicBezTo>
                    <a:close/>
                    <a:moveTo>
                      <a:pt x="26" y="44"/>
                    </a:moveTo>
                    <a:cubicBezTo>
                      <a:pt x="27" y="48"/>
                      <a:pt x="29" y="54"/>
                      <a:pt x="34" y="53"/>
                    </a:cubicBezTo>
                    <a:cubicBezTo>
                      <a:pt x="39" y="51"/>
                      <a:pt x="26" y="42"/>
                      <a:pt x="26" y="44"/>
                    </a:cubicBezTo>
                    <a:close/>
                    <a:moveTo>
                      <a:pt x="39" y="67"/>
                    </a:moveTo>
                    <a:cubicBezTo>
                      <a:pt x="41" y="67"/>
                      <a:pt x="44" y="67"/>
                      <a:pt x="44" y="65"/>
                    </a:cubicBezTo>
                    <a:cubicBezTo>
                      <a:pt x="44" y="63"/>
                      <a:pt x="47" y="69"/>
                      <a:pt x="44" y="71"/>
                    </a:cubicBezTo>
                    <a:cubicBezTo>
                      <a:pt x="42" y="73"/>
                      <a:pt x="42" y="79"/>
                      <a:pt x="46" y="80"/>
                    </a:cubicBezTo>
                    <a:cubicBezTo>
                      <a:pt x="49" y="81"/>
                      <a:pt x="55" y="69"/>
                      <a:pt x="54" y="67"/>
                    </a:cubicBezTo>
                    <a:cubicBezTo>
                      <a:pt x="53" y="65"/>
                      <a:pt x="50" y="69"/>
                      <a:pt x="51" y="66"/>
                    </a:cubicBezTo>
                    <a:cubicBezTo>
                      <a:pt x="52" y="63"/>
                      <a:pt x="43" y="56"/>
                      <a:pt x="39" y="56"/>
                    </a:cubicBezTo>
                    <a:cubicBezTo>
                      <a:pt x="35" y="57"/>
                      <a:pt x="37" y="68"/>
                      <a:pt x="39" y="67"/>
                    </a:cubicBezTo>
                    <a:close/>
                    <a:moveTo>
                      <a:pt x="11" y="72"/>
                    </a:moveTo>
                    <a:cubicBezTo>
                      <a:pt x="8" y="76"/>
                      <a:pt x="0" y="83"/>
                      <a:pt x="1" y="85"/>
                    </a:cubicBezTo>
                    <a:cubicBezTo>
                      <a:pt x="3" y="88"/>
                      <a:pt x="11" y="75"/>
                      <a:pt x="16" y="72"/>
                    </a:cubicBezTo>
                    <a:cubicBezTo>
                      <a:pt x="20" y="68"/>
                      <a:pt x="19" y="66"/>
                      <a:pt x="18" y="63"/>
                    </a:cubicBezTo>
                    <a:cubicBezTo>
                      <a:pt x="16" y="60"/>
                      <a:pt x="15" y="68"/>
                      <a:pt x="11" y="72"/>
                    </a:cubicBezTo>
                    <a:close/>
                    <a:moveTo>
                      <a:pt x="54" y="77"/>
                    </a:moveTo>
                    <a:cubicBezTo>
                      <a:pt x="55" y="79"/>
                      <a:pt x="62" y="75"/>
                      <a:pt x="60" y="73"/>
                    </a:cubicBezTo>
                    <a:cubicBezTo>
                      <a:pt x="58" y="70"/>
                      <a:pt x="53" y="75"/>
                      <a:pt x="54" y="77"/>
                    </a:cubicBezTo>
                    <a:close/>
                    <a:moveTo>
                      <a:pt x="75" y="95"/>
                    </a:moveTo>
                    <a:cubicBezTo>
                      <a:pt x="78" y="92"/>
                      <a:pt x="73" y="83"/>
                      <a:pt x="73" y="77"/>
                    </a:cubicBezTo>
                    <a:cubicBezTo>
                      <a:pt x="73" y="72"/>
                      <a:pt x="65" y="73"/>
                      <a:pt x="68" y="77"/>
                    </a:cubicBezTo>
                    <a:cubicBezTo>
                      <a:pt x="70" y="80"/>
                      <a:pt x="63" y="78"/>
                      <a:pt x="63" y="81"/>
                    </a:cubicBezTo>
                    <a:cubicBezTo>
                      <a:pt x="63" y="85"/>
                      <a:pt x="58" y="82"/>
                      <a:pt x="58" y="85"/>
                    </a:cubicBezTo>
                    <a:cubicBezTo>
                      <a:pt x="58" y="88"/>
                      <a:pt x="53" y="85"/>
                      <a:pt x="51" y="83"/>
                    </a:cubicBezTo>
                    <a:cubicBezTo>
                      <a:pt x="49" y="81"/>
                      <a:pt x="45" y="88"/>
                      <a:pt x="42" y="88"/>
                    </a:cubicBezTo>
                    <a:cubicBezTo>
                      <a:pt x="38" y="89"/>
                      <a:pt x="36" y="97"/>
                      <a:pt x="39" y="97"/>
                    </a:cubicBezTo>
                    <a:cubicBezTo>
                      <a:pt x="42" y="97"/>
                      <a:pt x="43" y="93"/>
                      <a:pt x="46" y="93"/>
                    </a:cubicBezTo>
                    <a:cubicBezTo>
                      <a:pt x="49" y="93"/>
                      <a:pt x="48" y="90"/>
                      <a:pt x="52" y="91"/>
                    </a:cubicBezTo>
                    <a:cubicBezTo>
                      <a:pt x="56" y="92"/>
                      <a:pt x="53" y="104"/>
                      <a:pt x="58" y="105"/>
                    </a:cubicBezTo>
                    <a:cubicBezTo>
                      <a:pt x="64" y="106"/>
                      <a:pt x="64" y="109"/>
                      <a:pt x="67" y="109"/>
                    </a:cubicBezTo>
                    <a:cubicBezTo>
                      <a:pt x="69" y="109"/>
                      <a:pt x="66" y="101"/>
                      <a:pt x="67" y="99"/>
                    </a:cubicBezTo>
                    <a:cubicBezTo>
                      <a:pt x="67" y="96"/>
                      <a:pt x="72" y="98"/>
                      <a:pt x="75" y="9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4" name="Freeform 152">
                <a:extLst>
                  <a:ext uri="{FF2B5EF4-FFF2-40B4-BE49-F238E27FC236}">
                    <a16:creationId xmlns:a16="http://schemas.microsoft.com/office/drawing/2014/main" id="{7A05884A-2FA8-49F5-A48B-87C5D1875358}"/>
                  </a:ext>
                </a:extLst>
              </p:cNvPr>
              <p:cNvSpPr>
                <a:spLocks noEditPoints="1"/>
              </p:cNvSpPr>
              <p:nvPr/>
            </p:nvSpPr>
            <p:spPr bwMode="auto">
              <a:xfrm>
                <a:off x="7515742" y="4143751"/>
                <a:ext cx="235888" cy="150567"/>
              </a:xfrm>
              <a:custGeom>
                <a:avLst/>
                <a:gdLst>
                  <a:gd name="T0" fmla="*/ 74 w 102"/>
                  <a:gd name="T1" fmla="*/ 59 h 65"/>
                  <a:gd name="T2" fmla="*/ 68 w 102"/>
                  <a:gd name="T3" fmla="*/ 54 h 65"/>
                  <a:gd name="T4" fmla="*/ 60 w 102"/>
                  <a:gd name="T5" fmla="*/ 50 h 65"/>
                  <a:gd name="T6" fmla="*/ 54 w 102"/>
                  <a:gd name="T7" fmla="*/ 39 h 65"/>
                  <a:gd name="T8" fmla="*/ 52 w 102"/>
                  <a:gd name="T9" fmla="*/ 33 h 65"/>
                  <a:gd name="T10" fmla="*/ 54 w 102"/>
                  <a:gd name="T11" fmla="*/ 28 h 65"/>
                  <a:gd name="T12" fmla="*/ 38 w 102"/>
                  <a:gd name="T13" fmla="*/ 19 h 65"/>
                  <a:gd name="T14" fmla="*/ 6 w 102"/>
                  <a:gd name="T15" fmla="*/ 1 h 65"/>
                  <a:gd name="T16" fmla="*/ 0 w 102"/>
                  <a:gd name="T17" fmla="*/ 0 h 65"/>
                  <a:gd name="T18" fmla="*/ 0 w 102"/>
                  <a:gd name="T19" fmla="*/ 50 h 65"/>
                  <a:gd name="T20" fmla="*/ 9 w 102"/>
                  <a:gd name="T21" fmla="*/ 53 h 65"/>
                  <a:gd name="T22" fmla="*/ 19 w 102"/>
                  <a:gd name="T23" fmla="*/ 48 h 65"/>
                  <a:gd name="T24" fmla="*/ 23 w 102"/>
                  <a:gd name="T25" fmla="*/ 42 h 65"/>
                  <a:gd name="T26" fmla="*/ 40 w 102"/>
                  <a:gd name="T27" fmla="*/ 46 h 65"/>
                  <a:gd name="T28" fmla="*/ 58 w 102"/>
                  <a:gd name="T29" fmla="*/ 61 h 65"/>
                  <a:gd name="T30" fmla="*/ 75 w 102"/>
                  <a:gd name="T31" fmla="*/ 64 h 65"/>
                  <a:gd name="T32" fmla="*/ 74 w 102"/>
                  <a:gd name="T33" fmla="*/ 59 h 65"/>
                  <a:gd name="T34" fmla="*/ 87 w 102"/>
                  <a:gd name="T35" fmla="*/ 17 h 65"/>
                  <a:gd name="T36" fmla="*/ 77 w 102"/>
                  <a:gd name="T37" fmla="*/ 23 h 65"/>
                  <a:gd name="T38" fmla="*/ 60 w 102"/>
                  <a:gd name="T39" fmla="*/ 24 h 65"/>
                  <a:gd name="T40" fmla="*/ 73 w 102"/>
                  <a:gd name="T41" fmla="*/ 29 h 65"/>
                  <a:gd name="T42" fmla="*/ 90 w 102"/>
                  <a:gd name="T43" fmla="*/ 21 h 65"/>
                  <a:gd name="T44" fmla="*/ 92 w 102"/>
                  <a:gd name="T45" fmla="*/ 14 h 65"/>
                  <a:gd name="T46" fmla="*/ 87 w 102"/>
                  <a:gd name="T47" fmla="*/ 17 h 65"/>
                  <a:gd name="T48" fmla="*/ 95 w 102"/>
                  <a:gd name="T49" fmla="*/ 8 h 65"/>
                  <a:gd name="T50" fmla="*/ 93 w 102"/>
                  <a:gd name="T51" fmla="*/ 9 h 65"/>
                  <a:gd name="T52" fmla="*/ 98 w 102"/>
                  <a:gd name="T53" fmla="*/ 16 h 65"/>
                  <a:gd name="T54" fmla="*/ 95 w 102"/>
                  <a:gd name="T55"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2" h="65">
                    <a:moveTo>
                      <a:pt x="74" y="59"/>
                    </a:moveTo>
                    <a:cubicBezTo>
                      <a:pt x="72" y="59"/>
                      <a:pt x="68" y="56"/>
                      <a:pt x="68" y="54"/>
                    </a:cubicBezTo>
                    <a:cubicBezTo>
                      <a:pt x="68" y="52"/>
                      <a:pt x="63" y="52"/>
                      <a:pt x="60" y="50"/>
                    </a:cubicBezTo>
                    <a:cubicBezTo>
                      <a:pt x="56" y="48"/>
                      <a:pt x="58" y="41"/>
                      <a:pt x="54" y="39"/>
                    </a:cubicBezTo>
                    <a:cubicBezTo>
                      <a:pt x="51" y="38"/>
                      <a:pt x="48" y="33"/>
                      <a:pt x="52" y="33"/>
                    </a:cubicBezTo>
                    <a:cubicBezTo>
                      <a:pt x="56" y="33"/>
                      <a:pt x="57" y="31"/>
                      <a:pt x="54" y="28"/>
                    </a:cubicBezTo>
                    <a:cubicBezTo>
                      <a:pt x="51" y="24"/>
                      <a:pt x="38" y="23"/>
                      <a:pt x="38" y="19"/>
                    </a:cubicBezTo>
                    <a:cubicBezTo>
                      <a:pt x="37" y="14"/>
                      <a:pt x="16" y="4"/>
                      <a:pt x="6" y="1"/>
                    </a:cubicBezTo>
                    <a:cubicBezTo>
                      <a:pt x="5" y="1"/>
                      <a:pt x="3" y="0"/>
                      <a:pt x="0" y="0"/>
                    </a:cubicBezTo>
                    <a:cubicBezTo>
                      <a:pt x="0" y="50"/>
                      <a:pt x="0" y="50"/>
                      <a:pt x="0" y="50"/>
                    </a:cubicBezTo>
                    <a:cubicBezTo>
                      <a:pt x="3" y="52"/>
                      <a:pt x="5" y="53"/>
                      <a:pt x="9" y="53"/>
                    </a:cubicBezTo>
                    <a:cubicBezTo>
                      <a:pt x="19" y="54"/>
                      <a:pt x="17" y="48"/>
                      <a:pt x="19" y="48"/>
                    </a:cubicBezTo>
                    <a:cubicBezTo>
                      <a:pt x="21" y="48"/>
                      <a:pt x="21" y="44"/>
                      <a:pt x="23" y="42"/>
                    </a:cubicBezTo>
                    <a:cubicBezTo>
                      <a:pt x="26" y="39"/>
                      <a:pt x="35" y="41"/>
                      <a:pt x="40" y="46"/>
                    </a:cubicBezTo>
                    <a:cubicBezTo>
                      <a:pt x="46" y="50"/>
                      <a:pt x="52" y="63"/>
                      <a:pt x="58" y="61"/>
                    </a:cubicBezTo>
                    <a:cubicBezTo>
                      <a:pt x="64" y="60"/>
                      <a:pt x="70" y="65"/>
                      <a:pt x="75" y="64"/>
                    </a:cubicBezTo>
                    <a:cubicBezTo>
                      <a:pt x="80" y="64"/>
                      <a:pt x="75" y="60"/>
                      <a:pt x="74" y="59"/>
                    </a:cubicBezTo>
                    <a:close/>
                    <a:moveTo>
                      <a:pt x="87" y="17"/>
                    </a:moveTo>
                    <a:cubicBezTo>
                      <a:pt x="87" y="19"/>
                      <a:pt x="83" y="20"/>
                      <a:pt x="77" y="23"/>
                    </a:cubicBezTo>
                    <a:cubicBezTo>
                      <a:pt x="71" y="25"/>
                      <a:pt x="61" y="20"/>
                      <a:pt x="60" y="24"/>
                    </a:cubicBezTo>
                    <a:cubicBezTo>
                      <a:pt x="60" y="26"/>
                      <a:pt x="67" y="29"/>
                      <a:pt x="73" y="29"/>
                    </a:cubicBezTo>
                    <a:cubicBezTo>
                      <a:pt x="80" y="29"/>
                      <a:pt x="90" y="23"/>
                      <a:pt x="90" y="21"/>
                    </a:cubicBezTo>
                    <a:cubicBezTo>
                      <a:pt x="90" y="19"/>
                      <a:pt x="94" y="16"/>
                      <a:pt x="92" y="14"/>
                    </a:cubicBezTo>
                    <a:cubicBezTo>
                      <a:pt x="91" y="12"/>
                      <a:pt x="87" y="15"/>
                      <a:pt x="87" y="17"/>
                    </a:cubicBezTo>
                    <a:close/>
                    <a:moveTo>
                      <a:pt x="95" y="8"/>
                    </a:moveTo>
                    <a:cubicBezTo>
                      <a:pt x="91" y="6"/>
                      <a:pt x="88" y="4"/>
                      <a:pt x="93" y="9"/>
                    </a:cubicBezTo>
                    <a:cubicBezTo>
                      <a:pt x="98" y="13"/>
                      <a:pt x="95" y="17"/>
                      <a:pt x="98" y="16"/>
                    </a:cubicBezTo>
                    <a:cubicBezTo>
                      <a:pt x="102" y="15"/>
                      <a:pt x="99" y="10"/>
                      <a:pt x="95"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5" name="Freeform 153">
                <a:extLst>
                  <a:ext uri="{FF2B5EF4-FFF2-40B4-BE49-F238E27FC236}">
                    <a16:creationId xmlns:a16="http://schemas.microsoft.com/office/drawing/2014/main" id="{F1C7C850-333E-4137-9F52-DF5797ED5B90}"/>
                  </a:ext>
                </a:extLst>
              </p:cNvPr>
              <p:cNvSpPr>
                <a:spLocks/>
              </p:cNvSpPr>
              <p:nvPr/>
            </p:nvSpPr>
            <p:spPr bwMode="auto">
              <a:xfrm>
                <a:off x="6397782" y="3909118"/>
                <a:ext cx="40151" cy="77793"/>
              </a:xfrm>
              <a:custGeom>
                <a:avLst/>
                <a:gdLst>
                  <a:gd name="T0" fmla="*/ 4 w 17"/>
                  <a:gd name="T1" fmla="*/ 0 h 34"/>
                  <a:gd name="T2" fmla="*/ 1 w 17"/>
                  <a:gd name="T3" fmla="*/ 8 h 34"/>
                  <a:gd name="T4" fmla="*/ 0 w 17"/>
                  <a:gd name="T5" fmla="*/ 19 h 34"/>
                  <a:gd name="T6" fmla="*/ 4 w 17"/>
                  <a:gd name="T7" fmla="*/ 31 h 34"/>
                  <a:gd name="T8" fmla="*/ 17 w 17"/>
                  <a:gd name="T9" fmla="*/ 19 h 34"/>
                  <a:gd name="T10" fmla="*/ 4 w 17"/>
                  <a:gd name="T11" fmla="*/ 0 h 34"/>
                </a:gdLst>
                <a:ahLst/>
                <a:cxnLst>
                  <a:cxn ang="0">
                    <a:pos x="T0" y="T1"/>
                  </a:cxn>
                  <a:cxn ang="0">
                    <a:pos x="T2" y="T3"/>
                  </a:cxn>
                  <a:cxn ang="0">
                    <a:pos x="T4" y="T5"/>
                  </a:cxn>
                  <a:cxn ang="0">
                    <a:pos x="T6" y="T7"/>
                  </a:cxn>
                  <a:cxn ang="0">
                    <a:pos x="T8" y="T9"/>
                  </a:cxn>
                  <a:cxn ang="0">
                    <a:pos x="T10" y="T11"/>
                  </a:cxn>
                </a:cxnLst>
                <a:rect l="0" t="0" r="r" b="b"/>
                <a:pathLst>
                  <a:path w="17" h="34">
                    <a:moveTo>
                      <a:pt x="4" y="0"/>
                    </a:moveTo>
                    <a:cubicBezTo>
                      <a:pt x="1" y="1"/>
                      <a:pt x="2" y="5"/>
                      <a:pt x="1" y="8"/>
                    </a:cubicBezTo>
                    <a:cubicBezTo>
                      <a:pt x="0" y="11"/>
                      <a:pt x="0" y="14"/>
                      <a:pt x="0" y="19"/>
                    </a:cubicBezTo>
                    <a:cubicBezTo>
                      <a:pt x="1" y="23"/>
                      <a:pt x="0" y="28"/>
                      <a:pt x="4" y="31"/>
                    </a:cubicBezTo>
                    <a:cubicBezTo>
                      <a:pt x="9" y="34"/>
                      <a:pt x="16" y="26"/>
                      <a:pt x="17" y="19"/>
                    </a:cubicBezTo>
                    <a:cubicBezTo>
                      <a:pt x="17" y="13"/>
                      <a:pt x="5" y="0"/>
                      <a:pt x="4"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6" name="Freeform 154">
                <a:extLst>
                  <a:ext uri="{FF2B5EF4-FFF2-40B4-BE49-F238E27FC236}">
                    <a16:creationId xmlns:a16="http://schemas.microsoft.com/office/drawing/2014/main" id="{04F24D10-53FB-4EB7-B9F4-F4B8D47F7E06}"/>
                  </a:ext>
                </a:extLst>
              </p:cNvPr>
              <p:cNvSpPr>
                <a:spLocks/>
              </p:cNvSpPr>
              <p:nvPr/>
            </p:nvSpPr>
            <p:spPr bwMode="auto">
              <a:xfrm>
                <a:off x="5706428" y="4305611"/>
                <a:ext cx="138020" cy="272275"/>
              </a:xfrm>
              <a:custGeom>
                <a:avLst/>
                <a:gdLst>
                  <a:gd name="T0" fmla="*/ 51 w 60"/>
                  <a:gd name="T1" fmla="*/ 4 h 118"/>
                  <a:gd name="T2" fmla="*/ 48 w 60"/>
                  <a:gd name="T3" fmla="*/ 6 h 118"/>
                  <a:gd name="T4" fmla="*/ 47 w 60"/>
                  <a:gd name="T5" fmla="*/ 12 h 118"/>
                  <a:gd name="T6" fmla="*/ 42 w 60"/>
                  <a:gd name="T7" fmla="*/ 16 h 118"/>
                  <a:gd name="T8" fmla="*/ 38 w 60"/>
                  <a:gd name="T9" fmla="*/ 19 h 118"/>
                  <a:gd name="T10" fmla="*/ 38 w 60"/>
                  <a:gd name="T11" fmla="*/ 23 h 118"/>
                  <a:gd name="T12" fmla="*/ 32 w 60"/>
                  <a:gd name="T13" fmla="*/ 28 h 118"/>
                  <a:gd name="T14" fmla="*/ 21 w 60"/>
                  <a:gd name="T15" fmla="*/ 34 h 118"/>
                  <a:gd name="T16" fmla="*/ 10 w 60"/>
                  <a:gd name="T17" fmla="*/ 36 h 118"/>
                  <a:gd name="T18" fmla="*/ 7 w 60"/>
                  <a:gd name="T19" fmla="*/ 47 h 118"/>
                  <a:gd name="T20" fmla="*/ 8 w 60"/>
                  <a:gd name="T21" fmla="*/ 61 h 118"/>
                  <a:gd name="T22" fmla="*/ 6 w 60"/>
                  <a:gd name="T23" fmla="*/ 78 h 118"/>
                  <a:gd name="T24" fmla="*/ 3 w 60"/>
                  <a:gd name="T25" fmla="*/ 97 h 118"/>
                  <a:gd name="T26" fmla="*/ 8 w 60"/>
                  <a:gd name="T27" fmla="*/ 112 h 118"/>
                  <a:gd name="T28" fmla="*/ 23 w 60"/>
                  <a:gd name="T29" fmla="*/ 116 h 118"/>
                  <a:gd name="T30" fmla="*/ 31 w 60"/>
                  <a:gd name="T31" fmla="*/ 113 h 118"/>
                  <a:gd name="T32" fmla="*/ 42 w 60"/>
                  <a:gd name="T33" fmla="*/ 79 h 118"/>
                  <a:gd name="T34" fmla="*/ 51 w 60"/>
                  <a:gd name="T35" fmla="*/ 47 h 118"/>
                  <a:gd name="T36" fmla="*/ 53 w 60"/>
                  <a:gd name="T37" fmla="*/ 38 h 118"/>
                  <a:gd name="T38" fmla="*/ 55 w 60"/>
                  <a:gd name="T39" fmla="*/ 33 h 118"/>
                  <a:gd name="T40" fmla="*/ 60 w 60"/>
                  <a:gd name="T41" fmla="*/ 32 h 118"/>
                  <a:gd name="T42" fmla="*/ 57 w 60"/>
                  <a:gd name="T43" fmla="*/ 17 h 118"/>
                  <a:gd name="T44" fmla="*/ 51 w 60"/>
                  <a:gd name="T45" fmla="*/ 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118">
                    <a:moveTo>
                      <a:pt x="51" y="4"/>
                    </a:moveTo>
                    <a:cubicBezTo>
                      <a:pt x="50" y="0"/>
                      <a:pt x="49" y="5"/>
                      <a:pt x="48" y="6"/>
                    </a:cubicBezTo>
                    <a:cubicBezTo>
                      <a:pt x="47" y="7"/>
                      <a:pt x="47" y="10"/>
                      <a:pt x="47" y="12"/>
                    </a:cubicBezTo>
                    <a:cubicBezTo>
                      <a:pt x="47" y="14"/>
                      <a:pt x="44" y="16"/>
                      <a:pt x="42" y="16"/>
                    </a:cubicBezTo>
                    <a:cubicBezTo>
                      <a:pt x="40" y="15"/>
                      <a:pt x="37" y="17"/>
                      <a:pt x="38" y="19"/>
                    </a:cubicBezTo>
                    <a:cubicBezTo>
                      <a:pt x="39" y="22"/>
                      <a:pt x="37" y="21"/>
                      <a:pt x="38" y="23"/>
                    </a:cubicBezTo>
                    <a:cubicBezTo>
                      <a:pt x="39" y="26"/>
                      <a:pt x="35" y="28"/>
                      <a:pt x="32" y="28"/>
                    </a:cubicBezTo>
                    <a:cubicBezTo>
                      <a:pt x="28" y="29"/>
                      <a:pt x="24" y="35"/>
                      <a:pt x="21" y="34"/>
                    </a:cubicBezTo>
                    <a:cubicBezTo>
                      <a:pt x="17" y="34"/>
                      <a:pt x="13" y="36"/>
                      <a:pt x="10" y="36"/>
                    </a:cubicBezTo>
                    <a:cubicBezTo>
                      <a:pt x="7" y="36"/>
                      <a:pt x="9" y="42"/>
                      <a:pt x="7" y="47"/>
                    </a:cubicBezTo>
                    <a:cubicBezTo>
                      <a:pt x="5" y="51"/>
                      <a:pt x="6" y="56"/>
                      <a:pt x="8" y="61"/>
                    </a:cubicBezTo>
                    <a:cubicBezTo>
                      <a:pt x="10" y="66"/>
                      <a:pt x="12" y="71"/>
                      <a:pt x="6" y="78"/>
                    </a:cubicBezTo>
                    <a:cubicBezTo>
                      <a:pt x="0" y="85"/>
                      <a:pt x="1" y="92"/>
                      <a:pt x="3" y="97"/>
                    </a:cubicBezTo>
                    <a:cubicBezTo>
                      <a:pt x="5" y="102"/>
                      <a:pt x="5" y="109"/>
                      <a:pt x="8" y="112"/>
                    </a:cubicBezTo>
                    <a:cubicBezTo>
                      <a:pt x="11" y="115"/>
                      <a:pt x="20" y="118"/>
                      <a:pt x="23" y="116"/>
                    </a:cubicBezTo>
                    <a:cubicBezTo>
                      <a:pt x="25" y="113"/>
                      <a:pt x="28" y="116"/>
                      <a:pt x="31" y="113"/>
                    </a:cubicBezTo>
                    <a:cubicBezTo>
                      <a:pt x="34" y="109"/>
                      <a:pt x="38" y="91"/>
                      <a:pt x="42" y="79"/>
                    </a:cubicBezTo>
                    <a:cubicBezTo>
                      <a:pt x="47" y="67"/>
                      <a:pt x="52" y="51"/>
                      <a:pt x="51" y="47"/>
                    </a:cubicBezTo>
                    <a:cubicBezTo>
                      <a:pt x="51" y="44"/>
                      <a:pt x="54" y="42"/>
                      <a:pt x="53" y="38"/>
                    </a:cubicBezTo>
                    <a:cubicBezTo>
                      <a:pt x="51" y="35"/>
                      <a:pt x="53" y="31"/>
                      <a:pt x="55" y="33"/>
                    </a:cubicBezTo>
                    <a:cubicBezTo>
                      <a:pt x="57" y="36"/>
                      <a:pt x="59" y="36"/>
                      <a:pt x="60" y="32"/>
                    </a:cubicBezTo>
                    <a:cubicBezTo>
                      <a:pt x="60" y="29"/>
                      <a:pt x="57" y="23"/>
                      <a:pt x="57" y="17"/>
                    </a:cubicBezTo>
                    <a:cubicBezTo>
                      <a:pt x="56" y="12"/>
                      <a:pt x="52" y="7"/>
                      <a:pt x="51" y="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7" name="Freeform 155">
                <a:extLst>
                  <a:ext uri="{FF2B5EF4-FFF2-40B4-BE49-F238E27FC236}">
                    <a16:creationId xmlns:a16="http://schemas.microsoft.com/office/drawing/2014/main" id="{E42BE77C-1DDB-4885-9070-908231D6B54A}"/>
                  </a:ext>
                </a:extLst>
              </p:cNvPr>
              <p:cNvSpPr>
                <a:spLocks noEditPoints="1"/>
              </p:cNvSpPr>
              <p:nvPr/>
            </p:nvSpPr>
            <p:spPr bwMode="auto">
              <a:xfrm>
                <a:off x="5701409" y="3729692"/>
                <a:ext cx="222086" cy="133001"/>
              </a:xfrm>
              <a:custGeom>
                <a:avLst/>
                <a:gdLst>
                  <a:gd name="T0" fmla="*/ 68 w 96"/>
                  <a:gd name="T1" fmla="*/ 2 h 58"/>
                  <a:gd name="T2" fmla="*/ 52 w 96"/>
                  <a:gd name="T3" fmla="*/ 3 h 58"/>
                  <a:gd name="T4" fmla="*/ 40 w 96"/>
                  <a:gd name="T5" fmla="*/ 14 h 58"/>
                  <a:gd name="T6" fmla="*/ 34 w 96"/>
                  <a:gd name="T7" fmla="*/ 16 h 58"/>
                  <a:gd name="T8" fmla="*/ 23 w 96"/>
                  <a:gd name="T9" fmla="*/ 14 h 58"/>
                  <a:gd name="T10" fmla="*/ 13 w 96"/>
                  <a:gd name="T11" fmla="*/ 13 h 58"/>
                  <a:gd name="T12" fmla="*/ 7 w 96"/>
                  <a:gd name="T13" fmla="*/ 12 h 58"/>
                  <a:gd name="T14" fmla="*/ 4 w 96"/>
                  <a:gd name="T15" fmla="*/ 15 h 58"/>
                  <a:gd name="T16" fmla="*/ 4 w 96"/>
                  <a:gd name="T17" fmla="*/ 19 h 58"/>
                  <a:gd name="T18" fmla="*/ 0 w 96"/>
                  <a:gd name="T19" fmla="*/ 22 h 58"/>
                  <a:gd name="T20" fmla="*/ 1 w 96"/>
                  <a:gd name="T21" fmla="*/ 26 h 58"/>
                  <a:gd name="T22" fmla="*/ 3 w 96"/>
                  <a:gd name="T23" fmla="*/ 39 h 58"/>
                  <a:gd name="T24" fmla="*/ 6 w 96"/>
                  <a:gd name="T25" fmla="*/ 51 h 58"/>
                  <a:gd name="T26" fmla="*/ 21 w 96"/>
                  <a:gd name="T27" fmla="*/ 49 h 58"/>
                  <a:gd name="T28" fmla="*/ 31 w 96"/>
                  <a:gd name="T29" fmla="*/ 46 h 58"/>
                  <a:gd name="T30" fmla="*/ 40 w 96"/>
                  <a:gd name="T31" fmla="*/ 42 h 58"/>
                  <a:gd name="T32" fmla="*/ 48 w 96"/>
                  <a:gd name="T33" fmla="*/ 41 h 58"/>
                  <a:gd name="T34" fmla="*/ 54 w 96"/>
                  <a:gd name="T35" fmla="*/ 36 h 58"/>
                  <a:gd name="T36" fmla="*/ 71 w 96"/>
                  <a:gd name="T37" fmla="*/ 31 h 58"/>
                  <a:gd name="T38" fmla="*/ 79 w 96"/>
                  <a:gd name="T39" fmla="*/ 23 h 58"/>
                  <a:gd name="T40" fmla="*/ 86 w 96"/>
                  <a:gd name="T41" fmla="*/ 20 h 58"/>
                  <a:gd name="T42" fmla="*/ 76 w 96"/>
                  <a:gd name="T43" fmla="*/ 0 h 58"/>
                  <a:gd name="T44" fmla="*/ 68 w 96"/>
                  <a:gd name="T45" fmla="*/ 2 h 58"/>
                  <a:gd name="T46" fmla="*/ 88 w 96"/>
                  <a:gd name="T47" fmla="*/ 55 h 58"/>
                  <a:gd name="T48" fmla="*/ 96 w 96"/>
                  <a:gd name="T49" fmla="*/ 54 h 58"/>
                  <a:gd name="T50" fmla="*/ 88 w 96"/>
                  <a:gd name="T51"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6" h="58">
                    <a:moveTo>
                      <a:pt x="68" y="2"/>
                    </a:moveTo>
                    <a:cubicBezTo>
                      <a:pt x="64" y="3"/>
                      <a:pt x="54" y="2"/>
                      <a:pt x="52" y="3"/>
                    </a:cubicBezTo>
                    <a:cubicBezTo>
                      <a:pt x="51" y="4"/>
                      <a:pt x="41" y="11"/>
                      <a:pt x="40" y="14"/>
                    </a:cubicBezTo>
                    <a:cubicBezTo>
                      <a:pt x="38" y="17"/>
                      <a:pt x="36" y="17"/>
                      <a:pt x="34" y="16"/>
                    </a:cubicBezTo>
                    <a:cubicBezTo>
                      <a:pt x="32" y="14"/>
                      <a:pt x="24" y="15"/>
                      <a:pt x="23" y="14"/>
                    </a:cubicBezTo>
                    <a:cubicBezTo>
                      <a:pt x="22" y="13"/>
                      <a:pt x="16" y="13"/>
                      <a:pt x="13" y="13"/>
                    </a:cubicBezTo>
                    <a:cubicBezTo>
                      <a:pt x="10" y="14"/>
                      <a:pt x="9" y="12"/>
                      <a:pt x="7" y="12"/>
                    </a:cubicBezTo>
                    <a:cubicBezTo>
                      <a:pt x="6" y="13"/>
                      <a:pt x="4" y="14"/>
                      <a:pt x="4" y="15"/>
                    </a:cubicBezTo>
                    <a:cubicBezTo>
                      <a:pt x="3" y="16"/>
                      <a:pt x="4" y="19"/>
                      <a:pt x="4" y="19"/>
                    </a:cubicBezTo>
                    <a:cubicBezTo>
                      <a:pt x="4" y="20"/>
                      <a:pt x="2" y="20"/>
                      <a:pt x="0" y="22"/>
                    </a:cubicBezTo>
                    <a:cubicBezTo>
                      <a:pt x="1" y="23"/>
                      <a:pt x="1" y="25"/>
                      <a:pt x="1" y="26"/>
                    </a:cubicBezTo>
                    <a:cubicBezTo>
                      <a:pt x="0" y="29"/>
                      <a:pt x="1" y="36"/>
                      <a:pt x="3" y="39"/>
                    </a:cubicBezTo>
                    <a:cubicBezTo>
                      <a:pt x="6" y="43"/>
                      <a:pt x="5" y="50"/>
                      <a:pt x="6" y="51"/>
                    </a:cubicBezTo>
                    <a:cubicBezTo>
                      <a:pt x="7" y="52"/>
                      <a:pt x="17" y="52"/>
                      <a:pt x="21" y="49"/>
                    </a:cubicBezTo>
                    <a:cubicBezTo>
                      <a:pt x="25" y="47"/>
                      <a:pt x="28" y="46"/>
                      <a:pt x="31" y="46"/>
                    </a:cubicBezTo>
                    <a:cubicBezTo>
                      <a:pt x="34" y="46"/>
                      <a:pt x="39" y="43"/>
                      <a:pt x="40" y="42"/>
                    </a:cubicBezTo>
                    <a:cubicBezTo>
                      <a:pt x="41" y="40"/>
                      <a:pt x="46" y="40"/>
                      <a:pt x="48" y="41"/>
                    </a:cubicBezTo>
                    <a:cubicBezTo>
                      <a:pt x="50" y="41"/>
                      <a:pt x="52" y="39"/>
                      <a:pt x="54" y="36"/>
                    </a:cubicBezTo>
                    <a:cubicBezTo>
                      <a:pt x="56" y="34"/>
                      <a:pt x="64" y="33"/>
                      <a:pt x="71" y="31"/>
                    </a:cubicBezTo>
                    <a:cubicBezTo>
                      <a:pt x="79" y="28"/>
                      <a:pt x="77" y="25"/>
                      <a:pt x="79" y="23"/>
                    </a:cubicBezTo>
                    <a:cubicBezTo>
                      <a:pt x="80" y="21"/>
                      <a:pt x="82" y="21"/>
                      <a:pt x="86" y="20"/>
                    </a:cubicBezTo>
                    <a:cubicBezTo>
                      <a:pt x="82" y="13"/>
                      <a:pt x="78" y="4"/>
                      <a:pt x="76" y="0"/>
                    </a:cubicBezTo>
                    <a:cubicBezTo>
                      <a:pt x="72" y="1"/>
                      <a:pt x="69" y="2"/>
                      <a:pt x="68" y="2"/>
                    </a:cubicBezTo>
                    <a:close/>
                    <a:moveTo>
                      <a:pt x="88" y="55"/>
                    </a:moveTo>
                    <a:cubicBezTo>
                      <a:pt x="90" y="58"/>
                      <a:pt x="96" y="55"/>
                      <a:pt x="96" y="54"/>
                    </a:cubicBezTo>
                    <a:cubicBezTo>
                      <a:pt x="96" y="53"/>
                      <a:pt x="85" y="52"/>
                      <a:pt x="88" y="5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8" name="Freeform 156">
                <a:extLst>
                  <a:ext uri="{FF2B5EF4-FFF2-40B4-BE49-F238E27FC236}">
                    <a16:creationId xmlns:a16="http://schemas.microsoft.com/office/drawing/2014/main" id="{F2481323-97D8-4411-9DE7-007C29CB22D5}"/>
                  </a:ext>
                </a:extLst>
              </p:cNvPr>
              <p:cNvSpPr>
                <a:spLocks noEditPoints="1"/>
              </p:cNvSpPr>
              <p:nvPr/>
            </p:nvSpPr>
            <p:spPr bwMode="auto">
              <a:xfrm>
                <a:off x="7771707" y="4192686"/>
                <a:ext cx="151822" cy="107906"/>
              </a:xfrm>
              <a:custGeom>
                <a:avLst/>
                <a:gdLst>
                  <a:gd name="T0" fmla="*/ 1 w 66"/>
                  <a:gd name="T1" fmla="*/ 2 h 47"/>
                  <a:gd name="T2" fmla="*/ 11 w 66"/>
                  <a:gd name="T3" fmla="*/ 13 h 47"/>
                  <a:gd name="T4" fmla="*/ 1 w 66"/>
                  <a:gd name="T5" fmla="*/ 2 h 47"/>
                  <a:gd name="T6" fmla="*/ 16 w 66"/>
                  <a:gd name="T7" fmla="*/ 12 h 47"/>
                  <a:gd name="T8" fmla="*/ 23 w 66"/>
                  <a:gd name="T9" fmla="*/ 17 h 47"/>
                  <a:gd name="T10" fmla="*/ 16 w 66"/>
                  <a:gd name="T11" fmla="*/ 12 h 47"/>
                  <a:gd name="T12" fmla="*/ 43 w 66"/>
                  <a:gd name="T13" fmla="*/ 26 h 47"/>
                  <a:gd name="T14" fmla="*/ 32 w 66"/>
                  <a:gd name="T15" fmla="*/ 20 h 47"/>
                  <a:gd name="T16" fmla="*/ 43 w 66"/>
                  <a:gd name="T17" fmla="*/ 26 h 47"/>
                  <a:gd name="T18" fmla="*/ 41 w 66"/>
                  <a:gd name="T19" fmla="*/ 34 h 47"/>
                  <a:gd name="T20" fmla="*/ 50 w 66"/>
                  <a:gd name="T21" fmla="*/ 38 h 47"/>
                  <a:gd name="T22" fmla="*/ 41 w 66"/>
                  <a:gd name="T23" fmla="*/ 34 h 47"/>
                  <a:gd name="T24" fmla="*/ 56 w 66"/>
                  <a:gd name="T25" fmla="*/ 42 h 47"/>
                  <a:gd name="T26" fmla="*/ 63 w 66"/>
                  <a:gd name="T27" fmla="*/ 45 h 47"/>
                  <a:gd name="T28" fmla="*/ 56 w 66"/>
                  <a:gd name="T29" fmla="*/ 42 h 47"/>
                  <a:gd name="T30" fmla="*/ 50 w 66"/>
                  <a:gd name="T31" fmla="*/ 26 h 47"/>
                  <a:gd name="T32" fmla="*/ 56 w 66"/>
                  <a:gd name="T33" fmla="*/ 37 h 47"/>
                  <a:gd name="T34" fmla="*/ 50 w 66"/>
                  <a:gd name="T3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47">
                    <a:moveTo>
                      <a:pt x="1" y="2"/>
                    </a:moveTo>
                    <a:cubicBezTo>
                      <a:pt x="0" y="4"/>
                      <a:pt x="8" y="15"/>
                      <a:pt x="11" y="13"/>
                    </a:cubicBezTo>
                    <a:cubicBezTo>
                      <a:pt x="16" y="10"/>
                      <a:pt x="1" y="0"/>
                      <a:pt x="1" y="2"/>
                    </a:cubicBezTo>
                    <a:close/>
                    <a:moveTo>
                      <a:pt x="16" y="12"/>
                    </a:moveTo>
                    <a:cubicBezTo>
                      <a:pt x="16" y="13"/>
                      <a:pt x="22" y="18"/>
                      <a:pt x="23" y="17"/>
                    </a:cubicBezTo>
                    <a:cubicBezTo>
                      <a:pt x="24" y="16"/>
                      <a:pt x="16" y="10"/>
                      <a:pt x="16" y="12"/>
                    </a:cubicBezTo>
                    <a:close/>
                    <a:moveTo>
                      <a:pt x="43" y="26"/>
                    </a:moveTo>
                    <a:cubicBezTo>
                      <a:pt x="45" y="25"/>
                      <a:pt x="32" y="18"/>
                      <a:pt x="32" y="20"/>
                    </a:cubicBezTo>
                    <a:cubicBezTo>
                      <a:pt x="31" y="22"/>
                      <a:pt x="41" y="27"/>
                      <a:pt x="43" y="26"/>
                    </a:cubicBezTo>
                    <a:close/>
                    <a:moveTo>
                      <a:pt x="41" y="34"/>
                    </a:moveTo>
                    <a:cubicBezTo>
                      <a:pt x="42" y="37"/>
                      <a:pt x="47" y="39"/>
                      <a:pt x="50" y="38"/>
                    </a:cubicBezTo>
                    <a:cubicBezTo>
                      <a:pt x="52" y="37"/>
                      <a:pt x="41" y="30"/>
                      <a:pt x="41" y="34"/>
                    </a:cubicBezTo>
                    <a:close/>
                    <a:moveTo>
                      <a:pt x="56" y="42"/>
                    </a:moveTo>
                    <a:cubicBezTo>
                      <a:pt x="56" y="42"/>
                      <a:pt x="61" y="47"/>
                      <a:pt x="63" y="45"/>
                    </a:cubicBezTo>
                    <a:cubicBezTo>
                      <a:pt x="66" y="44"/>
                      <a:pt x="55" y="40"/>
                      <a:pt x="56" y="42"/>
                    </a:cubicBezTo>
                    <a:close/>
                    <a:moveTo>
                      <a:pt x="50" y="26"/>
                    </a:moveTo>
                    <a:cubicBezTo>
                      <a:pt x="48" y="30"/>
                      <a:pt x="55" y="36"/>
                      <a:pt x="56" y="37"/>
                    </a:cubicBezTo>
                    <a:cubicBezTo>
                      <a:pt x="57" y="37"/>
                      <a:pt x="51" y="23"/>
                      <a:pt x="50"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9" name="Freeform 157">
                <a:extLst>
                  <a:ext uri="{FF2B5EF4-FFF2-40B4-BE49-F238E27FC236}">
                    <a16:creationId xmlns:a16="http://schemas.microsoft.com/office/drawing/2014/main" id="{EDDB3AE5-B541-4FE0-BC29-FB5475E57243}"/>
                  </a:ext>
                </a:extLst>
              </p:cNvPr>
              <p:cNvSpPr>
                <a:spLocks noEditPoints="1"/>
              </p:cNvSpPr>
              <p:nvPr/>
            </p:nvSpPr>
            <p:spPr bwMode="auto">
              <a:xfrm>
                <a:off x="7771707" y="4192686"/>
                <a:ext cx="151822" cy="107906"/>
              </a:xfrm>
              <a:custGeom>
                <a:avLst/>
                <a:gdLst>
                  <a:gd name="T0" fmla="*/ 1 w 66"/>
                  <a:gd name="T1" fmla="*/ 2 h 47"/>
                  <a:gd name="T2" fmla="*/ 11 w 66"/>
                  <a:gd name="T3" fmla="*/ 13 h 47"/>
                  <a:gd name="T4" fmla="*/ 1 w 66"/>
                  <a:gd name="T5" fmla="*/ 2 h 47"/>
                  <a:gd name="T6" fmla="*/ 16 w 66"/>
                  <a:gd name="T7" fmla="*/ 12 h 47"/>
                  <a:gd name="T8" fmla="*/ 23 w 66"/>
                  <a:gd name="T9" fmla="*/ 17 h 47"/>
                  <a:gd name="T10" fmla="*/ 16 w 66"/>
                  <a:gd name="T11" fmla="*/ 12 h 47"/>
                  <a:gd name="T12" fmla="*/ 43 w 66"/>
                  <a:gd name="T13" fmla="*/ 26 h 47"/>
                  <a:gd name="T14" fmla="*/ 32 w 66"/>
                  <a:gd name="T15" fmla="*/ 20 h 47"/>
                  <a:gd name="T16" fmla="*/ 43 w 66"/>
                  <a:gd name="T17" fmla="*/ 26 h 47"/>
                  <a:gd name="T18" fmla="*/ 41 w 66"/>
                  <a:gd name="T19" fmla="*/ 34 h 47"/>
                  <a:gd name="T20" fmla="*/ 50 w 66"/>
                  <a:gd name="T21" fmla="*/ 38 h 47"/>
                  <a:gd name="T22" fmla="*/ 41 w 66"/>
                  <a:gd name="T23" fmla="*/ 34 h 47"/>
                  <a:gd name="T24" fmla="*/ 56 w 66"/>
                  <a:gd name="T25" fmla="*/ 42 h 47"/>
                  <a:gd name="T26" fmla="*/ 63 w 66"/>
                  <a:gd name="T27" fmla="*/ 45 h 47"/>
                  <a:gd name="T28" fmla="*/ 56 w 66"/>
                  <a:gd name="T29" fmla="*/ 42 h 47"/>
                  <a:gd name="T30" fmla="*/ 50 w 66"/>
                  <a:gd name="T31" fmla="*/ 26 h 47"/>
                  <a:gd name="T32" fmla="*/ 56 w 66"/>
                  <a:gd name="T33" fmla="*/ 37 h 47"/>
                  <a:gd name="T34" fmla="*/ 50 w 66"/>
                  <a:gd name="T3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47">
                    <a:moveTo>
                      <a:pt x="1" y="2"/>
                    </a:moveTo>
                    <a:cubicBezTo>
                      <a:pt x="0" y="4"/>
                      <a:pt x="8" y="15"/>
                      <a:pt x="11" y="13"/>
                    </a:cubicBezTo>
                    <a:cubicBezTo>
                      <a:pt x="16" y="10"/>
                      <a:pt x="1" y="0"/>
                      <a:pt x="1" y="2"/>
                    </a:cubicBezTo>
                    <a:close/>
                    <a:moveTo>
                      <a:pt x="16" y="12"/>
                    </a:moveTo>
                    <a:cubicBezTo>
                      <a:pt x="16" y="13"/>
                      <a:pt x="22" y="18"/>
                      <a:pt x="23" y="17"/>
                    </a:cubicBezTo>
                    <a:cubicBezTo>
                      <a:pt x="24" y="16"/>
                      <a:pt x="16" y="10"/>
                      <a:pt x="16" y="12"/>
                    </a:cubicBezTo>
                    <a:close/>
                    <a:moveTo>
                      <a:pt x="43" y="26"/>
                    </a:moveTo>
                    <a:cubicBezTo>
                      <a:pt x="45" y="25"/>
                      <a:pt x="32" y="18"/>
                      <a:pt x="32" y="20"/>
                    </a:cubicBezTo>
                    <a:cubicBezTo>
                      <a:pt x="31" y="22"/>
                      <a:pt x="41" y="27"/>
                      <a:pt x="43" y="26"/>
                    </a:cubicBezTo>
                    <a:close/>
                    <a:moveTo>
                      <a:pt x="41" y="34"/>
                    </a:moveTo>
                    <a:cubicBezTo>
                      <a:pt x="42" y="37"/>
                      <a:pt x="47" y="39"/>
                      <a:pt x="50" y="38"/>
                    </a:cubicBezTo>
                    <a:cubicBezTo>
                      <a:pt x="52" y="37"/>
                      <a:pt x="41" y="30"/>
                      <a:pt x="41" y="34"/>
                    </a:cubicBezTo>
                    <a:close/>
                    <a:moveTo>
                      <a:pt x="56" y="42"/>
                    </a:moveTo>
                    <a:cubicBezTo>
                      <a:pt x="56" y="42"/>
                      <a:pt x="61" y="47"/>
                      <a:pt x="63" y="45"/>
                    </a:cubicBezTo>
                    <a:cubicBezTo>
                      <a:pt x="66" y="44"/>
                      <a:pt x="55" y="40"/>
                      <a:pt x="56" y="42"/>
                    </a:cubicBezTo>
                    <a:close/>
                    <a:moveTo>
                      <a:pt x="50" y="26"/>
                    </a:moveTo>
                    <a:cubicBezTo>
                      <a:pt x="48" y="30"/>
                      <a:pt x="55" y="36"/>
                      <a:pt x="56" y="37"/>
                    </a:cubicBezTo>
                    <a:cubicBezTo>
                      <a:pt x="57" y="37"/>
                      <a:pt x="51" y="23"/>
                      <a:pt x="50"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0" name="Freeform 159">
                <a:extLst>
                  <a:ext uri="{FF2B5EF4-FFF2-40B4-BE49-F238E27FC236}">
                    <a16:creationId xmlns:a16="http://schemas.microsoft.com/office/drawing/2014/main" id="{5773DC10-43AA-4B18-8A1A-8CCFF8DE3F85}"/>
                  </a:ext>
                </a:extLst>
              </p:cNvPr>
              <p:cNvSpPr>
                <a:spLocks noEditPoints="1"/>
              </p:cNvSpPr>
              <p:nvPr/>
            </p:nvSpPr>
            <p:spPr bwMode="auto">
              <a:xfrm>
                <a:off x="7988774" y="4773623"/>
                <a:ext cx="232124" cy="276040"/>
              </a:xfrm>
              <a:custGeom>
                <a:avLst/>
                <a:gdLst>
                  <a:gd name="T0" fmla="*/ 62 w 101"/>
                  <a:gd name="T1" fmla="*/ 58 h 120"/>
                  <a:gd name="T2" fmla="*/ 56 w 101"/>
                  <a:gd name="T3" fmla="*/ 60 h 120"/>
                  <a:gd name="T4" fmla="*/ 48 w 101"/>
                  <a:gd name="T5" fmla="*/ 56 h 120"/>
                  <a:gd name="T6" fmla="*/ 44 w 101"/>
                  <a:gd name="T7" fmla="*/ 63 h 120"/>
                  <a:gd name="T8" fmla="*/ 37 w 101"/>
                  <a:gd name="T9" fmla="*/ 75 h 120"/>
                  <a:gd name="T10" fmla="*/ 15 w 101"/>
                  <a:gd name="T11" fmla="*/ 89 h 120"/>
                  <a:gd name="T12" fmla="*/ 5 w 101"/>
                  <a:gd name="T13" fmla="*/ 99 h 120"/>
                  <a:gd name="T14" fmla="*/ 3 w 101"/>
                  <a:gd name="T15" fmla="*/ 108 h 120"/>
                  <a:gd name="T16" fmla="*/ 10 w 101"/>
                  <a:gd name="T17" fmla="*/ 111 h 120"/>
                  <a:gd name="T18" fmla="*/ 16 w 101"/>
                  <a:gd name="T19" fmla="*/ 113 h 120"/>
                  <a:gd name="T20" fmla="*/ 31 w 101"/>
                  <a:gd name="T21" fmla="*/ 110 h 120"/>
                  <a:gd name="T22" fmla="*/ 36 w 101"/>
                  <a:gd name="T23" fmla="*/ 100 h 120"/>
                  <a:gd name="T24" fmla="*/ 40 w 101"/>
                  <a:gd name="T25" fmla="*/ 92 h 120"/>
                  <a:gd name="T26" fmla="*/ 49 w 101"/>
                  <a:gd name="T27" fmla="*/ 87 h 120"/>
                  <a:gd name="T28" fmla="*/ 52 w 101"/>
                  <a:gd name="T29" fmla="*/ 82 h 120"/>
                  <a:gd name="T30" fmla="*/ 57 w 101"/>
                  <a:gd name="T31" fmla="*/ 75 h 120"/>
                  <a:gd name="T32" fmla="*/ 64 w 101"/>
                  <a:gd name="T33" fmla="*/ 64 h 120"/>
                  <a:gd name="T34" fmla="*/ 62 w 101"/>
                  <a:gd name="T35" fmla="*/ 58 h 120"/>
                  <a:gd name="T36" fmla="*/ 11 w 101"/>
                  <a:gd name="T37" fmla="*/ 119 h 120"/>
                  <a:gd name="T38" fmla="*/ 14 w 101"/>
                  <a:gd name="T39" fmla="*/ 116 h 120"/>
                  <a:gd name="T40" fmla="*/ 11 w 101"/>
                  <a:gd name="T41" fmla="*/ 119 h 120"/>
                  <a:gd name="T42" fmla="*/ 92 w 101"/>
                  <a:gd name="T43" fmla="*/ 29 h 120"/>
                  <a:gd name="T44" fmla="*/ 84 w 101"/>
                  <a:gd name="T45" fmla="*/ 28 h 120"/>
                  <a:gd name="T46" fmla="*/ 79 w 101"/>
                  <a:gd name="T47" fmla="*/ 23 h 120"/>
                  <a:gd name="T48" fmla="*/ 75 w 101"/>
                  <a:gd name="T49" fmla="*/ 17 h 120"/>
                  <a:gd name="T50" fmla="*/ 75 w 101"/>
                  <a:gd name="T51" fmla="*/ 21 h 120"/>
                  <a:gd name="T52" fmla="*/ 72 w 101"/>
                  <a:gd name="T53" fmla="*/ 20 h 120"/>
                  <a:gd name="T54" fmla="*/ 69 w 101"/>
                  <a:gd name="T55" fmla="*/ 14 h 120"/>
                  <a:gd name="T56" fmla="*/ 66 w 101"/>
                  <a:gd name="T57" fmla="*/ 7 h 120"/>
                  <a:gd name="T58" fmla="*/ 56 w 101"/>
                  <a:gd name="T59" fmla="*/ 0 h 120"/>
                  <a:gd name="T60" fmla="*/ 58 w 101"/>
                  <a:gd name="T61" fmla="*/ 8 h 120"/>
                  <a:gd name="T62" fmla="*/ 64 w 101"/>
                  <a:gd name="T63" fmla="*/ 14 h 120"/>
                  <a:gd name="T64" fmla="*/ 69 w 101"/>
                  <a:gd name="T65" fmla="*/ 20 h 120"/>
                  <a:gd name="T66" fmla="*/ 67 w 101"/>
                  <a:gd name="T67" fmla="*/ 32 h 120"/>
                  <a:gd name="T68" fmla="*/ 61 w 101"/>
                  <a:gd name="T69" fmla="*/ 40 h 120"/>
                  <a:gd name="T70" fmla="*/ 72 w 101"/>
                  <a:gd name="T71" fmla="*/ 49 h 120"/>
                  <a:gd name="T72" fmla="*/ 69 w 101"/>
                  <a:gd name="T73" fmla="*/ 62 h 120"/>
                  <a:gd name="T74" fmla="*/ 77 w 101"/>
                  <a:gd name="T75" fmla="*/ 63 h 120"/>
                  <a:gd name="T76" fmla="*/ 85 w 101"/>
                  <a:gd name="T77" fmla="*/ 51 h 120"/>
                  <a:gd name="T78" fmla="*/ 88 w 101"/>
                  <a:gd name="T79" fmla="*/ 42 h 120"/>
                  <a:gd name="T80" fmla="*/ 93 w 101"/>
                  <a:gd name="T81" fmla="*/ 40 h 120"/>
                  <a:gd name="T82" fmla="*/ 97 w 101"/>
                  <a:gd name="T83" fmla="*/ 36 h 120"/>
                  <a:gd name="T84" fmla="*/ 99 w 101"/>
                  <a:gd name="T85" fmla="*/ 29 h 120"/>
                  <a:gd name="T86" fmla="*/ 92 w 101"/>
                  <a:gd name="T87" fmla="*/ 2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120">
                    <a:moveTo>
                      <a:pt x="62" y="58"/>
                    </a:moveTo>
                    <a:cubicBezTo>
                      <a:pt x="60" y="56"/>
                      <a:pt x="59" y="58"/>
                      <a:pt x="56" y="60"/>
                    </a:cubicBezTo>
                    <a:cubicBezTo>
                      <a:pt x="53" y="61"/>
                      <a:pt x="52" y="54"/>
                      <a:pt x="48" y="56"/>
                    </a:cubicBezTo>
                    <a:cubicBezTo>
                      <a:pt x="45" y="59"/>
                      <a:pt x="48" y="60"/>
                      <a:pt x="44" y="63"/>
                    </a:cubicBezTo>
                    <a:cubicBezTo>
                      <a:pt x="40" y="67"/>
                      <a:pt x="42" y="68"/>
                      <a:pt x="37" y="75"/>
                    </a:cubicBezTo>
                    <a:cubicBezTo>
                      <a:pt x="33" y="82"/>
                      <a:pt x="18" y="85"/>
                      <a:pt x="15" y="89"/>
                    </a:cubicBezTo>
                    <a:cubicBezTo>
                      <a:pt x="13" y="93"/>
                      <a:pt x="5" y="96"/>
                      <a:pt x="5" y="99"/>
                    </a:cubicBezTo>
                    <a:cubicBezTo>
                      <a:pt x="5" y="102"/>
                      <a:pt x="0" y="104"/>
                      <a:pt x="3" y="108"/>
                    </a:cubicBezTo>
                    <a:cubicBezTo>
                      <a:pt x="5" y="111"/>
                      <a:pt x="8" y="108"/>
                      <a:pt x="10" y="111"/>
                    </a:cubicBezTo>
                    <a:cubicBezTo>
                      <a:pt x="13" y="113"/>
                      <a:pt x="15" y="111"/>
                      <a:pt x="16" y="113"/>
                    </a:cubicBezTo>
                    <a:cubicBezTo>
                      <a:pt x="17" y="115"/>
                      <a:pt x="25" y="115"/>
                      <a:pt x="31" y="110"/>
                    </a:cubicBezTo>
                    <a:cubicBezTo>
                      <a:pt x="37" y="104"/>
                      <a:pt x="34" y="102"/>
                      <a:pt x="36" y="100"/>
                    </a:cubicBezTo>
                    <a:cubicBezTo>
                      <a:pt x="39" y="99"/>
                      <a:pt x="39" y="95"/>
                      <a:pt x="40" y="92"/>
                    </a:cubicBezTo>
                    <a:cubicBezTo>
                      <a:pt x="42" y="89"/>
                      <a:pt x="43" y="87"/>
                      <a:pt x="49" y="87"/>
                    </a:cubicBezTo>
                    <a:cubicBezTo>
                      <a:pt x="56" y="87"/>
                      <a:pt x="52" y="85"/>
                      <a:pt x="52" y="82"/>
                    </a:cubicBezTo>
                    <a:cubicBezTo>
                      <a:pt x="52" y="79"/>
                      <a:pt x="57" y="79"/>
                      <a:pt x="57" y="75"/>
                    </a:cubicBezTo>
                    <a:cubicBezTo>
                      <a:pt x="57" y="71"/>
                      <a:pt x="65" y="67"/>
                      <a:pt x="64" y="64"/>
                    </a:cubicBezTo>
                    <a:cubicBezTo>
                      <a:pt x="62" y="61"/>
                      <a:pt x="65" y="59"/>
                      <a:pt x="62" y="58"/>
                    </a:cubicBezTo>
                    <a:close/>
                    <a:moveTo>
                      <a:pt x="11" y="119"/>
                    </a:moveTo>
                    <a:cubicBezTo>
                      <a:pt x="12" y="120"/>
                      <a:pt x="16" y="118"/>
                      <a:pt x="14" y="116"/>
                    </a:cubicBezTo>
                    <a:cubicBezTo>
                      <a:pt x="12" y="113"/>
                      <a:pt x="8" y="118"/>
                      <a:pt x="11" y="119"/>
                    </a:cubicBezTo>
                    <a:close/>
                    <a:moveTo>
                      <a:pt x="92" y="29"/>
                    </a:moveTo>
                    <a:cubicBezTo>
                      <a:pt x="90" y="32"/>
                      <a:pt x="87" y="28"/>
                      <a:pt x="84" y="28"/>
                    </a:cubicBezTo>
                    <a:cubicBezTo>
                      <a:pt x="81" y="28"/>
                      <a:pt x="79" y="26"/>
                      <a:pt x="79" y="23"/>
                    </a:cubicBezTo>
                    <a:cubicBezTo>
                      <a:pt x="79" y="21"/>
                      <a:pt x="78" y="17"/>
                      <a:pt x="75" y="17"/>
                    </a:cubicBezTo>
                    <a:cubicBezTo>
                      <a:pt x="72" y="17"/>
                      <a:pt x="76" y="20"/>
                      <a:pt x="75" y="21"/>
                    </a:cubicBezTo>
                    <a:cubicBezTo>
                      <a:pt x="74" y="23"/>
                      <a:pt x="73" y="20"/>
                      <a:pt x="72" y="20"/>
                    </a:cubicBezTo>
                    <a:cubicBezTo>
                      <a:pt x="70" y="20"/>
                      <a:pt x="69" y="18"/>
                      <a:pt x="69" y="14"/>
                    </a:cubicBezTo>
                    <a:cubicBezTo>
                      <a:pt x="69" y="11"/>
                      <a:pt x="66" y="11"/>
                      <a:pt x="66" y="7"/>
                    </a:cubicBezTo>
                    <a:cubicBezTo>
                      <a:pt x="66" y="3"/>
                      <a:pt x="59" y="0"/>
                      <a:pt x="56" y="0"/>
                    </a:cubicBezTo>
                    <a:cubicBezTo>
                      <a:pt x="52" y="0"/>
                      <a:pt x="57" y="6"/>
                      <a:pt x="58" y="8"/>
                    </a:cubicBezTo>
                    <a:cubicBezTo>
                      <a:pt x="60" y="10"/>
                      <a:pt x="64" y="12"/>
                      <a:pt x="64" y="14"/>
                    </a:cubicBezTo>
                    <a:cubicBezTo>
                      <a:pt x="64" y="16"/>
                      <a:pt x="67" y="20"/>
                      <a:pt x="69" y="20"/>
                    </a:cubicBezTo>
                    <a:cubicBezTo>
                      <a:pt x="71" y="21"/>
                      <a:pt x="67" y="27"/>
                      <a:pt x="67" y="32"/>
                    </a:cubicBezTo>
                    <a:cubicBezTo>
                      <a:pt x="67" y="37"/>
                      <a:pt x="64" y="36"/>
                      <a:pt x="61" y="40"/>
                    </a:cubicBezTo>
                    <a:cubicBezTo>
                      <a:pt x="58" y="43"/>
                      <a:pt x="68" y="46"/>
                      <a:pt x="72" y="49"/>
                    </a:cubicBezTo>
                    <a:cubicBezTo>
                      <a:pt x="75" y="52"/>
                      <a:pt x="68" y="60"/>
                      <a:pt x="69" y="62"/>
                    </a:cubicBezTo>
                    <a:cubicBezTo>
                      <a:pt x="70" y="63"/>
                      <a:pt x="72" y="64"/>
                      <a:pt x="77" y="63"/>
                    </a:cubicBezTo>
                    <a:cubicBezTo>
                      <a:pt x="81" y="62"/>
                      <a:pt x="83" y="53"/>
                      <a:pt x="85" y="51"/>
                    </a:cubicBezTo>
                    <a:cubicBezTo>
                      <a:pt x="88" y="48"/>
                      <a:pt x="87" y="44"/>
                      <a:pt x="88" y="42"/>
                    </a:cubicBezTo>
                    <a:cubicBezTo>
                      <a:pt x="89" y="40"/>
                      <a:pt x="91" y="40"/>
                      <a:pt x="93" y="40"/>
                    </a:cubicBezTo>
                    <a:cubicBezTo>
                      <a:pt x="95" y="40"/>
                      <a:pt x="94" y="36"/>
                      <a:pt x="97" y="36"/>
                    </a:cubicBezTo>
                    <a:cubicBezTo>
                      <a:pt x="99" y="36"/>
                      <a:pt x="98" y="32"/>
                      <a:pt x="99" y="29"/>
                    </a:cubicBezTo>
                    <a:cubicBezTo>
                      <a:pt x="101" y="25"/>
                      <a:pt x="93" y="26"/>
                      <a:pt x="92"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1" name="Freeform 160">
                <a:extLst>
                  <a:ext uri="{FF2B5EF4-FFF2-40B4-BE49-F238E27FC236}">
                    <a16:creationId xmlns:a16="http://schemas.microsoft.com/office/drawing/2014/main" id="{191D217B-7D0B-4A62-B1E3-A464529EB33F}"/>
                  </a:ext>
                </a:extLst>
              </p:cNvPr>
              <p:cNvSpPr>
                <a:spLocks/>
              </p:cNvSpPr>
              <p:nvPr/>
            </p:nvSpPr>
            <p:spPr bwMode="auto">
              <a:xfrm>
                <a:off x="5890872" y="3237839"/>
                <a:ext cx="264747" cy="168133"/>
              </a:xfrm>
              <a:custGeom>
                <a:avLst/>
                <a:gdLst>
                  <a:gd name="T0" fmla="*/ 115 w 115"/>
                  <a:gd name="T1" fmla="*/ 46 h 73"/>
                  <a:gd name="T2" fmla="*/ 108 w 115"/>
                  <a:gd name="T3" fmla="*/ 43 h 73"/>
                  <a:gd name="T4" fmla="*/ 99 w 115"/>
                  <a:gd name="T5" fmla="*/ 38 h 73"/>
                  <a:gd name="T6" fmla="*/ 90 w 115"/>
                  <a:gd name="T7" fmla="*/ 32 h 73"/>
                  <a:gd name="T8" fmla="*/ 82 w 115"/>
                  <a:gd name="T9" fmla="*/ 27 h 73"/>
                  <a:gd name="T10" fmla="*/ 78 w 115"/>
                  <a:gd name="T11" fmla="*/ 20 h 73"/>
                  <a:gd name="T12" fmla="*/ 75 w 115"/>
                  <a:gd name="T13" fmla="*/ 15 h 73"/>
                  <a:gd name="T14" fmla="*/ 63 w 115"/>
                  <a:gd name="T15" fmla="*/ 13 h 73"/>
                  <a:gd name="T16" fmla="*/ 60 w 115"/>
                  <a:gd name="T17" fmla="*/ 5 h 73"/>
                  <a:gd name="T18" fmla="*/ 54 w 115"/>
                  <a:gd name="T19" fmla="*/ 3 h 73"/>
                  <a:gd name="T20" fmla="*/ 48 w 115"/>
                  <a:gd name="T21" fmla="*/ 1 h 73"/>
                  <a:gd name="T22" fmla="*/ 45 w 115"/>
                  <a:gd name="T23" fmla="*/ 3 h 73"/>
                  <a:gd name="T24" fmla="*/ 42 w 115"/>
                  <a:gd name="T25" fmla="*/ 6 h 73"/>
                  <a:gd name="T26" fmla="*/ 36 w 115"/>
                  <a:gd name="T27" fmla="*/ 10 h 73"/>
                  <a:gd name="T28" fmla="*/ 34 w 115"/>
                  <a:gd name="T29" fmla="*/ 14 h 73"/>
                  <a:gd name="T30" fmla="*/ 28 w 115"/>
                  <a:gd name="T31" fmla="*/ 13 h 73"/>
                  <a:gd name="T32" fmla="*/ 22 w 115"/>
                  <a:gd name="T33" fmla="*/ 11 h 73"/>
                  <a:gd name="T34" fmla="*/ 12 w 115"/>
                  <a:gd name="T35" fmla="*/ 4 h 73"/>
                  <a:gd name="T36" fmla="*/ 4 w 115"/>
                  <a:gd name="T37" fmla="*/ 8 h 73"/>
                  <a:gd name="T38" fmla="*/ 8 w 115"/>
                  <a:gd name="T39" fmla="*/ 7 h 73"/>
                  <a:gd name="T40" fmla="*/ 14 w 115"/>
                  <a:gd name="T41" fmla="*/ 14 h 73"/>
                  <a:gd name="T42" fmla="*/ 18 w 115"/>
                  <a:gd name="T43" fmla="*/ 19 h 73"/>
                  <a:gd name="T44" fmla="*/ 10 w 115"/>
                  <a:gd name="T45" fmla="*/ 20 h 73"/>
                  <a:gd name="T46" fmla="*/ 2 w 115"/>
                  <a:gd name="T47" fmla="*/ 20 h 73"/>
                  <a:gd name="T48" fmla="*/ 4 w 115"/>
                  <a:gd name="T49" fmla="*/ 27 h 73"/>
                  <a:gd name="T50" fmla="*/ 5 w 115"/>
                  <a:gd name="T51" fmla="*/ 32 h 73"/>
                  <a:gd name="T52" fmla="*/ 9 w 115"/>
                  <a:gd name="T53" fmla="*/ 34 h 73"/>
                  <a:gd name="T54" fmla="*/ 11 w 115"/>
                  <a:gd name="T55" fmla="*/ 40 h 73"/>
                  <a:gd name="T56" fmla="*/ 11 w 115"/>
                  <a:gd name="T57" fmla="*/ 51 h 73"/>
                  <a:gd name="T58" fmla="*/ 17 w 115"/>
                  <a:gd name="T59" fmla="*/ 50 h 73"/>
                  <a:gd name="T60" fmla="*/ 25 w 115"/>
                  <a:gd name="T61" fmla="*/ 45 h 73"/>
                  <a:gd name="T62" fmla="*/ 30 w 115"/>
                  <a:gd name="T63" fmla="*/ 44 h 73"/>
                  <a:gd name="T64" fmla="*/ 40 w 115"/>
                  <a:gd name="T65" fmla="*/ 44 h 73"/>
                  <a:gd name="T66" fmla="*/ 45 w 115"/>
                  <a:gd name="T67" fmla="*/ 47 h 73"/>
                  <a:gd name="T68" fmla="*/ 49 w 115"/>
                  <a:gd name="T69" fmla="*/ 49 h 73"/>
                  <a:gd name="T70" fmla="*/ 56 w 115"/>
                  <a:gd name="T71" fmla="*/ 51 h 73"/>
                  <a:gd name="T72" fmla="*/ 60 w 115"/>
                  <a:gd name="T73" fmla="*/ 54 h 73"/>
                  <a:gd name="T74" fmla="*/ 65 w 115"/>
                  <a:gd name="T75" fmla="*/ 58 h 73"/>
                  <a:gd name="T76" fmla="*/ 71 w 115"/>
                  <a:gd name="T77" fmla="*/ 59 h 73"/>
                  <a:gd name="T78" fmla="*/ 72 w 115"/>
                  <a:gd name="T79" fmla="*/ 69 h 73"/>
                  <a:gd name="T80" fmla="*/ 74 w 115"/>
                  <a:gd name="T81" fmla="*/ 69 h 73"/>
                  <a:gd name="T82" fmla="*/ 80 w 115"/>
                  <a:gd name="T83" fmla="*/ 71 h 73"/>
                  <a:gd name="T84" fmla="*/ 87 w 115"/>
                  <a:gd name="T85" fmla="*/ 68 h 73"/>
                  <a:gd name="T86" fmla="*/ 98 w 115"/>
                  <a:gd name="T87" fmla="*/ 61 h 73"/>
                  <a:gd name="T88" fmla="*/ 103 w 115"/>
                  <a:gd name="T89" fmla="*/ 53 h 73"/>
                  <a:gd name="T90" fmla="*/ 109 w 115"/>
                  <a:gd name="T91" fmla="*/ 50 h 73"/>
                  <a:gd name="T92" fmla="*/ 115 w 115"/>
                  <a:gd name="T93" fmla="*/ 51 h 73"/>
                  <a:gd name="T94" fmla="*/ 115 w 115"/>
                  <a:gd name="T95" fmla="*/ 4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5" h="73">
                    <a:moveTo>
                      <a:pt x="115" y="46"/>
                    </a:moveTo>
                    <a:cubicBezTo>
                      <a:pt x="115" y="46"/>
                      <a:pt x="109" y="43"/>
                      <a:pt x="108" y="43"/>
                    </a:cubicBezTo>
                    <a:cubicBezTo>
                      <a:pt x="106" y="44"/>
                      <a:pt x="103" y="39"/>
                      <a:pt x="99" y="38"/>
                    </a:cubicBezTo>
                    <a:cubicBezTo>
                      <a:pt x="96" y="37"/>
                      <a:pt x="91" y="35"/>
                      <a:pt x="90" y="32"/>
                    </a:cubicBezTo>
                    <a:cubicBezTo>
                      <a:pt x="89" y="30"/>
                      <a:pt x="83" y="28"/>
                      <a:pt x="82" y="27"/>
                    </a:cubicBezTo>
                    <a:cubicBezTo>
                      <a:pt x="81" y="25"/>
                      <a:pt x="80" y="22"/>
                      <a:pt x="78" y="20"/>
                    </a:cubicBezTo>
                    <a:cubicBezTo>
                      <a:pt x="77" y="18"/>
                      <a:pt x="77" y="15"/>
                      <a:pt x="75" y="15"/>
                    </a:cubicBezTo>
                    <a:cubicBezTo>
                      <a:pt x="73" y="14"/>
                      <a:pt x="63" y="15"/>
                      <a:pt x="63" y="13"/>
                    </a:cubicBezTo>
                    <a:cubicBezTo>
                      <a:pt x="63" y="12"/>
                      <a:pt x="62" y="5"/>
                      <a:pt x="60" y="5"/>
                    </a:cubicBezTo>
                    <a:cubicBezTo>
                      <a:pt x="58" y="4"/>
                      <a:pt x="55" y="4"/>
                      <a:pt x="54" y="3"/>
                    </a:cubicBezTo>
                    <a:cubicBezTo>
                      <a:pt x="53" y="1"/>
                      <a:pt x="49" y="0"/>
                      <a:pt x="48" y="1"/>
                    </a:cubicBezTo>
                    <a:cubicBezTo>
                      <a:pt x="48" y="2"/>
                      <a:pt x="46" y="3"/>
                      <a:pt x="45" y="3"/>
                    </a:cubicBezTo>
                    <a:cubicBezTo>
                      <a:pt x="44" y="3"/>
                      <a:pt x="45" y="6"/>
                      <a:pt x="42" y="6"/>
                    </a:cubicBezTo>
                    <a:cubicBezTo>
                      <a:pt x="40" y="6"/>
                      <a:pt x="36" y="8"/>
                      <a:pt x="36" y="10"/>
                    </a:cubicBezTo>
                    <a:cubicBezTo>
                      <a:pt x="36" y="12"/>
                      <a:pt x="37" y="14"/>
                      <a:pt x="34" y="14"/>
                    </a:cubicBezTo>
                    <a:cubicBezTo>
                      <a:pt x="32" y="14"/>
                      <a:pt x="30" y="14"/>
                      <a:pt x="28" y="13"/>
                    </a:cubicBezTo>
                    <a:cubicBezTo>
                      <a:pt x="27" y="13"/>
                      <a:pt x="25" y="15"/>
                      <a:pt x="22" y="11"/>
                    </a:cubicBezTo>
                    <a:cubicBezTo>
                      <a:pt x="19" y="7"/>
                      <a:pt x="15" y="4"/>
                      <a:pt x="12" y="4"/>
                    </a:cubicBezTo>
                    <a:cubicBezTo>
                      <a:pt x="10" y="4"/>
                      <a:pt x="2" y="4"/>
                      <a:pt x="4" y="8"/>
                    </a:cubicBezTo>
                    <a:cubicBezTo>
                      <a:pt x="5" y="7"/>
                      <a:pt x="6" y="6"/>
                      <a:pt x="8" y="7"/>
                    </a:cubicBezTo>
                    <a:cubicBezTo>
                      <a:pt x="14" y="7"/>
                      <a:pt x="11" y="14"/>
                      <a:pt x="14" y="14"/>
                    </a:cubicBezTo>
                    <a:cubicBezTo>
                      <a:pt x="17" y="14"/>
                      <a:pt x="21" y="19"/>
                      <a:pt x="18" y="19"/>
                    </a:cubicBezTo>
                    <a:cubicBezTo>
                      <a:pt x="15" y="18"/>
                      <a:pt x="13" y="21"/>
                      <a:pt x="10" y="20"/>
                    </a:cubicBezTo>
                    <a:cubicBezTo>
                      <a:pt x="7" y="19"/>
                      <a:pt x="3" y="17"/>
                      <a:pt x="2" y="20"/>
                    </a:cubicBezTo>
                    <a:cubicBezTo>
                      <a:pt x="1" y="24"/>
                      <a:pt x="0" y="27"/>
                      <a:pt x="4" y="27"/>
                    </a:cubicBezTo>
                    <a:cubicBezTo>
                      <a:pt x="8" y="27"/>
                      <a:pt x="7" y="29"/>
                      <a:pt x="5" y="32"/>
                    </a:cubicBezTo>
                    <a:cubicBezTo>
                      <a:pt x="2" y="35"/>
                      <a:pt x="9" y="32"/>
                      <a:pt x="9" y="34"/>
                    </a:cubicBezTo>
                    <a:cubicBezTo>
                      <a:pt x="10" y="36"/>
                      <a:pt x="12" y="37"/>
                      <a:pt x="11" y="40"/>
                    </a:cubicBezTo>
                    <a:cubicBezTo>
                      <a:pt x="10" y="43"/>
                      <a:pt x="11" y="48"/>
                      <a:pt x="11" y="51"/>
                    </a:cubicBezTo>
                    <a:cubicBezTo>
                      <a:pt x="13" y="51"/>
                      <a:pt x="17" y="51"/>
                      <a:pt x="17" y="50"/>
                    </a:cubicBezTo>
                    <a:cubicBezTo>
                      <a:pt x="19" y="48"/>
                      <a:pt x="22" y="45"/>
                      <a:pt x="25" y="45"/>
                    </a:cubicBezTo>
                    <a:cubicBezTo>
                      <a:pt x="27" y="45"/>
                      <a:pt x="29" y="46"/>
                      <a:pt x="30" y="44"/>
                    </a:cubicBezTo>
                    <a:cubicBezTo>
                      <a:pt x="31" y="42"/>
                      <a:pt x="38" y="43"/>
                      <a:pt x="40" y="44"/>
                    </a:cubicBezTo>
                    <a:cubicBezTo>
                      <a:pt x="41" y="46"/>
                      <a:pt x="45" y="47"/>
                      <a:pt x="45" y="47"/>
                    </a:cubicBezTo>
                    <a:cubicBezTo>
                      <a:pt x="46" y="47"/>
                      <a:pt x="47" y="49"/>
                      <a:pt x="49" y="49"/>
                    </a:cubicBezTo>
                    <a:cubicBezTo>
                      <a:pt x="52" y="49"/>
                      <a:pt x="56" y="50"/>
                      <a:pt x="56" y="51"/>
                    </a:cubicBezTo>
                    <a:cubicBezTo>
                      <a:pt x="56" y="52"/>
                      <a:pt x="58" y="54"/>
                      <a:pt x="60" y="54"/>
                    </a:cubicBezTo>
                    <a:cubicBezTo>
                      <a:pt x="62" y="54"/>
                      <a:pt x="63" y="59"/>
                      <a:pt x="65" y="58"/>
                    </a:cubicBezTo>
                    <a:cubicBezTo>
                      <a:pt x="67" y="58"/>
                      <a:pt x="71" y="58"/>
                      <a:pt x="71" y="59"/>
                    </a:cubicBezTo>
                    <a:cubicBezTo>
                      <a:pt x="71" y="60"/>
                      <a:pt x="71" y="66"/>
                      <a:pt x="72" y="69"/>
                    </a:cubicBezTo>
                    <a:cubicBezTo>
                      <a:pt x="73" y="69"/>
                      <a:pt x="74" y="69"/>
                      <a:pt x="74" y="69"/>
                    </a:cubicBezTo>
                    <a:cubicBezTo>
                      <a:pt x="75" y="70"/>
                      <a:pt x="79" y="68"/>
                      <a:pt x="80" y="71"/>
                    </a:cubicBezTo>
                    <a:cubicBezTo>
                      <a:pt x="80" y="73"/>
                      <a:pt x="87" y="72"/>
                      <a:pt x="87" y="68"/>
                    </a:cubicBezTo>
                    <a:cubicBezTo>
                      <a:pt x="86" y="65"/>
                      <a:pt x="97" y="65"/>
                      <a:pt x="98" y="61"/>
                    </a:cubicBezTo>
                    <a:cubicBezTo>
                      <a:pt x="99" y="58"/>
                      <a:pt x="100" y="53"/>
                      <a:pt x="103" y="53"/>
                    </a:cubicBezTo>
                    <a:cubicBezTo>
                      <a:pt x="106" y="54"/>
                      <a:pt x="107" y="49"/>
                      <a:pt x="109" y="50"/>
                    </a:cubicBezTo>
                    <a:cubicBezTo>
                      <a:pt x="111" y="50"/>
                      <a:pt x="113" y="52"/>
                      <a:pt x="115" y="51"/>
                    </a:cubicBezTo>
                    <a:lnTo>
                      <a:pt x="115" y="46"/>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2" name="Freeform 161">
                <a:extLst>
                  <a:ext uri="{FF2B5EF4-FFF2-40B4-BE49-F238E27FC236}">
                    <a16:creationId xmlns:a16="http://schemas.microsoft.com/office/drawing/2014/main" id="{E2A4B97E-0099-4391-9A1E-8C2744362479}"/>
                  </a:ext>
                </a:extLst>
              </p:cNvPr>
              <p:cNvSpPr>
                <a:spLocks/>
              </p:cNvSpPr>
              <p:nvPr/>
            </p:nvSpPr>
            <p:spPr bwMode="auto">
              <a:xfrm>
                <a:off x="5730267" y="3298066"/>
                <a:ext cx="366380" cy="311172"/>
              </a:xfrm>
              <a:custGeom>
                <a:avLst/>
                <a:gdLst>
                  <a:gd name="T0" fmla="*/ 155 w 159"/>
                  <a:gd name="T1" fmla="*/ 116 h 135"/>
                  <a:gd name="T2" fmla="*/ 151 w 159"/>
                  <a:gd name="T3" fmla="*/ 107 h 135"/>
                  <a:gd name="T4" fmla="*/ 143 w 159"/>
                  <a:gd name="T5" fmla="*/ 101 h 135"/>
                  <a:gd name="T6" fmla="*/ 137 w 159"/>
                  <a:gd name="T7" fmla="*/ 94 h 135"/>
                  <a:gd name="T8" fmla="*/ 146 w 159"/>
                  <a:gd name="T9" fmla="*/ 82 h 135"/>
                  <a:gd name="T10" fmla="*/ 138 w 159"/>
                  <a:gd name="T11" fmla="*/ 78 h 135"/>
                  <a:gd name="T12" fmla="*/ 136 w 159"/>
                  <a:gd name="T13" fmla="*/ 69 h 135"/>
                  <a:gd name="T14" fmla="*/ 136 w 159"/>
                  <a:gd name="T15" fmla="*/ 60 h 135"/>
                  <a:gd name="T16" fmla="*/ 137 w 159"/>
                  <a:gd name="T17" fmla="*/ 53 h 135"/>
                  <a:gd name="T18" fmla="*/ 141 w 159"/>
                  <a:gd name="T19" fmla="*/ 47 h 135"/>
                  <a:gd name="T20" fmla="*/ 142 w 159"/>
                  <a:gd name="T21" fmla="*/ 43 h 135"/>
                  <a:gd name="T22" fmla="*/ 141 w 159"/>
                  <a:gd name="T23" fmla="*/ 33 h 135"/>
                  <a:gd name="T24" fmla="*/ 135 w 159"/>
                  <a:gd name="T25" fmla="*/ 32 h 135"/>
                  <a:gd name="T26" fmla="*/ 130 w 159"/>
                  <a:gd name="T27" fmla="*/ 28 h 135"/>
                  <a:gd name="T28" fmla="*/ 126 w 159"/>
                  <a:gd name="T29" fmla="*/ 25 h 135"/>
                  <a:gd name="T30" fmla="*/ 119 w 159"/>
                  <a:gd name="T31" fmla="*/ 23 h 135"/>
                  <a:gd name="T32" fmla="*/ 115 w 159"/>
                  <a:gd name="T33" fmla="*/ 21 h 135"/>
                  <a:gd name="T34" fmla="*/ 110 w 159"/>
                  <a:gd name="T35" fmla="*/ 18 h 135"/>
                  <a:gd name="T36" fmla="*/ 100 w 159"/>
                  <a:gd name="T37" fmla="*/ 18 h 135"/>
                  <a:gd name="T38" fmla="*/ 95 w 159"/>
                  <a:gd name="T39" fmla="*/ 19 h 135"/>
                  <a:gd name="T40" fmla="*/ 87 w 159"/>
                  <a:gd name="T41" fmla="*/ 24 h 135"/>
                  <a:gd name="T42" fmla="*/ 81 w 159"/>
                  <a:gd name="T43" fmla="*/ 25 h 135"/>
                  <a:gd name="T44" fmla="*/ 81 w 159"/>
                  <a:gd name="T45" fmla="*/ 29 h 135"/>
                  <a:gd name="T46" fmla="*/ 63 w 159"/>
                  <a:gd name="T47" fmla="*/ 33 h 135"/>
                  <a:gd name="T48" fmla="*/ 48 w 159"/>
                  <a:gd name="T49" fmla="*/ 24 h 135"/>
                  <a:gd name="T50" fmla="*/ 39 w 159"/>
                  <a:gd name="T51" fmla="*/ 15 h 135"/>
                  <a:gd name="T52" fmla="*/ 33 w 159"/>
                  <a:gd name="T53" fmla="*/ 11 h 135"/>
                  <a:gd name="T54" fmla="*/ 31 w 159"/>
                  <a:gd name="T55" fmla="*/ 3 h 135"/>
                  <a:gd name="T56" fmla="*/ 15 w 159"/>
                  <a:gd name="T57" fmla="*/ 10 h 135"/>
                  <a:gd name="T58" fmla="*/ 10 w 159"/>
                  <a:gd name="T59" fmla="*/ 7 h 135"/>
                  <a:gd name="T60" fmla="*/ 5 w 159"/>
                  <a:gd name="T61" fmla="*/ 1 h 135"/>
                  <a:gd name="T62" fmla="*/ 2 w 159"/>
                  <a:gd name="T63" fmla="*/ 5 h 135"/>
                  <a:gd name="T64" fmla="*/ 2 w 159"/>
                  <a:gd name="T65" fmla="*/ 12 h 135"/>
                  <a:gd name="T66" fmla="*/ 2 w 159"/>
                  <a:gd name="T67" fmla="*/ 20 h 135"/>
                  <a:gd name="T68" fmla="*/ 6 w 159"/>
                  <a:gd name="T69" fmla="*/ 27 h 135"/>
                  <a:gd name="T70" fmla="*/ 9 w 159"/>
                  <a:gd name="T71" fmla="*/ 33 h 135"/>
                  <a:gd name="T72" fmla="*/ 14 w 159"/>
                  <a:gd name="T73" fmla="*/ 38 h 135"/>
                  <a:gd name="T74" fmla="*/ 17 w 159"/>
                  <a:gd name="T75" fmla="*/ 41 h 135"/>
                  <a:gd name="T76" fmla="*/ 16 w 159"/>
                  <a:gd name="T77" fmla="*/ 46 h 135"/>
                  <a:gd name="T78" fmla="*/ 13 w 159"/>
                  <a:gd name="T79" fmla="*/ 52 h 135"/>
                  <a:gd name="T80" fmla="*/ 14 w 159"/>
                  <a:gd name="T81" fmla="*/ 59 h 135"/>
                  <a:gd name="T82" fmla="*/ 17 w 159"/>
                  <a:gd name="T83" fmla="*/ 64 h 135"/>
                  <a:gd name="T84" fmla="*/ 26 w 159"/>
                  <a:gd name="T85" fmla="*/ 70 h 135"/>
                  <a:gd name="T86" fmla="*/ 30 w 159"/>
                  <a:gd name="T87" fmla="*/ 74 h 135"/>
                  <a:gd name="T88" fmla="*/ 29 w 159"/>
                  <a:gd name="T89" fmla="*/ 80 h 135"/>
                  <a:gd name="T90" fmla="*/ 32 w 159"/>
                  <a:gd name="T91" fmla="*/ 85 h 135"/>
                  <a:gd name="T92" fmla="*/ 37 w 159"/>
                  <a:gd name="T93" fmla="*/ 92 h 135"/>
                  <a:gd name="T94" fmla="*/ 39 w 159"/>
                  <a:gd name="T95" fmla="*/ 91 h 135"/>
                  <a:gd name="T96" fmla="*/ 42 w 159"/>
                  <a:gd name="T97" fmla="*/ 90 h 135"/>
                  <a:gd name="T98" fmla="*/ 48 w 159"/>
                  <a:gd name="T99" fmla="*/ 90 h 135"/>
                  <a:gd name="T100" fmla="*/ 56 w 159"/>
                  <a:gd name="T101" fmla="*/ 103 h 135"/>
                  <a:gd name="T102" fmla="*/ 61 w 159"/>
                  <a:gd name="T103" fmla="*/ 110 h 135"/>
                  <a:gd name="T104" fmla="*/ 71 w 159"/>
                  <a:gd name="T105" fmla="*/ 115 h 135"/>
                  <a:gd name="T106" fmla="*/ 89 w 159"/>
                  <a:gd name="T107" fmla="*/ 122 h 135"/>
                  <a:gd name="T108" fmla="*/ 102 w 159"/>
                  <a:gd name="T109" fmla="*/ 118 h 135"/>
                  <a:gd name="T110" fmla="*/ 108 w 159"/>
                  <a:gd name="T111" fmla="*/ 129 h 135"/>
                  <a:gd name="T112" fmla="*/ 136 w 159"/>
                  <a:gd name="T113" fmla="*/ 134 h 135"/>
                  <a:gd name="T114" fmla="*/ 145 w 159"/>
                  <a:gd name="T115" fmla="*/ 135 h 135"/>
                  <a:gd name="T116" fmla="*/ 144 w 159"/>
                  <a:gd name="T117" fmla="*/ 133 h 135"/>
                  <a:gd name="T118" fmla="*/ 149 w 159"/>
                  <a:gd name="T119" fmla="*/ 125 h 135"/>
                  <a:gd name="T120" fmla="*/ 157 w 159"/>
                  <a:gd name="T121" fmla="*/ 122 h 135"/>
                  <a:gd name="T122" fmla="*/ 155 w 159"/>
                  <a:gd name="T123" fmla="*/ 1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 h="135">
                    <a:moveTo>
                      <a:pt x="155" y="116"/>
                    </a:moveTo>
                    <a:cubicBezTo>
                      <a:pt x="153" y="116"/>
                      <a:pt x="155" y="109"/>
                      <a:pt x="151" y="107"/>
                    </a:cubicBezTo>
                    <a:cubicBezTo>
                      <a:pt x="147" y="106"/>
                      <a:pt x="144" y="103"/>
                      <a:pt x="143" y="101"/>
                    </a:cubicBezTo>
                    <a:cubicBezTo>
                      <a:pt x="142" y="98"/>
                      <a:pt x="137" y="95"/>
                      <a:pt x="137" y="94"/>
                    </a:cubicBezTo>
                    <a:cubicBezTo>
                      <a:pt x="138" y="92"/>
                      <a:pt x="147" y="86"/>
                      <a:pt x="146" y="82"/>
                    </a:cubicBezTo>
                    <a:cubicBezTo>
                      <a:pt x="144" y="79"/>
                      <a:pt x="138" y="79"/>
                      <a:pt x="138" y="78"/>
                    </a:cubicBezTo>
                    <a:cubicBezTo>
                      <a:pt x="137" y="77"/>
                      <a:pt x="138" y="72"/>
                      <a:pt x="136" y="69"/>
                    </a:cubicBezTo>
                    <a:cubicBezTo>
                      <a:pt x="135" y="65"/>
                      <a:pt x="138" y="62"/>
                      <a:pt x="136" y="60"/>
                    </a:cubicBezTo>
                    <a:cubicBezTo>
                      <a:pt x="135" y="58"/>
                      <a:pt x="137" y="54"/>
                      <a:pt x="137" y="53"/>
                    </a:cubicBezTo>
                    <a:cubicBezTo>
                      <a:pt x="138" y="52"/>
                      <a:pt x="141" y="50"/>
                      <a:pt x="141" y="47"/>
                    </a:cubicBezTo>
                    <a:cubicBezTo>
                      <a:pt x="140" y="45"/>
                      <a:pt x="141" y="44"/>
                      <a:pt x="142" y="43"/>
                    </a:cubicBezTo>
                    <a:cubicBezTo>
                      <a:pt x="141" y="40"/>
                      <a:pt x="141" y="34"/>
                      <a:pt x="141" y="33"/>
                    </a:cubicBezTo>
                    <a:cubicBezTo>
                      <a:pt x="141" y="32"/>
                      <a:pt x="137" y="32"/>
                      <a:pt x="135" y="32"/>
                    </a:cubicBezTo>
                    <a:cubicBezTo>
                      <a:pt x="133" y="33"/>
                      <a:pt x="132" y="28"/>
                      <a:pt x="130" y="28"/>
                    </a:cubicBezTo>
                    <a:cubicBezTo>
                      <a:pt x="128" y="28"/>
                      <a:pt x="126" y="26"/>
                      <a:pt x="126" y="25"/>
                    </a:cubicBezTo>
                    <a:cubicBezTo>
                      <a:pt x="126" y="24"/>
                      <a:pt x="122" y="23"/>
                      <a:pt x="119" y="23"/>
                    </a:cubicBezTo>
                    <a:cubicBezTo>
                      <a:pt x="117" y="23"/>
                      <a:pt x="116" y="21"/>
                      <a:pt x="115" y="21"/>
                    </a:cubicBezTo>
                    <a:cubicBezTo>
                      <a:pt x="115" y="21"/>
                      <a:pt x="111" y="20"/>
                      <a:pt x="110" y="18"/>
                    </a:cubicBezTo>
                    <a:cubicBezTo>
                      <a:pt x="108" y="17"/>
                      <a:pt x="101" y="16"/>
                      <a:pt x="100" y="18"/>
                    </a:cubicBezTo>
                    <a:cubicBezTo>
                      <a:pt x="99" y="20"/>
                      <a:pt x="97" y="19"/>
                      <a:pt x="95" y="19"/>
                    </a:cubicBezTo>
                    <a:cubicBezTo>
                      <a:pt x="92" y="19"/>
                      <a:pt x="89" y="22"/>
                      <a:pt x="87" y="24"/>
                    </a:cubicBezTo>
                    <a:cubicBezTo>
                      <a:pt x="87" y="25"/>
                      <a:pt x="83" y="25"/>
                      <a:pt x="81" y="25"/>
                    </a:cubicBezTo>
                    <a:cubicBezTo>
                      <a:pt x="81" y="27"/>
                      <a:pt x="81" y="29"/>
                      <a:pt x="81" y="29"/>
                    </a:cubicBezTo>
                    <a:cubicBezTo>
                      <a:pt x="79" y="31"/>
                      <a:pt x="70" y="33"/>
                      <a:pt x="63" y="33"/>
                    </a:cubicBezTo>
                    <a:cubicBezTo>
                      <a:pt x="56" y="33"/>
                      <a:pt x="56" y="24"/>
                      <a:pt x="48" y="24"/>
                    </a:cubicBezTo>
                    <a:cubicBezTo>
                      <a:pt x="43" y="24"/>
                      <a:pt x="39" y="19"/>
                      <a:pt x="39" y="15"/>
                    </a:cubicBezTo>
                    <a:cubicBezTo>
                      <a:pt x="36" y="14"/>
                      <a:pt x="32" y="12"/>
                      <a:pt x="33" y="11"/>
                    </a:cubicBezTo>
                    <a:cubicBezTo>
                      <a:pt x="34" y="9"/>
                      <a:pt x="35" y="1"/>
                      <a:pt x="31" y="3"/>
                    </a:cubicBezTo>
                    <a:cubicBezTo>
                      <a:pt x="28" y="5"/>
                      <a:pt x="22" y="11"/>
                      <a:pt x="15" y="10"/>
                    </a:cubicBezTo>
                    <a:cubicBezTo>
                      <a:pt x="8" y="9"/>
                      <a:pt x="13" y="9"/>
                      <a:pt x="10" y="7"/>
                    </a:cubicBezTo>
                    <a:cubicBezTo>
                      <a:pt x="6" y="6"/>
                      <a:pt x="8" y="2"/>
                      <a:pt x="5" y="1"/>
                    </a:cubicBezTo>
                    <a:cubicBezTo>
                      <a:pt x="2" y="0"/>
                      <a:pt x="4" y="5"/>
                      <a:pt x="2" y="5"/>
                    </a:cubicBezTo>
                    <a:cubicBezTo>
                      <a:pt x="0" y="5"/>
                      <a:pt x="2" y="11"/>
                      <a:pt x="2" y="12"/>
                    </a:cubicBezTo>
                    <a:cubicBezTo>
                      <a:pt x="3" y="13"/>
                      <a:pt x="1" y="20"/>
                      <a:pt x="2" y="20"/>
                    </a:cubicBezTo>
                    <a:cubicBezTo>
                      <a:pt x="4" y="21"/>
                      <a:pt x="7" y="26"/>
                      <a:pt x="6" y="27"/>
                    </a:cubicBezTo>
                    <a:cubicBezTo>
                      <a:pt x="6" y="28"/>
                      <a:pt x="9" y="31"/>
                      <a:pt x="9" y="33"/>
                    </a:cubicBezTo>
                    <a:cubicBezTo>
                      <a:pt x="9" y="35"/>
                      <a:pt x="12" y="38"/>
                      <a:pt x="14" y="38"/>
                    </a:cubicBezTo>
                    <a:cubicBezTo>
                      <a:pt x="15" y="38"/>
                      <a:pt x="17" y="39"/>
                      <a:pt x="17" y="41"/>
                    </a:cubicBezTo>
                    <a:cubicBezTo>
                      <a:pt x="16" y="43"/>
                      <a:pt x="18" y="46"/>
                      <a:pt x="16" y="46"/>
                    </a:cubicBezTo>
                    <a:cubicBezTo>
                      <a:pt x="14" y="46"/>
                      <a:pt x="14" y="51"/>
                      <a:pt x="13" y="52"/>
                    </a:cubicBezTo>
                    <a:cubicBezTo>
                      <a:pt x="11" y="53"/>
                      <a:pt x="12" y="59"/>
                      <a:pt x="14" y="59"/>
                    </a:cubicBezTo>
                    <a:cubicBezTo>
                      <a:pt x="15" y="60"/>
                      <a:pt x="18" y="61"/>
                      <a:pt x="17" y="64"/>
                    </a:cubicBezTo>
                    <a:cubicBezTo>
                      <a:pt x="17" y="66"/>
                      <a:pt x="24" y="69"/>
                      <a:pt x="26" y="70"/>
                    </a:cubicBezTo>
                    <a:cubicBezTo>
                      <a:pt x="28" y="70"/>
                      <a:pt x="29" y="73"/>
                      <a:pt x="30" y="74"/>
                    </a:cubicBezTo>
                    <a:cubicBezTo>
                      <a:pt x="31" y="76"/>
                      <a:pt x="29" y="78"/>
                      <a:pt x="29" y="80"/>
                    </a:cubicBezTo>
                    <a:cubicBezTo>
                      <a:pt x="30" y="81"/>
                      <a:pt x="33" y="83"/>
                      <a:pt x="32" y="85"/>
                    </a:cubicBezTo>
                    <a:cubicBezTo>
                      <a:pt x="32" y="87"/>
                      <a:pt x="35" y="89"/>
                      <a:pt x="37" y="92"/>
                    </a:cubicBezTo>
                    <a:cubicBezTo>
                      <a:pt x="38" y="91"/>
                      <a:pt x="38" y="91"/>
                      <a:pt x="39" y="91"/>
                    </a:cubicBezTo>
                    <a:cubicBezTo>
                      <a:pt x="41" y="91"/>
                      <a:pt x="41" y="89"/>
                      <a:pt x="42" y="90"/>
                    </a:cubicBezTo>
                    <a:cubicBezTo>
                      <a:pt x="44" y="92"/>
                      <a:pt x="46" y="90"/>
                      <a:pt x="48" y="90"/>
                    </a:cubicBezTo>
                    <a:cubicBezTo>
                      <a:pt x="50" y="90"/>
                      <a:pt x="54" y="98"/>
                      <a:pt x="56" y="103"/>
                    </a:cubicBezTo>
                    <a:cubicBezTo>
                      <a:pt x="58" y="107"/>
                      <a:pt x="58" y="108"/>
                      <a:pt x="61" y="110"/>
                    </a:cubicBezTo>
                    <a:cubicBezTo>
                      <a:pt x="64" y="112"/>
                      <a:pt x="67" y="111"/>
                      <a:pt x="71" y="115"/>
                    </a:cubicBezTo>
                    <a:cubicBezTo>
                      <a:pt x="75" y="119"/>
                      <a:pt x="85" y="122"/>
                      <a:pt x="89" y="122"/>
                    </a:cubicBezTo>
                    <a:cubicBezTo>
                      <a:pt x="93" y="122"/>
                      <a:pt x="96" y="117"/>
                      <a:pt x="102" y="118"/>
                    </a:cubicBezTo>
                    <a:cubicBezTo>
                      <a:pt x="107" y="119"/>
                      <a:pt x="106" y="126"/>
                      <a:pt x="108" y="129"/>
                    </a:cubicBezTo>
                    <a:cubicBezTo>
                      <a:pt x="110" y="131"/>
                      <a:pt x="132" y="133"/>
                      <a:pt x="136" y="134"/>
                    </a:cubicBezTo>
                    <a:cubicBezTo>
                      <a:pt x="138" y="135"/>
                      <a:pt x="141" y="135"/>
                      <a:pt x="145" y="135"/>
                    </a:cubicBezTo>
                    <a:cubicBezTo>
                      <a:pt x="145" y="134"/>
                      <a:pt x="144" y="133"/>
                      <a:pt x="144" y="133"/>
                    </a:cubicBezTo>
                    <a:cubicBezTo>
                      <a:pt x="144" y="129"/>
                      <a:pt x="147" y="126"/>
                      <a:pt x="149" y="125"/>
                    </a:cubicBezTo>
                    <a:cubicBezTo>
                      <a:pt x="152" y="123"/>
                      <a:pt x="154" y="123"/>
                      <a:pt x="157" y="122"/>
                    </a:cubicBezTo>
                    <a:cubicBezTo>
                      <a:pt x="159" y="122"/>
                      <a:pt x="157" y="117"/>
                      <a:pt x="155" y="11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3" name="Freeform 162">
                <a:extLst>
                  <a:ext uri="{FF2B5EF4-FFF2-40B4-BE49-F238E27FC236}">
                    <a16:creationId xmlns:a16="http://schemas.microsoft.com/office/drawing/2014/main" id="{A90A4A1E-F9AF-4608-B446-955B088CBDB2}"/>
                  </a:ext>
                </a:extLst>
              </p:cNvPr>
              <p:cNvSpPr>
                <a:spLocks noEditPoints="1"/>
              </p:cNvSpPr>
              <p:nvPr/>
            </p:nvSpPr>
            <p:spPr bwMode="auto">
              <a:xfrm>
                <a:off x="5777947" y="2931686"/>
                <a:ext cx="754090" cy="355087"/>
              </a:xfrm>
              <a:custGeom>
                <a:avLst/>
                <a:gdLst>
                  <a:gd name="T0" fmla="*/ 316 w 327"/>
                  <a:gd name="T1" fmla="*/ 64 h 154"/>
                  <a:gd name="T2" fmla="*/ 306 w 327"/>
                  <a:gd name="T3" fmla="*/ 54 h 154"/>
                  <a:gd name="T4" fmla="*/ 285 w 327"/>
                  <a:gd name="T5" fmla="*/ 50 h 154"/>
                  <a:gd name="T6" fmla="*/ 265 w 327"/>
                  <a:gd name="T7" fmla="*/ 37 h 154"/>
                  <a:gd name="T8" fmla="*/ 243 w 327"/>
                  <a:gd name="T9" fmla="*/ 13 h 154"/>
                  <a:gd name="T10" fmla="*/ 221 w 327"/>
                  <a:gd name="T11" fmla="*/ 22 h 154"/>
                  <a:gd name="T12" fmla="*/ 216 w 327"/>
                  <a:gd name="T13" fmla="*/ 16 h 154"/>
                  <a:gd name="T14" fmla="*/ 203 w 327"/>
                  <a:gd name="T15" fmla="*/ 14 h 154"/>
                  <a:gd name="T16" fmla="*/ 197 w 327"/>
                  <a:gd name="T17" fmla="*/ 2 h 154"/>
                  <a:gd name="T18" fmla="*/ 169 w 327"/>
                  <a:gd name="T19" fmla="*/ 7 h 154"/>
                  <a:gd name="T20" fmla="*/ 137 w 327"/>
                  <a:gd name="T21" fmla="*/ 14 h 154"/>
                  <a:gd name="T22" fmla="*/ 121 w 327"/>
                  <a:gd name="T23" fmla="*/ 23 h 154"/>
                  <a:gd name="T24" fmla="*/ 118 w 327"/>
                  <a:gd name="T25" fmla="*/ 33 h 154"/>
                  <a:gd name="T26" fmla="*/ 121 w 327"/>
                  <a:gd name="T27" fmla="*/ 44 h 154"/>
                  <a:gd name="T28" fmla="*/ 112 w 327"/>
                  <a:gd name="T29" fmla="*/ 50 h 154"/>
                  <a:gd name="T30" fmla="*/ 100 w 327"/>
                  <a:gd name="T31" fmla="*/ 49 h 154"/>
                  <a:gd name="T32" fmla="*/ 80 w 327"/>
                  <a:gd name="T33" fmla="*/ 50 h 154"/>
                  <a:gd name="T34" fmla="*/ 66 w 327"/>
                  <a:gd name="T35" fmla="*/ 50 h 154"/>
                  <a:gd name="T36" fmla="*/ 44 w 327"/>
                  <a:gd name="T37" fmla="*/ 42 h 154"/>
                  <a:gd name="T38" fmla="*/ 25 w 327"/>
                  <a:gd name="T39" fmla="*/ 47 h 154"/>
                  <a:gd name="T40" fmla="*/ 18 w 327"/>
                  <a:gd name="T41" fmla="*/ 60 h 154"/>
                  <a:gd name="T42" fmla="*/ 3 w 327"/>
                  <a:gd name="T43" fmla="*/ 63 h 154"/>
                  <a:gd name="T44" fmla="*/ 0 w 327"/>
                  <a:gd name="T45" fmla="*/ 74 h 154"/>
                  <a:gd name="T46" fmla="*/ 12 w 327"/>
                  <a:gd name="T47" fmla="*/ 82 h 154"/>
                  <a:gd name="T48" fmla="*/ 20 w 327"/>
                  <a:gd name="T49" fmla="*/ 96 h 154"/>
                  <a:gd name="T50" fmla="*/ 41 w 327"/>
                  <a:gd name="T51" fmla="*/ 91 h 154"/>
                  <a:gd name="T52" fmla="*/ 46 w 327"/>
                  <a:gd name="T53" fmla="*/ 107 h 154"/>
                  <a:gd name="T54" fmla="*/ 31 w 327"/>
                  <a:gd name="T55" fmla="*/ 118 h 154"/>
                  <a:gd name="T56" fmla="*/ 46 w 327"/>
                  <a:gd name="T57" fmla="*/ 133 h 154"/>
                  <a:gd name="T58" fmla="*/ 53 w 327"/>
                  <a:gd name="T59" fmla="*/ 141 h 154"/>
                  <a:gd name="T60" fmla="*/ 77 w 327"/>
                  <a:gd name="T61" fmla="*/ 146 h 154"/>
                  <a:gd name="T62" fmla="*/ 99 w 327"/>
                  <a:gd name="T63" fmla="*/ 103 h 154"/>
                  <a:gd name="T64" fmla="*/ 112 w 327"/>
                  <a:gd name="T65" fmla="*/ 104 h 154"/>
                  <a:gd name="T66" fmla="*/ 136 w 327"/>
                  <a:gd name="T67" fmla="*/ 125 h 154"/>
                  <a:gd name="T68" fmla="*/ 160 w 327"/>
                  <a:gd name="T69" fmla="*/ 138 h 154"/>
                  <a:gd name="T70" fmla="*/ 178 w 327"/>
                  <a:gd name="T71" fmla="*/ 152 h 154"/>
                  <a:gd name="T72" fmla="*/ 195 w 327"/>
                  <a:gd name="T73" fmla="*/ 144 h 154"/>
                  <a:gd name="T74" fmla="*/ 213 w 327"/>
                  <a:gd name="T75" fmla="*/ 134 h 154"/>
                  <a:gd name="T76" fmla="*/ 240 w 327"/>
                  <a:gd name="T77" fmla="*/ 132 h 154"/>
                  <a:gd name="T78" fmla="*/ 275 w 327"/>
                  <a:gd name="T79" fmla="*/ 138 h 154"/>
                  <a:gd name="T80" fmla="*/ 275 w 327"/>
                  <a:gd name="T81" fmla="*/ 120 h 154"/>
                  <a:gd name="T82" fmla="*/ 286 w 327"/>
                  <a:gd name="T83" fmla="*/ 108 h 154"/>
                  <a:gd name="T84" fmla="*/ 297 w 327"/>
                  <a:gd name="T85" fmla="*/ 91 h 154"/>
                  <a:gd name="T86" fmla="*/ 317 w 327"/>
                  <a:gd name="T87" fmla="*/ 88 h 154"/>
                  <a:gd name="T88" fmla="*/ 325 w 327"/>
                  <a:gd name="T89" fmla="*/ 71 h 154"/>
                  <a:gd name="T90" fmla="*/ 122 w 327"/>
                  <a:gd name="T91" fmla="*/ 98 h 154"/>
                  <a:gd name="T92" fmla="*/ 257 w 327"/>
                  <a:gd name="T93" fmla="*/ 97 h 154"/>
                  <a:gd name="T94" fmla="*/ 225 w 327"/>
                  <a:gd name="T95" fmla="*/ 97 h 154"/>
                  <a:gd name="T96" fmla="*/ 257 w 327"/>
                  <a:gd name="T97" fmla="*/ 9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7" h="154">
                    <a:moveTo>
                      <a:pt x="326" y="63"/>
                    </a:moveTo>
                    <a:cubicBezTo>
                      <a:pt x="325" y="62"/>
                      <a:pt x="324" y="62"/>
                      <a:pt x="323" y="63"/>
                    </a:cubicBezTo>
                    <a:cubicBezTo>
                      <a:pt x="322" y="64"/>
                      <a:pt x="318" y="64"/>
                      <a:pt x="316" y="64"/>
                    </a:cubicBezTo>
                    <a:cubicBezTo>
                      <a:pt x="315" y="64"/>
                      <a:pt x="312" y="62"/>
                      <a:pt x="312" y="61"/>
                    </a:cubicBezTo>
                    <a:cubicBezTo>
                      <a:pt x="312" y="59"/>
                      <a:pt x="312" y="58"/>
                      <a:pt x="311" y="58"/>
                    </a:cubicBezTo>
                    <a:cubicBezTo>
                      <a:pt x="309" y="58"/>
                      <a:pt x="307" y="57"/>
                      <a:pt x="306" y="54"/>
                    </a:cubicBezTo>
                    <a:cubicBezTo>
                      <a:pt x="304" y="50"/>
                      <a:pt x="302" y="50"/>
                      <a:pt x="300" y="49"/>
                    </a:cubicBezTo>
                    <a:cubicBezTo>
                      <a:pt x="299" y="49"/>
                      <a:pt x="294" y="51"/>
                      <a:pt x="292" y="52"/>
                    </a:cubicBezTo>
                    <a:cubicBezTo>
                      <a:pt x="290" y="52"/>
                      <a:pt x="287" y="51"/>
                      <a:pt x="285" y="50"/>
                    </a:cubicBezTo>
                    <a:cubicBezTo>
                      <a:pt x="282" y="50"/>
                      <a:pt x="281" y="46"/>
                      <a:pt x="278" y="46"/>
                    </a:cubicBezTo>
                    <a:cubicBezTo>
                      <a:pt x="276" y="47"/>
                      <a:pt x="275" y="51"/>
                      <a:pt x="274" y="51"/>
                    </a:cubicBezTo>
                    <a:cubicBezTo>
                      <a:pt x="272" y="51"/>
                      <a:pt x="269" y="42"/>
                      <a:pt x="265" y="37"/>
                    </a:cubicBezTo>
                    <a:cubicBezTo>
                      <a:pt x="262" y="32"/>
                      <a:pt x="256" y="21"/>
                      <a:pt x="250" y="19"/>
                    </a:cubicBezTo>
                    <a:cubicBezTo>
                      <a:pt x="245" y="17"/>
                      <a:pt x="247" y="15"/>
                      <a:pt x="248" y="13"/>
                    </a:cubicBezTo>
                    <a:cubicBezTo>
                      <a:pt x="250" y="12"/>
                      <a:pt x="245" y="11"/>
                      <a:pt x="243" y="13"/>
                    </a:cubicBezTo>
                    <a:cubicBezTo>
                      <a:pt x="241" y="14"/>
                      <a:pt x="238" y="16"/>
                      <a:pt x="235" y="17"/>
                    </a:cubicBezTo>
                    <a:cubicBezTo>
                      <a:pt x="233" y="17"/>
                      <a:pt x="229" y="21"/>
                      <a:pt x="227" y="20"/>
                    </a:cubicBezTo>
                    <a:cubicBezTo>
                      <a:pt x="224" y="19"/>
                      <a:pt x="223" y="24"/>
                      <a:pt x="221" y="22"/>
                    </a:cubicBezTo>
                    <a:cubicBezTo>
                      <a:pt x="219" y="20"/>
                      <a:pt x="224" y="18"/>
                      <a:pt x="224" y="17"/>
                    </a:cubicBezTo>
                    <a:cubicBezTo>
                      <a:pt x="224" y="15"/>
                      <a:pt x="220" y="17"/>
                      <a:pt x="219" y="16"/>
                    </a:cubicBezTo>
                    <a:cubicBezTo>
                      <a:pt x="218" y="15"/>
                      <a:pt x="216" y="14"/>
                      <a:pt x="216" y="16"/>
                    </a:cubicBezTo>
                    <a:cubicBezTo>
                      <a:pt x="216" y="17"/>
                      <a:pt x="213" y="16"/>
                      <a:pt x="213" y="15"/>
                    </a:cubicBezTo>
                    <a:cubicBezTo>
                      <a:pt x="213" y="14"/>
                      <a:pt x="212" y="11"/>
                      <a:pt x="210" y="13"/>
                    </a:cubicBezTo>
                    <a:cubicBezTo>
                      <a:pt x="209" y="15"/>
                      <a:pt x="204" y="16"/>
                      <a:pt x="203" y="14"/>
                    </a:cubicBezTo>
                    <a:cubicBezTo>
                      <a:pt x="202" y="13"/>
                      <a:pt x="204" y="13"/>
                      <a:pt x="204" y="11"/>
                    </a:cubicBezTo>
                    <a:cubicBezTo>
                      <a:pt x="204" y="9"/>
                      <a:pt x="202" y="7"/>
                      <a:pt x="202" y="5"/>
                    </a:cubicBezTo>
                    <a:cubicBezTo>
                      <a:pt x="203" y="3"/>
                      <a:pt x="199" y="1"/>
                      <a:pt x="197" y="2"/>
                    </a:cubicBezTo>
                    <a:cubicBezTo>
                      <a:pt x="195" y="3"/>
                      <a:pt x="193" y="2"/>
                      <a:pt x="191" y="1"/>
                    </a:cubicBezTo>
                    <a:cubicBezTo>
                      <a:pt x="189" y="0"/>
                      <a:pt x="181" y="2"/>
                      <a:pt x="181" y="3"/>
                    </a:cubicBezTo>
                    <a:cubicBezTo>
                      <a:pt x="181" y="5"/>
                      <a:pt x="171" y="7"/>
                      <a:pt x="169" y="7"/>
                    </a:cubicBezTo>
                    <a:cubicBezTo>
                      <a:pt x="167" y="8"/>
                      <a:pt x="160" y="9"/>
                      <a:pt x="158" y="9"/>
                    </a:cubicBezTo>
                    <a:cubicBezTo>
                      <a:pt x="155" y="10"/>
                      <a:pt x="153" y="12"/>
                      <a:pt x="150" y="12"/>
                    </a:cubicBezTo>
                    <a:cubicBezTo>
                      <a:pt x="146" y="12"/>
                      <a:pt x="140" y="12"/>
                      <a:pt x="137" y="14"/>
                    </a:cubicBezTo>
                    <a:cubicBezTo>
                      <a:pt x="135" y="17"/>
                      <a:pt x="130" y="15"/>
                      <a:pt x="128" y="16"/>
                    </a:cubicBezTo>
                    <a:cubicBezTo>
                      <a:pt x="126" y="16"/>
                      <a:pt x="122" y="15"/>
                      <a:pt x="121" y="16"/>
                    </a:cubicBezTo>
                    <a:cubicBezTo>
                      <a:pt x="120" y="17"/>
                      <a:pt x="120" y="21"/>
                      <a:pt x="121" y="23"/>
                    </a:cubicBezTo>
                    <a:cubicBezTo>
                      <a:pt x="122" y="24"/>
                      <a:pt x="128" y="25"/>
                      <a:pt x="128" y="26"/>
                    </a:cubicBezTo>
                    <a:cubicBezTo>
                      <a:pt x="129" y="27"/>
                      <a:pt x="123" y="27"/>
                      <a:pt x="120" y="28"/>
                    </a:cubicBezTo>
                    <a:cubicBezTo>
                      <a:pt x="117" y="28"/>
                      <a:pt x="118" y="32"/>
                      <a:pt x="118" y="33"/>
                    </a:cubicBezTo>
                    <a:cubicBezTo>
                      <a:pt x="119" y="35"/>
                      <a:pt x="116" y="37"/>
                      <a:pt x="114" y="38"/>
                    </a:cubicBezTo>
                    <a:cubicBezTo>
                      <a:pt x="111" y="38"/>
                      <a:pt x="114" y="42"/>
                      <a:pt x="116" y="42"/>
                    </a:cubicBezTo>
                    <a:cubicBezTo>
                      <a:pt x="118" y="42"/>
                      <a:pt x="120" y="44"/>
                      <a:pt x="121" y="44"/>
                    </a:cubicBezTo>
                    <a:cubicBezTo>
                      <a:pt x="123" y="44"/>
                      <a:pt x="123" y="47"/>
                      <a:pt x="123" y="49"/>
                    </a:cubicBezTo>
                    <a:cubicBezTo>
                      <a:pt x="123" y="52"/>
                      <a:pt x="121" y="52"/>
                      <a:pt x="118" y="52"/>
                    </a:cubicBezTo>
                    <a:cubicBezTo>
                      <a:pt x="116" y="52"/>
                      <a:pt x="114" y="50"/>
                      <a:pt x="112" y="50"/>
                    </a:cubicBezTo>
                    <a:cubicBezTo>
                      <a:pt x="111" y="49"/>
                      <a:pt x="111" y="53"/>
                      <a:pt x="110" y="54"/>
                    </a:cubicBezTo>
                    <a:cubicBezTo>
                      <a:pt x="108" y="54"/>
                      <a:pt x="108" y="51"/>
                      <a:pt x="106" y="51"/>
                    </a:cubicBezTo>
                    <a:cubicBezTo>
                      <a:pt x="104" y="51"/>
                      <a:pt x="101" y="51"/>
                      <a:pt x="100" y="49"/>
                    </a:cubicBezTo>
                    <a:cubicBezTo>
                      <a:pt x="100" y="47"/>
                      <a:pt x="95" y="46"/>
                      <a:pt x="92" y="48"/>
                    </a:cubicBezTo>
                    <a:cubicBezTo>
                      <a:pt x="90" y="50"/>
                      <a:pt x="90" y="49"/>
                      <a:pt x="88" y="48"/>
                    </a:cubicBezTo>
                    <a:cubicBezTo>
                      <a:pt x="86" y="47"/>
                      <a:pt x="81" y="49"/>
                      <a:pt x="80" y="50"/>
                    </a:cubicBezTo>
                    <a:cubicBezTo>
                      <a:pt x="79" y="52"/>
                      <a:pt x="75" y="53"/>
                      <a:pt x="72" y="51"/>
                    </a:cubicBezTo>
                    <a:cubicBezTo>
                      <a:pt x="70" y="49"/>
                      <a:pt x="68" y="49"/>
                      <a:pt x="68" y="51"/>
                    </a:cubicBezTo>
                    <a:cubicBezTo>
                      <a:pt x="68" y="54"/>
                      <a:pt x="66" y="52"/>
                      <a:pt x="66" y="50"/>
                    </a:cubicBezTo>
                    <a:cubicBezTo>
                      <a:pt x="66" y="49"/>
                      <a:pt x="61" y="46"/>
                      <a:pt x="59" y="44"/>
                    </a:cubicBezTo>
                    <a:cubicBezTo>
                      <a:pt x="57" y="43"/>
                      <a:pt x="50" y="43"/>
                      <a:pt x="50" y="42"/>
                    </a:cubicBezTo>
                    <a:cubicBezTo>
                      <a:pt x="49" y="40"/>
                      <a:pt x="45" y="39"/>
                      <a:pt x="44" y="42"/>
                    </a:cubicBezTo>
                    <a:cubicBezTo>
                      <a:pt x="43" y="44"/>
                      <a:pt x="41" y="42"/>
                      <a:pt x="40" y="42"/>
                    </a:cubicBezTo>
                    <a:cubicBezTo>
                      <a:pt x="38" y="41"/>
                      <a:pt x="35" y="43"/>
                      <a:pt x="34" y="43"/>
                    </a:cubicBezTo>
                    <a:cubicBezTo>
                      <a:pt x="32" y="44"/>
                      <a:pt x="28" y="47"/>
                      <a:pt x="25" y="47"/>
                    </a:cubicBezTo>
                    <a:cubicBezTo>
                      <a:pt x="23" y="47"/>
                      <a:pt x="24" y="50"/>
                      <a:pt x="21" y="51"/>
                    </a:cubicBezTo>
                    <a:cubicBezTo>
                      <a:pt x="18" y="52"/>
                      <a:pt x="18" y="54"/>
                      <a:pt x="19" y="55"/>
                    </a:cubicBezTo>
                    <a:cubicBezTo>
                      <a:pt x="19" y="57"/>
                      <a:pt x="21" y="59"/>
                      <a:pt x="18" y="60"/>
                    </a:cubicBezTo>
                    <a:cubicBezTo>
                      <a:pt x="15" y="62"/>
                      <a:pt x="14" y="57"/>
                      <a:pt x="11" y="55"/>
                    </a:cubicBezTo>
                    <a:cubicBezTo>
                      <a:pt x="9" y="53"/>
                      <a:pt x="7" y="55"/>
                      <a:pt x="7" y="58"/>
                    </a:cubicBezTo>
                    <a:cubicBezTo>
                      <a:pt x="7" y="60"/>
                      <a:pt x="4" y="60"/>
                      <a:pt x="3" y="63"/>
                    </a:cubicBezTo>
                    <a:cubicBezTo>
                      <a:pt x="1" y="65"/>
                      <a:pt x="5" y="66"/>
                      <a:pt x="5" y="67"/>
                    </a:cubicBezTo>
                    <a:cubicBezTo>
                      <a:pt x="5" y="68"/>
                      <a:pt x="3" y="69"/>
                      <a:pt x="2" y="69"/>
                    </a:cubicBezTo>
                    <a:cubicBezTo>
                      <a:pt x="2" y="70"/>
                      <a:pt x="0" y="73"/>
                      <a:pt x="0" y="74"/>
                    </a:cubicBezTo>
                    <a:cubicBezTo>
                      <a:pt x="1" y="75"/>
                      <a:pt x="5" y="75"/>
                      <a:pt x="5" y="78"/>
                    </a:cubicBezTo>
                    <a:cubicBezTo>
                      <a:pt x="5" y="80"/>
                      <a:pt x="4" y="83"/>
                      <a:pt x="6" y="82"/>
                    </a:cubicBezTo>
                    <a:cubicBezTo>
                      <a:pt x="9" y="81"/>
                      <a:pt x="11" y="82"/>
                      <a:pt x="12" y="82"/>
                    </a:cubicBezTo>
                    <a:cubicBezTo>
                      <a:pt x="14" y="82"/>
                      <a:pt x="15" y="84"/>
                      <a:pt x="17" y="87"/>
                    </a:cubicBezTo>
                    <a:cubicBezTo>
                      <a:pt x="20" y="90"/>
                      <a:pt x="21" y="92"/>
                      <a:pt x="18" y="92"/>
                    </a:cubicBezTo>
                    <a:cubicBezTo>
                      <a:pt x="16" y="93"/>
                      <a:pt x="17" y="94"/>
                      <a:pt x="20" y="96"/>
                    </a:cubicBezTo>
                    <a:cubicBezTo>
                      <a:pt x="21" y="96"/>
                      <a:pt x="22" y="97"/>
                      <a:pt x="23" y="97"/>
                    </a:cubicBezTo>
                    <a:cubicBezTo>
                      <a:pt x="23" y="97"/>
                      <a:pt x="24" y="97"/>
                      <a:pt x="24" y="96"/>
                    </a:cubicBezTo>
                    <a:cubicBezTo>
                      <a:pt x="28" y="93"/>
                      <a:pt x="36" y="89"/>
                      <a:pt x="41" y="91"/>
                    </a:cubicBezTo>
                    <a:cubicBezTo>
                      <a:pt x="46" y="92"/>
                      <a:pt x="51" y="90"/>
                      <a:pt x="53" y="93"/>
                    </a:cubicBezTo>
                    <a:cubicBezTo>
                      <a:pt x="56" y="97"/>
                      <a:pt x="53" y="103"/>
                      <a:pt x="54" y="105"/>
                    </a:cubicBezTo>
                    <a:cubicBezTo>
                      <a:pt x="55" y="107"/>
                      <a:pt x="50" y="108"/>
                      <a:pt x="46" y="107"/>
                    </a:cubicBezTo>
                    <a:cubicBezTo>
                      <a:pt x="43" y="107"/>
                      <a:pt x="36" y="109"/>
                      <a:pt x="36" y="111"/>
                    </a:cubicBezTo>
                    <a:cubicBezTo>
                      <a:pt x="37" y="113"/>
                      <a:pt x="40" y="118"/>
                      <a:pt x="35" y="115"/>
                    </a:cubicBezTo>
                    <a:cubicBezTo>
                      <a:pt x="31" y="113"/>
                      <a:pt x="29" y="118"/>
                      <a:pt x="31" y="118"/>
                    </a:cubicBezTo>
                    <a:cubicBezTo>
                      <a:pt x="34" y="118"/>
                      <a:pt x="37" y="121"/>
                      <a:pt x="37" y="123"/>
                    </a:cubicBezTo>
                    <a:cubicBezTo>
                      <a:pt x="37" y="125"/>
                      <a:pt x="38" y="130"/>
                      <a:pt x="40" y="129"/>
                    </a:cubicBezTo>
                    <a:cubicBezTo>
                      <a:pt x="42" y="129"/>
                      <a:pt x="42" y="133"/>
                      <a:pt x="46" y="133"/>
                    </a:cubicBezTo>
                    <a:cubicBezTo>
                      <a:pt x="49" y="132"/>
                      <a:pt x="52" y="134"/>
                      <a:pt x="50" y="137"/>
                    </a:cubicBezTo>
                    <a:cubicBezTo>
                      <a:pt x="47" y="140"/>
                      <a:pt x="51" y="148"/>
                      <a:pt x="52" y="146"/>
                    </a:cubicBezTo>
                    <a:cubicBezTo>
                      <a:pt x="53" y="145"/>
                      <a:pt x="52" y="143"/>
                      <a:pt x="53" y="141"/>
                    </a:cubicBezTo>
                    <a:cubicBezTo>
                      <a:pt x="51" y="137"/>
                      <a:pt x="59" y="137"/>
                      <a:pt x="61" y="137"/>
                    </a:cubicBezTo>
                    <a:cubicBezTo>
                      <a:pt x="64" y="137"/>
                      <a:pt x="68" y="140"/>
                      <a:pt x="71" y="144"/>
                    </a:cubicBezTo>
                    <a:cubicBezTo>
                      <a:pt x="74" y="148"/>
                      <a:pt x="77" y="146"/>
                      <a:pt x="77" y="146"/>
                    </a:cubicBezTo>
                    <a:cubicBezTo>
                      <a:pt x="78" y="110"/>
                      <a:pt x="78" y="110"/>
                      <a:pt x="78" y="110"/>
                    </a:cubicBezTo>
                    <a:cubicBezTo>
                      <a:pt x="98" y="105"/>
                      <a:pt x="98" y="105"/>
                      <a:pt x="98" y="105"/>
                    </a:cubicBezTo>
                    <a:cubicBezTo>
                      <a:pt x="99" y="104"/>
                      <a:pt x="99" y="104"/>
                      <a:pt x="99" y="103"/>
                    </a:cubicBezTo>
                    <a:cubicBezTo>
                      <a:pt x="102" y="99"/>
                      <a:pt x="105" y="103"/>
                      <a:pt x="106" y="103"/>
                    </a:cubicBezTo>
                    <a:cubicBezTo>
                      <a:pt x="107" y="104"/>
                      <a:pt x="107" y="99"/>
                      <a:pt x="110" y="100"/>
                    </a:cubicBezTo>
                    <a:cubicBezTo>
                      <a:pt x="113" y="100"/>
                      <a:pt x="109" y="104"/>
                      <a:pt x="112" y="104"/>
                    </a:cubicBezTo>
                    <a:cubicBezTo>
                      <a:pt x="113" y="104"/>
                      <a:pt x="117" y="110"/>
                      <a:pt x="116" y="115"/>
                    </a:cubicBezTo>
                    <a:cubicBezTo>
                      <a:pt x="119" y="118"/>
                      <a:pt x="125" y="124"/>
                      <a:pt x="125" y="125"/>
                    </a:cubicBezTo>
                    <a:cubicBezTo>
                      <a:pt x="126" y="127"/>
                      <a:pt x="134" y="124"/>
                      <a:pt x="136" y="125"/>
                    </a:cubicBezTo>
                    <a:cubicBezTo>
                      <a:pt x="137" y="125"/>
                      <a:pt x="150" y="125"/>
                      <a:pt x="152" y="125"/>
                    </a:cubicBezTo>
                    <a:cubicBezTo>
                      <a:pt x="154" y="125"/>
                      <a:pt x="156" y="129"/>
                      <a:pt x="158" y="130"/>
                    </a:cubicBezTo>
                    <a:cubicBezTo>
                      <a:pt x="161" y="131"/>
                      <a:pt x="160" y="135"/>
                      <a:pt x="160" y="138"/>
                    </a:cubicBezTo>
                    <a:cubicBezTo>
                      <a:pt x="161" y="140"/>
                      <a:pt x="164" y="143"/>
                      <a:pt x="165" y="146"/>
                    </a:cubicBezTo>
                    <a:cubicBezTo>
                      <a:pt x="165" y="148"/>
                      <a:pt x="169" y="147"/>
                      <a:pt x="172" y="148"/>
                    </a:cubicBezTo>
                    <a:cubicBezTo>
                      <a:pt x="174" y="148"/>
                      <a:pt x="178" y="149"/>
                      <a:pt x="178" y="152"/>
                    </a:cubicBezTo>
                    <a:cubicBezTo>
                      <a:pt x="179" y="154"/>
                      <a:pt x="182" y="152"/>
                      <a:pt x="182" y="151"/>
                    </a:cubicBezTo>
                    <a:cubicBezTo>
                      <a:pt x="182" y="149"/>
                      <a:pt x="186" y="146"/>
                      <a:pt x="190" y="144"/>
                    </a:cubicBezTo>
                    <a:cubicBezTo>
                      <a:pt x="193" y="143"/>
                      <a:pt x="194" y="143"/>
                      <a:pt x="195" y="144"/>
                    </a:cubicBezTo>
                    <a:cubicBezTo>
                      <a:pt x="196" y="142"/>
                      <a:pt x="197" y="140"/>
                      <a:pt x="197" y="139"/>
                    </a:cubicBezTo>
                    <a:cubicBezTo>
                      <a:pt x="199" y="139"/>
                      <a:pt x="202" y="136"/>
                      <a:pt x="202" y="134"/>
                    </a:cubicBezTo>
                    <a:cubicBezTo>
                      <a:pt x="203" y="131"/>
                      <a:pt x="209" y="131"/>
                      <a:pt x="213" y="134"/>
                    </a:cubicBezTo>
                    <a:cubicBezTo>
                      <a:pt x="218" y="136"/>
                      <a:pt x="220" y="136"/>
                      <a:pt x="221" y="132"/>
                    </a:cubicBezTo>
                    <a:cubicBezTo>
                      <a:pt x="221" y="129"/>
                      <a:pt x="227" y="128"/>
                      <a:pt x="229" y="129"/>
                    </a:cubicBezTo>
                    <a:cubicBezTo>
                      <a:pt x="231" y="130"/>
                      <a:pt x="237" y="133"/>
                      <a:pt x="240" y="132"/>
                    </a:cubicBezTo>
                    <a:cubicBezTo>
                      <a:pt x="242" y="131"/>
                      <a:pt x="257" y="132"/>
                      <a:pt x="260" y="133"/>
                    </a:cubicBezTo>
                    <a:cubicBezTo>
                      <a:pt x="264" y="134"/>
                      <a:pt x="265" y="132"/>
                      <a:pt x="268" y="136"/>
                    </a:cubicBezTo>
                    <a:cubicBezTo>
                      <a:pt x="270" y="139"/>
                      <a:pt x="272" y="136"/>
                      <a:pt x="275" y="138"/>
                    </a:cubicBezTo>
                    <a:cubicBezTo>
                      <a:pt x="275" y="137"/>
                      <a:pt x="274" y="136"/>
                      <a:pt x="274" y="135"/>
                    </a:cubicBezTo>
                    <a:cubicBezTo>
                      <a:pt x="274" y="133"/>
                      <a:pt x="278" y="131"/>
                      <a:pt x="279" y="129"/>
                    </a:cubicBezTo>
                    <a:cubicBezTo>
                      <a:pt x="279" y="127"/>
                      <a:pt x="275" y="122"/>
                      <a:pt x="275" y="120"/>
                    </a:cubicBezTo>
                    <a:cubicBezTo>
                      <a:pt x="275" y="118"/>
                      <a:pt x="275" y="114"/>
                      <a:pt x="274" y="113"/>
                    </a:cubicBezTo>
                    <a:cubicBezTo>
                      <a:pt x="272" y="112"/>
                      <a:pt x="277" y="110"/>
                      <a:pt x="278" y="110"/>
                    </a:cubicBezTo>
                    <a:cubicBezTo>
                      <a:pt x="281" y="110"/>
                      <a:pt x="285" y="107"/>
                      <a:pt x="286" y="108"/>
                    </a:cubicBezTo>
                    <a:cubicBezTo>
                      <a:pt x="287" y="109"/>
                      <a:pt x="289" y="110"/>
                      <a:pt x="292" y="110"/>
                    </a:cubicBezTo>
                    <a:cubicBezTo>
                      <a:pt x="294" y="110"/>
                      <a:pt x="293" y="107"/>
                      <a:pt x="292" y="106"/>
                    </a:cubicBezTo>
                    <a:cubicBezTo>
                      <a:pt x="290" y="105"/>
                      <a:pt x="296" y="94"/>
                      <a:pt x="297" y="91"/>
                    </a:cubicBezTo>
                    <a:cubicBezTo>
                      <a:pt x="297" y="87"/>
                      <a:pt x="299" y="90"/>
                      <a:pt x="302" y="91"/>
                    </a:cubicBezTo>
                    <a:cubicBezTo>
                      <a:pt x="305" y="91"/>
                      <a:pt x="308" y="90"/>
                      <a:pt x="309" y="91"/>
                    </a:cubicBezTo>
                    <a:cubicBezTo>
                      <a:pt x="311" y="92"/>
                      <a:pt x="316" y="90"/>
                      <a:pt x="317" y="88"/>
                    </a:cubicBezTo>
                    <a:cubicBezTo>
                      <a:pt x="318" y="87"/>
                      <a:pt x="316" y="86"/>
                      <a:pt x="316" y="82"/>
                    </a:cubicBezTo>
                    <a:cubicBezTo>
                      <a:pt x="316" y="78"/>
                      <a:pt x="318" y="76"/>
                      <a:pt x="321" y="76"/>
                    </a:cubicBezTo>
                    <a:cubicBezTo>
                      <a:pt x="324" y="76"/>
                      <a:pt x="325" y="73"/>
                      <a:pt x="325" y="71"/>
                    </a:cubicBezTo>
                    <a:cubicBezTo>
                      <a:pt x="325" y="70"/>
                      <a:pt x="327" y="69"/>
                      <a:pt x="327" y="66"/>
                    </a:cubicBezTo>
                    <a:cubicBezTo>
                      <a:pt x="326" y="65"/>
                      <a:pt x="326" y="64"/>
                      <a:pt x="326" y="63"/>
                    </a:cubicBezTo>
                    <a:close/>
                    <a:moveTo>
                      <a:pt x="122" y="98"/>
                    </a:moveTo>
                    <a:cubicBezTo>
                      <a:pt x="121" y="99"/>
                      <a:pt x="112" y="97"/>
                      <a:pt x="111" y="95"/>
                    </a:cubicBezTo>
                    <a:cubicBezTo>
                      <a:pt x="110" y="93"/>
                      <a:pt x="124" y="95"/>
                      <a:pt x="122" y="98"/>
                    </a:cubicBezTo>
                    <a:close/>
                    <a:moveTo>
                      <a:pt x="257" y="97"/>
                    </a:moveTo>
                    <a:cubicBezTo>
                      <a:pt x="250" y="97"/>
                      <a:pt x="236" y="94"/>
                      <a:pt x="230" y="100"/>
                    </a:cubicBezTo>
                    <a:cubicBezTo>
                      <a:pt x="224" y="107"/>
                      <a:pt x="228" y="110"/>
                      <a:pt x="226" y="111"/>
                    </a:cubicBezTo>
                    <a:cubicBezTo>
                      <a:pt x="223" y="111"/>
                      <a:pt x="221" y="101"/>
                      <a:pt x="225" y="97"/>
                    </a:cubicBezTo>
                    <a:cubicBezTo>
                      <a:pt x="228" y="94"/>
                      <a:pt x="239" y="93"/>
                      <a:pt x="245" y="94"/>
                    </a:cubicBezTo>
                    <a:cubicBezTo>
                      <a:pt x="252" y="96"/>
                      <a:pt x="264" y="93"/>
                      <a:pt x="265" y="93"/>
                    </a:cubicBezTo>
                    <a:cubicBezTo>
                      <a:pt x="267" y="94"/>
                      <a:pt x="264" y="97"/>
                      <a:pt x="257" y="9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4" name="Freeform 165">
                <a:extLst>
                  <a:ext uri="{FF2B5EF4-FFF2-40B4-BE49-F238E27FC236}">
                    <a16:creationId xmlns:a16="http://schemas.microsoft.com/office/drawing/2014/main" id="{2BB45075-6164-4468-BB37-83B8EC1CA3BA}"/>
                  </a:ext>
                </a:extLst>
              </p:cNvPr>
              <p:cNvSpPr>
                <a:spLocks/>
              </p:cNvSpPr>
              <p:nvPr/>
            </p:nvSpPr>
            <p:spPr bwMode="auto">
              <a:xfrm>
                <a:off x="5146820" y="3983146"/>
                <a:ext cx="341285" cy="356342"/>
              </a:xfrm>
              <a:custGeom>
                <a:avLst/>
                <a:gdLst>
                  <a:gd name="T0" fmla="*/ 132 w 148"/>
                  <a:gd name="T1" fmla="*/ 72 h 155"/>
                  <a:gd name="T2" fmla="*/ 132 w 148"/>
                  <a:gd name="T3" fmla="*/ 67 h 155"/>
                  <a:gd name="T4" fmla="*/ 130 w 148"/>
                  <a:gd name="T5" fmla="*/ 65 h 155"/>
                  <a:gd name="T6" fmla="*/ 133 w 148"/>
                  <a:gd name="T7" fmla="*/ 57 h 155"/>
                  <a:gd name="T8" fmla="*/ 136 w 148"/>
                  <a:gd name="T9" fmla="*/ 51 h 155"/>
                  <a:gd name="T10" fmla="*/ 139 w 148"/>
                  <a:gd name="T11" fmla="*/ 38 h 155"/>
                  <a:gd name="T12" fmla="*/ 145 w 148"/>
                  <a:gd name="T13" fmla="*/ 31 h 155"/>
                  <a:gd name="T14" fmla="*/ 145 w 148"/>
                  <a:gd name="T15" fmla="*/ 23 h 155"/>
                  <a:gd name="T16" fmla="*/ 146 w 148"/>
                  <a:gd name="T17" fmla="*/ 16 h 155"/>
                  <a:gd name="T18" fmla="*/ 133 w 148"/>
                  <a:gd name="T19" fmla="*/ 9 h 155"/>
                  <a:gd name="T20" fmla="*/ 123 w 148"/>
                  <a:gd name="T21" fmla="*/ 9 h 155"/>
                  <a:gd name="T22" fmla="*/ 118 w 148"/>
                  <a:gd name="T23" fmla="*/ 3 h 155"/>
                  <a:gd name="T24" fmla="*/ 112 w 148"/>
                  <a:gd name="T25" fmla="*/ 4 h 155"/>
                  <a:gd name="T26" fmla="*/ 96 w 148"/>
                  <a:gd name="T27" fmla="*/ 4 h 155"/>
                  <a:gd name="T28" fmla="*/ 82 w 148"/>
                  <a:gd name="T29" fmla="*/ 6 h 155"/>
                  <a:gd name="T30" fmla="*/ 64 w 148"/>
                  <a:gd name="T31" fmla="*/ 9 h 155"/>
                  <a:gd name="T32" fmla="*/ 49 w 148"/>
                  <a:gd name="T33" fmla="*/ 11 h 155"/>
                  <a:gd name="T34" fmla="*/ 48 w 148"/>
                  <a:gd name="T35" fmla="*/ 25 h 155"/>
                  <a:gd name="T36" fmla="*/ 39 w 148"/>
                  <a:gd name="T37" fmla="*/ 50 h 155"/>
                  <a:gd name="T38" fmla="*/ 31 w 148"/>
                  <a:gd name="T39" fmla="*/ 72 h 155"/>
                  <a:gd name="T40" fmla="*/ 23 w 148"/>
                  <a:gd name="T41" fmla="*/ 83 h 155"/>
                  <a:gd name="T42" fmla="*/ 13 w 148"/>
                  <a:gd name="T43" fmla="*/ 83 h 155"/>
                  <a:gd name="T44" fmla="*/ 0 w 148"/>
                  <a:gd name="T45" fmla="*/ 86 h 155"/>
                  <a:gd name="T46" fmla="*/ 3 w 148"/>
                  <a:gd name="T47" fmla="*/ 96 h 155"/>
                  <a:gd name="T48" fmla="*/ 34 w 148"/>
                  <a:gd name="T49" fmla="*/ 94 h 155"/>
                  <a:gd name="T50" fmla="*/ 39 w 148"/>
                  <a:gd name="T51" fmla="*/ 106 h 155"/>
                  <a:gd name="T52" fmla="*/ 55 w 148"/>
                  <a:gd name="T53" fmla="*/ 110 h 155"/>
                  <a:gd name="T54" fmla="*/ 64 w 148"/>
                  <a:gd name="T55" fmla="*/ 103 h 155"/>
                  <a:gd name="T56" fmla="*/ 74 w 148"/>
                  <a:gd name="T57" fmla="*/ 106 h 155"/>
                  <a:gd name="T58" fmla="*/ 74 w 148"/>
                  <a:gd name="T59" fmla="*/ 123 h 155"/>
                  <a:gd name="T60" fmla="*/ 78 w 148"/>
                  <a:gd name="T61" fmla="*/ 136 h 155"/>
                  <a:gd name="T62" fmla="*/ 89 w 148"/>
                  <a:gd name="T63" fmla="*/ 133 h 155"/>
                  <a:gd name="T64" fmla="*/ 94 w 148"/>
                  <a:gd name="T65" fmla="*/ 136 h 155"/>
                  <a:gd name="T66" fmla="*/ 101 w 148"/>
                  <a:gd name="T67" fmla="*/ 137 h 155"/>
                  <a:gd name="T68" fmla="*/ 110 w 148"/>
                  <a:gd name="T69" fmla="*/ 143 h 155"/>
                  <a:gd name="T70" fmla="*/ 116 w 148"/>
                  <a:gd name="T71" fmla="*/ 141 h 155"/>
                  <a:gd name="T72" fmla="*/ 127 w 148"/>
                  <a:gd name="T73" fmla="*/ 147 h 155"/>
                  <a:gd name="T74" fmla="*/ 136 w 148"/>
                  <a:gd name="T75" fmla="*/ 153 h 155"/>
                  <a:gd name="T76" fmla="*/ 136 w 148"/>
                  <a:gd name="T77" fmla="*/ 144 h 155"/>
                  <a:gd name="T78" fmla="*/ 125 w 148"/>
                  <a:gd name="T79" fmla="*/ 140 h 155"/>
                  <a:gd name="T80" fmla="*/ 127 w 148"/>
                  <a:gd name="T81" fmla="*/ 123 h 155"/>
                  <a:gd name="T82" fmla="*/ 131 w 148"/>
                  <a:gd name="T83" fmla="*/ 113 h 155"/>
                  <a:gd name="T84" fmla="*/ 141 w 148"/>
                  <a:gd name="T85" fmla="*/ 112 h 155"/>
                  <a:gd name="T86" fmla="*/ 135 w 148"/>
                  <a:gd name="T87" fmla="*/ 10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8" h="155">
                    <a:moveTo>
                      <a:pt x="135" y="102"/>
                    </a:moveTo>
                    <a:cubicBezTo>
                      <a:pt x="131" y="100"/>
                      <a:pt x="130" y="73"/>
                      <a:pt x="132" y="72"/>
                    </a:cubicBezTo>
                    <a:cubicBezTo>
                      <a:pt x="132" y="72"/>
                      <a:pt x="132" y="73"/>
                      <a:pt x="133" y="73"/>
                    </a:cubicBezTo>
                    <a:cubicBezTo>
                      <a:pt x="132" y="67"/>
                      <a:pt x="132" y="67"/>
                      <a:pt x="132" y="67"/>
                    </a:cubicBezTo>
                    <a:cubicBezTo>
                      <a:pt x="132" y="67"/>
                      <a:pt x="132" y="67"/>
                      <a:pt x="132" y="67"/>
                    </a:cubicBezTo>
                    <a:cubicBezTo>
                      <a:pt x="131" y="67"/>
                      <a:pt x="130" y="66"/>
                      <a:pt x="130" y="65"/>
                    </a:cubicBezTo>
                    <a:cubicBezTo>
                      <a:pt x="130" y="62"/>
                      <a:pt x="132" y="62"/>
                      <a:pt x="132" y="62"/>
                    </a:cubicBezTo>
                    <a:cubicBezTo>
                      <a:pt x="132" y="62"/>
                      <a:pt x="131" y="58"/>
                      <a:pt x="133" y="57"/>
                    </a:cubicBezTo>
                    <a:cubicBezTo>
                      <a:pt x="134" y="57"/>
                      <a:pt x="134" y="57"/>
                      <a:pt x="134" y="56"/>
                    </a:cubicBezTo>
                    <a:cubicBezTo>
                      <a:pt x="135" y="55"/>
                      <a:pt x="136" y="52"/>
                      <a:pt x="136" y="51"/>
                    </a:cubicBezTo>
                    <a:cubicBezTo>
                      <a:pt x="136" y="48"/>
                      <a:pt x="136" y="46"/>
                      <a:pt x="137" y="44"/>
                    </a:cubicBezTo>
                    <a:cubicBezTo>
                      <a:pt x="138" y="42"/>
                      <a:pt x="138" y="39"/>
                      <a:pt x="139" y="38"/>
                    </a:cubicBezTo>
                    <a:cubicBezTo>
                      <a:pt x="140" y="37"/>
                      <a:pt x="140" y="34"/>
                      <a:pt x="142" y="33"/>
                    </a:cubicBezTo>
                    <a:cubicBezTo>
                      <a:pt x="144" y="33"/>
                      <a:pt x="145" y="32"/>
                      <a:pt x="145" y="31"/>
                    </a:cubicBezTo>
                    <a:cubicBezTo>
                      <a:pt x="146" y="30"/>
                      <a:pt x="148" y="29"/>
                      <a:pt x="148" y="27"/>
                    </a:cubicBezTo>
                    <a:cubicBezTo>
                      <a:pt x="148" y="25"/>
                      <a:pt x="145" y="25"/>
                      <a:pt x="145" y="23"/>
                    </a:cubicBezTo>
                    <a:cubicBezTo>
                      <a:pt x="145" y="21"/>
                      <a:pt x="146" y="16"/>
                      <a:pt x="146" y="16"/>
                    </a:cubicBezTo>
                    <a:cubicBezTo>
                      <a:pt x="146" y="16"/>
                      <a:pt x="146" y="16"/>
                      <a:pt x="146" y="16"/>
                    </a:cubicBezTo>
                    <a:cubicBezTo>
                      <a:pt x="142" y="13"/>
                      <a:pt x="138" y="9"/>
                      <a:pt x="137" y="8"/>
                    </a:cubicBezTo>
                    <a:cubicBezTo>
                      <a:pt x="135" y="7"/>
                      <a:pt x="133" y="9"/>
                      <a:pt x="133" y="9"/>
                    </a:cubicBezTo>
                    <a:cubicBezTo>
                      <a:pt x="133" y="9"/>
                      <a:pt x="130" y="7"/>
                      <a:pt x="128" y="9"/>
                    </a:cubicBezTo>
                    <a:cubicBezTo>
                      <a:pt x="126" y="11"/>
                      <a:pt x="123" y="9"/>
                      <a:pt x="123" y="9"/>
                    </a:cubicBezTo>
                    <a:cubicBezTo>
                      <a:pt x="123" y="9"/>
                      <a:pt x="121" y="7"/>
                      <a:pt x="120" y="5"/>
                    </a:cubicBezTo>
                    <a:cubicBezTo>
                      <a:pt x="119" y="4"/>
                      <a:pt x="119" y="3"/>
                      <a:pt x="118" y="3"/>
                    </a:cubicBezTo>
                    <a:cubicBezTo>
                      <a:pt x="118" y="3"/>
                      <a:pt x="118" y="3"/>
                      <a:pt x="118" y="3"/>
                    </a:cubicBezTo>
                    <a:cubicBezTo>
                      <a:pt x="112" y="4"/>
                      <a:pt x="112" y="4"/>
                      <a:pt x="112" y="4"/>
                    </a:cubicBezTo>
                    <a:cubicBezTo>
                      <a:pt x="112" y="4"/>
                      <a:pt x="104" y="0"/>
                      <a:pt x="103" y="3"/>
                    </a:cubicBezTo>
                    <a:cubicBezTo>
                      <a:pt x="101" y="6"/>
                      <a:pt x="100" y="4"/>
                      <a:pt x="96" y="4"/>
                    </a:cubicBezTo>
                    <a:cubicBezTo>
                      <a:pt x="93" y="4"/>
                      <a:pt x="90" y="5"/>
                      <a:pt x="88" y="6"/>
                    </a:cubicBezTo>
                    <a:cubicBezTo>
                      <a:pt x="86" y="7"/>
                      <a:pt x="83" y="5"/>
                      <a:pt x="82" y="6"/>
                    </a:cubicBezTo>
                    <a:cubicBezTo>
                      <a:pt x="80" y="7"/>
                      <a:pt x="79" y="12"/>
                      <a:pt x="79" y="12"/>
                    </a:cubicBezTo>
                    <a:cubicBezTo>
                      <a:pt x="64" y="9"/>
                      <a:pt x="64" y="9"/>
                      <a:pt x="64" y="9"/>
                    </a:cubicBezTo>
                    <a:cubicBezTo>
                      <a:pt x="64" y="9"/>
                      <a:pt x="61" y="4"/>
                      <a:pt x="57" y="4"/>
                    </a:cubicBezTo>
                    <a:cubicBezTo>
                      <a:pt x="54" y="4"/>
                      <a:pt x="49" y="11"/>
                      <a:pt x="49" y="11"/>
                    </a:cubicBezTo>
                    <a:cubicBezTo>
                      <a:pt x="49" y="16"/>
                      <a:pt x="49" y="16"/>
                      <a:pt x="49" y="16"/>
                    </a:cubicBezTo>
                    <a:cubicBezTo>
                      <a:pt x="49" y="20"/>
                      <a:pt x="49" y="23"/>
                      <a:pt x="48" y="25"/>
                    </a:cubicBezTo>
                    <a:cubicBezTo>
                      <a:pt x="46" y="27"/>
                      <a:pt x="45" y="28"/>
                      <a:pt x="45" y="33"/>
                    </a:cubicBezTo>
                    <a:cubicBezTo>
                      <a:pt x="45" y="38"/>
                      <a:pt x="39" y="46"/>
                      <a:pt x="39" y="50"/>
                    </a:cubicBezTo>
                    <a:cubicBezTo>
                      <a:pt x="39" y="54"/>
                      <a:pt x="32" y="56"/>
                      <a:pt x="32" y="59"/>
                    </a:cubicBezTo>
                    <a:cubicBezTo>
                      <a:pt x="32" y="61"/>
                      <a:pt x="31" y="67"/>
                      <a:pt x="31" y="72"/>
                    </a:cubicBezTo>
                    <a:cubicBezTo>
                      <a:pt x="31" y="78"/>
                      <a:pt x="28" y="73"/>
                      <a:pt x="28" y="78"/>
                    </a:cubicBezTo>
                    <a:cubicBezTo>
                      <a:pt x="28" y="83"/>
                      <a:pt x="26" y="80"/>
                      <a:pt x="23" y="83"/>
                    </a:cubicBezTo>
                    <a:cubicBezTo>
                      <a:pt x="21" y="85"/>
                      <a:pt x="20" y="86"/>
                      <a:pt x="20" y="83"/>
                    </a:cubicBezTo>
                    <a:cubicBezTo>
                      <a:pt x="20" y="81"/>
                      <a:pt x="16" y="80"/>
                      <a:pt x="13" y="83"/>
                    </a:cubicBezTo>
                    <a:cubicBezTo>
                      <a:pt x="10" y="85"/>
                      <a:pt x="9" y="83"/>
                      <a:pt x="8" y="82"/>
                    </a:cubicBezTo>
                    <a:cubicBezTo>
                      <a:pt x="7" y="82"/>
                      <a:pt x="4" y="84"/>
                      <a:pt x="0" y="86"/>
                    </a:cubicBezTo>
                    <a:cubicBezTo>
                      <a:pt x="2" y="89"/>
                      <a:pt x="3" y="92"/>
                      <a:pt x="3" y="95"/>
                    </a:cubicBezTo>
                    <a:cubicBezTo>
                      <a:pt x="3" y="95"/>
                      <a:pt x="3" y="96"/>
                      <a:pt x="3" y="96"/>
                    </a:cubicBezTo>
                    <a:cubicBezTo>
                      <a:pt x="5" y="95"/>
                      <a:pt x="7" y="94"/>
                      <a:pt x="8" y="94"/>
                    </a:cubicBezTo>
                    <a:cubicBezTo>
                      <a:pt x="10" y="93"/>
                      <a:pt x="34" y="94"/>
                      <a:pt x="34" y="94"/>
                    </a:cubicBezTo>
                    <a:cubicBezTo>
                      <a:pt x="34" y="94"/>
                      <a:pt x="36" y="97"/>
                      <a:pt x="35" y="100"/>
                    </a:cubicBezTo>
                    <a:cubicBezTo>
                      <a:pt x="35" y="103"/>
                      <a:pt x="37" y="102"/>
                      <a:pt x="39" y="106"/>
                    </a:cubicBezTo>
                    <a:cubicBezTo>
                      <a:pt x="40" y="111"/>
                      <a:pt x="42" y="112"/>
                      <a:pt x="45" y="111"/>
                    </a:cubicBezTo>
                    <a:cubicBezTo>
                      <a:pt x="49" y="110"/>
                      <a:pt x="53" y="110"/>
                      <a:pt x="55" y="110"/>
                    </a:cubicBezTo>
                    <a:cubicBezTo>
                      <a:pt x="56" y="110"/>
                      <a:pt x="56" y="104"/>
                      <a:pt x="58" y="103"/>
                    </a:cubicBezTo>
                    <a:cubicBezTo>
                      <a:pt x="60" y="102"/>
                      <a:pt x="64" y="103"/>
                      <a:pt x="64" y="103"/>
                    </a:cubicBezTo>
                    <a:cubicBezTo>
                      <a:pt x="64" y="103"/>
                      <a:pt x="65" y="105"/>
                      <a:pt x="68" y="105"/>
                    </a:cubicBezTo>
                    <a:cubicBezTo>
                      <a:pt x="72" y="105"/>
                      <a:pt x="74" y="103"/>
                      <a:pt x="74" y="106"/>
                    </a:cubicBezTo>
                    <a:cubicBezTo>
                      <a:pt x="74" y="108"/>
                      <a:pt x="74" y="111"/>
                      <a:pt x="75" y="112"/>
                    </a:cubicBezTo>
                    <a:cubicBezTo>
                      <a:pt x="76" y="113"/>
                      <a:pt x="72" y="122"/>
                      <a:pt x="74" y="123"/>
                    </a:cubicBezTo>
                    <a:cubicBezTo>
                      <a:pt x="76" y="125"/>
                      <a:pt x="78" y="128"/>
                      <a:pt x="78" y="130"/>
                    </a:cubicBezTo>
                    <a:cubicBezTo>
                      <a:pt x="78" y="132"/>
                      <a:pt x="76" y="136"/>
                      <a:pt x="78" y="136"/>
                    </a:cubicBezTo>
                    <a:cubicBezTo>
                      <a:pt x="79" y="137"/>
                      <a:pt x="80" y="134"/>
                      <a:pt x="82" y="134"/>
                    </a:cubicBezTo>
                    <a:cubicBezTo>
                      <a:pt x="85" y="134"/>
                      <a:pt x="87" y="135"/>
                      <a:pt x="89" y="133"/>
                    </a:cubicBezTo>
                    <a:cubicBezTo>
                      <a:pt x="90" y="133"/>
                      <a:pt x="91" y="133"/>
                      <a:pt x="91" y="134"/>
                    </a:cubicBezTo>
                    <a:cubicBezTo>
                      <a:pt x="93" y="134"/>
                      <a:pt x="94" y="136"/>
                      <a:pt x="94" y="136"/>
                    </a:cubicBezTo>
                    <a:cubicBezTo>
                      <a:pt x="94" y="136"/>
                      <a:pt x="94" y="138"/>
                      <a:pt x="96" y="137"/>
                    </a:cubicBezTo>
                    <a:cubicBezTo>
                      <a:pt x="97" y="137"/>
                      <a:pt x="101" y="136"/>
                      <a:pt x="101" y="137"/>
                    </a:cubicBezTo>
                    <a:cubicBezTo>
                      <a:pt x="100" y="138"/>
                      <a:pt x="102" y="142"/>
                      <a:pt x="103" y="141"/>
                    </a:cubicBezTo>
                    <a:cubicBezTo>
                      <a:pt x="105" y="140"/>
                      <a:pt x="108" y="143"/>
                      <a:pt x="110" y="143"/>
                    </a:cubicBezTo>
                    <a:cubicBezTo>
                      <a:pt x="112" y="143"/>
                      <a:pt x="114" y="143"/>
                      <a:pt x="114" y="142"/>
                    </a:cubicBezTo>
                    <a:cubicBezTo>
                      <a:pt x="114" y="141"/>
                      <a:pt x="116" y="139"/>
                      <a:pt x="116" y="141"/>
                    </a:cubicBezTo>
                    <a:cubicBezTo>
                      <a:pt x="117" y="142"/>
                      <a:pt x="119" y="145"/>
                      <a:pt x="121" y="145"/>
                    </a:cubicBezTo>
                    <a:cubicBezTo>
                      <a:pt x="122" y="145"/>
                      <a:pt x="127" y="145"/>
                      <a:pt x="127" y="147"/>
                    </a:cubicBezTo>
                    <a:cubicBezTo>
                      <a:pt x="127" y="148"/>
                      <a:pt x="128" y="152"/>
                      <a:pt x="130" y="153"/>
                    </a:cubicBezTo>
                    <a:cubicBezTo>
                      <a:pt x="132" y="155"/>
                      <a:pt x="136" y="153"/>
                      <a:pt x="136" y="153"/>
                    </a:cubicBezTo>
                    <a:cubicBezTo>
                      <a:pt x="136" y="153"/>
                      <a:pt x="137" y="152"/>
                      <a:pt x="137" y="150"/>
                    </a:cubicBezTo>
                    <a:cubicBezTo>
                      <a:pt x="137" y="147"/>
                      <a:pt x="137" y="144"/>
                      <a:pt x="136" y="144"/>
                    </a:cubicBezTo>
                    <a:cubicBezTo>
                      <a:pt x="135" y="144"/>
                      <a:pt x="133" y="147"/>
                      <a:pt x="131" y="146"/>
                    </a:cubicBezTo>
                    <a:cubicBezTo>
                      <a:pt x="128" y="145"/>
                      <a:pt x="126" y="140"/>
                      <a:pt x="125" y="140"/>
                    </a:cubicBezTo>
                    <a:cubicBezTo>
                      <a:pt x="124" y="139"/>
                      <a:pt x="127" y="134"/>
                      <a:pt x="127" y="132"/>
                    </a:cubicBezTo>
                    <a:cubicBezTo>
                      <a:pt x="127" y="130"/>
                      <a:pt x="129" y="124"/>
                      <a:pt x="127" y="123"/>
                    </a:cubicBezTo>
                    <a:cubicBezTo>
                      <a:pt x="126" y="122"/>
                      <a:pt x="127" y="120"/>
                      <a:pt x="129" y="119"/>
                    </a:cubicBezTo>
                    <a:cubicBezTo>
                      <a:pt x="130" y="117"/>
                      <a:pt x="128" y="113"/>
                      <a:pt x="131" y="113"/>
                    </a:cubicBezTo>
                    <a:cubicBezTo>
                      <a:pt x="133" y="113"/>
                      <a:pt x="139" y="114"/>
                      <a:pt x="140" y="112"/>
                    </a:cubicBezTo>
                    <a:cubicBezTo>
                      <a:pt x="140" y="112"/>
                      <a:pt x="141" y="112"/>
                      <a:pt x="141" y="112"/>
                    </a:cubicBezTo>
                    <a:cubicBezTo>
                      <a:pt x="141" y="111"/>
                      <a:pt x="141" y="111"/>
                      <a:pt x="141" y="110"/>
                    </a:cubicBezTo>
                    <a:cubicBezTo>
                      <a:pt x="139" y="107"/>
                      <a:pt x="138" y="103"/>
                      <a:pt x="135" y="10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5" name="Freeform 166">
                <a:extLst>
                  <a:ext uri="{FF2B5EF4-FFF2-40B4-BE49-F238E27FC236}">
                    <a16:creationId xmlns:a16="http://schemas.microsoft.com/office/drawing/2014/main" id="{919D173C-7F86-45C2-AB0F-C6F6311809ED}"/>
                  </a:ext>
                </a:extLst>
              </p:cNvPr>
              <p:cNvSpPr>
                <a:spLocks/>
              </p:cNvSpPr>
              <p:nvPr/>
            </p:nvSpPr>
            <p:spPr bwMode="auto">
              <a:xfrm>
                <a:off x="5450464" y="4132459"/>
                <a:ext cx="30113" cy="38896"/>
              </a:xfrm>
              <a:custGeom>
                <a:avLst/>
                <a:gdLst>
                  <a:gd name="T0" fmla="*/ 1 w 13"/>
                  <a:gd name="T1" fmla="*/ 8 h 17"/>
                  <a:gd name="T2" fmla="*/ 3 w 13"/>
                  <a:gd name="T3" fmla="*/ 17 h 17"/>
                  <a:gd name="T4" fmla="*/ 6 w 13"/>
                  <a:gd name="T5" fmla="*/ 15 h 17"/>
                  <a:gd name="T6" fmla="*/ 13 w 13"/>
                  <a:gd name="T7" fmla="*/ 5 h 17"/>
                  <a:gd name="T8" fmla="*/ 10 w 13"/>
                  <a:gd name="T9" fmla="*/ 4 h 17"/>
                  <a:gd name="T10" fmla="*/ 10 w 13"/>
                  <a:gd name="T11" fmla="*/ 0 h 17"/>
                  <a:gd name="T12" fmla="*/ 6 w 13"/>
                  <a:gd name="T13" fmla="*/ 0 h 17"/>
                  <a:gd name="T14" fmla="*/ 2 w 13"/>
                  <a:gd name="T15" fmla="*/ 2 h 17"/>
                  <a:gd name="T16" fmla="*/ 0 w 13"/>
                  <a:gd name="T17" fmla="*/ 2 h 17"/>
                  <a:gd name="T18" fmla="*/ 0 w 13"/>
                  <a:gd name="T19" fmla="*/ 2 h 17"/>
                  <a:gd name="T20" fmla="*/ 1 w 13"/>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7">
                    <a:moveTo>
                      <a:pt x="1" y="8"/>
                    </a:moveTo>
                    <a:cubicBezTo>
                      <a:pt x="1" y="10"/>
                      <a:pt x="2" y="13"/>
                      <a:pt x="3" y="17"/>
                    </a:cubicBezTo>
                    <a:cubicBezTo>
                      <a:pt x="4" y="16"/>
                      <a:pt x="5" y="15"/>
                      <a:pt x="6" y="15"/>
                    </a:cubicBezTo>
                    <a:cubicBezTo>
                      <a:pt x="8" y="14"/>
                      <a:pt x="13" y="5"/>
                      <a:pt x="13" y="5"/>
                    </a:cubicBezTo>
                    <a:cubicBezTo>
                      <a:pt x="10" y="4"/>
                      <a:pt x="10" y="4"/>
                      <a:pt x="10" y="4"/>
                    </a:cubicBezTo>
                    <a:cubicBezTo>
                      <a:pt x="10" y="4"/>
                      <a:pt x="11" y="2"/>
                      <a:pt x="10" y="0"/>
                    </a:cubicBezTo>
                    <a:cubicBezTo>
                      <a:pt x="8" y="0"/>
                      <a:pt x="6" y="0"/>
                      <a:pt x="6" y="0"/>
                    </a:cubicBezTo>
                    <a:cubicBezTo>
                      <a:pt x="6" y="0"/>
                      <a:pt x="7" y="3"/>
                      <a:pt x="2" y="2"/>
                    </a:cubicBezTo>
                    <a:cubicBezTo>
                      <a:pt x="2" y="2"/>
                      <a:pt x="1" y="2"/>
                      <a:pt x="0" y="2"/>
                    </a:cubicBezTo>
                    <a:cubicBezTo>
                      <a:pt x="0" y="2"/>
                      <a:pt x="0" y="2"/>
                      <a:pt x="0" y="2"/>
                    </a:cubicBezTo>
                    <a:lnTo>
                      <a:pt x="1" y="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6" name="Freeform 167">
                <a:extLst>
                  <a:ext uri="{FF2B5EF4-FFF2-40B4-BE49-F238E27FC236}">
                    <a16:creationId xmlns:a16="http://schemas.microsoft.com/office/drawing/2014/main" id="{2E2141BC-6271-4181-8663-5D32A4C986CC}"/>
                  </a:ext>
                </a:extLst>
              </p:cNvPr>
              <p:cNvSpPr>
                <a:spLocks/>
              </p:cNvSpPr>
              <p:nvPr/>
            </p:nvSpPr>
            <p:spPr bwMode="auto">
              <a:xfrm>
                <a:off x="5469284" y="4284281"/>
                <a:ext cx="198247" cy="318700"/>
              </a:xfrm>
              <a:custGeom>
                <a:avLst/>
                <a:gdLst>
                  <a:gd name="T0" fmla="*/ 85 w 86"/>
                  <a:gd name="T1" fmla="*/ 35 h 138"/>
                  <a:gd name="T2" fmla="*/ 83 w 86"/>
                  <a:gd name="T3" fmla="*/ 20 h 138"/>
                  <a:gd name="T4" fmla="*/ 82 w 86"/>
                  <a:gd name="T5" fmla="*/ 0 h 138"/>
                  <a:gd name="T6" fmla="*/ 82 w 86"/>
                  <a:gd name="T7" fmla="*/ 0 h 138"/>
                  <a:gd name="T8" fmla="*/ 73 w 86"/>
                  <a:gd name="T9" fmla="*/ 5 h 138"/>
                  <a:gd name="T10" fmla="*/ 68 w 86"/>
                  <a:gd name="T11" fmla="*/ 6 h 138"/>
                  <a:gd name="T12" fmla="*/ 63 w 86"/>
                  <a:gd name="T13" fmla="*/ 6 h 138"/>
                  <a:gd name="T14" fmla="*/ 60 w 86"/>
                  <a:gd name="T15" fmla="*/ 9 h 138"/>
                  <a:gd name="T16" fmla="*/ 56 w 86"/>
                  <a:gd name="T17" fmla="*/ 9 h 138"/>
                  <a:gd name="T18" fmla="*/ 49 w 86"/>
                  <a:gd name="T19" fmla="*/ 10 h 138"/>
                  <a:gd name="T20" fmla="*/ 46 w 86"/>
                  <a:gd name="T21" fmla="*/ 8 h 138"/>
                  <a:gd name="T22" fmla="*/ 41 w 86"/>
                  <a:gd name="T23" fmla="*/ 9 h 138"/>
                  <a:gd name="T24" fmla="*/ 37 w 86"/>
                  <a:gd name="T25" fmla="*/ 8 h 138"/>
                  <a:gd name="T26" fmla="*/ 36 w 86"/>
                  <a:gd name="T27" fmla="*/ 11 h 138"/>
                  <a:gd name="T28" fmla="*/ 40 w 86"/>
                  <a:gd name="T29" fmla="*/ 28 h 138"/>
                  <a:gd name="T30" fmla="*/ 45 w 86"/>
                  <a:gd name="T31" fmla="*/ 33 h 138"/>
                  <a:gd name="T32" fmla="*/ 45 w 86"/>
                  <a:gd name="T33" fmla="*/ 41 h 138"/>
                  <a:gd name="T34" fmla="*/ 40 w 86"/>
                  <a:gd name="T35" fmla="*/ 46 h 138"/>
                  <a:gd name="T36" fmla="*/ 40 w 86"/>
                  <a:gd name="T37" fmla="*/ 54 h 138"/>
                  <a:gd name="T38" fmla="*/ 32 w 86"/>
                  <a:gd name="T39" fmla="*/ 44 h 138"/>
                  <a:gd name="T40" fmla="*/ 34 w 86"/>
                  <a:gd name="T41" fmla="*/ 33 h 138"/>
                  <a:gd name="T42" fmla="*/ 28 w 86"/>
                  <a:gd name="T43" fmla="*/ 32 h 138"/>
                  <a:gd name="T44" fmla="*/ 22 w 86"/>
                  <a:gd name="T45" fmla="*/ 29 h 138"/>
                  <a:gd name="T46" fmla="*/ 0 w 86"/>
                  <a:gd name="T47" fmla="*/ 37 h 138"/>
                  <a:gd name="T48" fmla="*/ 1 w 86"/>
                  <a:gd name="T49" fmla="*/ 43 h 138"/>
                  <a:gd name="T50" fmla="*/ 1 w 86"/>
                  <a:gd name="T51" fmla="*/ 43 h 138"/>
                  <a:gd name="T52" fmla="*/ 2 w 86"/>
                  <a:gd name="T53" fmla="*/ 45 h 138"/>
                  <a:gd name="T54" fmla="*/ 12 w 86"/>
                  <a:gd name="T55" fmla="*/ 48 h 138"/>
                  <a:gd name="T56" fmla="*/ 22 w 86"/>
                  <a:gd name="T57" fmla="*/ 51 h 138"/>
                  <a:gd name="T58" fmla="*/ 22 w 86"/>
                  <a:gd name="T59" fmla="*/ 63 h 138"/>
                  <a:gd name="T60" fmla="*/ 20 w 86"/>
                  <a:gd name="T61" fmla="*/ 71 h 138"/>
                  <a:gd name="T62" fmla="*/ 22 w 86"/>
                  <a:gd name="T63" fmla="*/ 77 h 138"/>
                  <a:gd name="T64" fmla="*/ 18 w 86"/>
                  <a:gd name="T65" fmla="*/ 83 h 138"/>
                  <a:gd name="T66" fmla="*/ 16 w 86"/>
                  <a:gd name="T67" fmla="*/ 91 h 138"/>
                  <a:gd name="T68" fmla="*/ 8 w 86"/>
                  <a:gd name="T69" fmla="*/ 99 h 138"/>
                  <a:gd name="T70" fmla="*/ 8 w 86"/>
                  <a:gd name="T71" fmla="*/ 99 h 138"/>
                  <a:gd name="T72" fmla="*/ 13 w 86"/>
                  <a:gd name="T73" fmla="*/ 114 h 138"/>
                  <a:gd name="T74" fmla="*/ 14 w 86"/>
                  <a:gd name="T75" fmla="*/ 129 h 138"/>
                  <a:gd name="T76" fmla="*/ 15 w 86"/>
                  <a:gd name="T77" fmla="*/ 138 h 138"/>
                  <a:gd name="T78" fmla="*/ 21 w 86"/>
                  <a:gd name="T79" fmla="*/ 137 h 138"/>
                  <a:gd name="T80" fmla="*/ 21 w 86"/>
                  <a:gd name="T81" fmla="*/ 133 h 138"/>
                  <a:gd name="T82" fmla="*/ 18 w 86"/>
                  <a:gd name="T83" fmla="*/ 130 h 138"/>
                  <a:gd name="T84" fmla="*/ 31 w 86"/>
                  <a:gd name="T85" fmla="*/ 121 h 138"/>
                  <a:gd name="T86" fmla="*/ 41 w 86"/>
                  <a:gd name="T87" fmla="*/ 115 h 138"/>
                  <a:gd name="T88" fmla="*/ 41 w 86"/>
                  <a:gd name="T89" fmla="*/ 103 h 138"/>
                  <a:gd name="T90" fmla="*/ 40 w 86"/>
                  <a:gd name="T91" fmla="*/ 93 h 138"/>
                  <a:gd name="T92" fmla="*/ 36 w 86"/>
                  <a:gd name="T93" fmla="*/ 83 h 138"/>
                  <a:gd name="T94" fmla="*/ 37 w 86"/>
                  <a:gd name="T95" fmla="*/ 77 h 138"/>
                  <a:gd name="T96" fmla="*/ 41 w 86"/>
                  <a:gd name="T97" fmla="*/ 72 h 138"/>
                  <a:gd name="T98" fmla="*/ 48 w 86"/>
                  <a:gd name="T99" fmla="*/ 68 h 138"/>
                  <a:gd name="T100" fmla="*/ 56 w 86"/>
                  <a:gd name="T101" fmla="*/ 59 h 138"/>
                  <a:gd name="T102" fmla="*/ 72 w 86"/>
                  <a:gd name="T103" fmla="*/ 52 h 138"/>
                  <a:gd name="T104" fmla="*/ 85 w 86"/>
                  <a:gd name="T105" fmla="*/ 3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138">
                    <a:moveTo>
                      <a:pt x="85" y="35"/>
                    </a:moveTo>
                    <a:cubicBezTo>
                      <a:pt x="84" y="33"/>
                      <a:pt x="82" y="23"/>
                      <a:pt x="83" y="20"/>
                    </a:cubicBezTo>
                    <a:cubicBezTo>
                      <a:pt x="83" y="16"/>
                      <a:pt x="82" y="5"/>
                      <a:pt x="82" y="0"/>
                    </a:cubicBezTo>
                    <a:cubicBezTo>
                      <a:pt x="82" y="0"/>
                      <a:pt x="82" y="0"/>
                      <a:pt x="82" y="0"/>
                    </a:cubicBezTo>
                    <a:cubicBezTo>
                      <a:pt x="78" y="2"/>
                      <a:pt x="74" y="4"/>
                      <a:pt x="73" y="5"/>
                    </a:cubicBezTo>
                    <a:cubicBezTo>
                      <a:pt x="73" y="6"/>
                      <a:pt x="70" y="4"/>
                      <a:pt x="68" y="6"/>
                    </a:cubicBezTo>
                    <a:cubicBezTo>
                      <a:pt x="66" y="8"/>
                      <a:pt x="65" y="6"/>
                      <a:pt x="63" y="6"/>
                    </a:cubicBezTo>
                    <a:cubicBezTo>
                      <a:pt x="61" y="5"/>
                      <a:pt x="61" y="7"/>
                      <a:pt x="60" y="9"/>
                    </a:cubicBezTo>
                    <a:cubicBezTo>
                      <a:pt x="60" y="10"/>
                      <a:pt x="57" y="10"/>
                      <a:pt x="56" y="9"/>
                    </a:cubicBezTo>
                    <a:cubicBezTo>
                      <a:pt x="54" y="9"/>
                      <a:pt x="51" y="10"/>
                      <a:pt x="49" y="10"/>
                    </a:cubicBezTo>
                    <a:cubicBezTo>
                      <a:pt x="47" y="10"/>
                      <a:pt x="48" y="9"/>
                      <a:pt x="46" y="8"/>
                    </a:cubicBezTo>
                    <a:cubicBezTo>
                      <a:pt x="44" y="7"/>
                      <a:pt x="43" y="9"/>
                      <a:pt x="41" y="9"/>
                    </a:cubicBezTo>
                    <a:cubicBezTo>
                      <a:pt x="41" y="9"/>
                      <a:pt x="38" y="9"/>
                      <a:pt x="37" y="8"/>
                    </a:cubicBezTo>
                    <a:cubicBezTo>
                      <a:pt x="37" y="10"/>
                      <a:pt x="37" y="10"/>
                      <a:pt x="36" y="11"/>
                    </a:cubicBezTo>
                    <a:cubicBezTo>
                      <a:pt x="35" y="15"/>
                      <a:pt x="40" y="24"/>
                      <a:pt x="40" y="28"/>
                    </a:cubicBezTo>
                    <a:cubicBezTo>
                      <a:pt x="42" y="30"/>
                      <a:pt x="44" y="32"/>
                      <a:pt x="45" y="33"/>
                    </a:cubicBezTo>
                    <a:cubicBezTo>
                      <a:pt x="47" y="36"/>
                      <a:pt x="45" y="35"/>
                      <a:pt x="45" y="41"/>
                    </a:cubicBezTo>
                    <a:cubicBezTo>
                      <a:pt x="45" y="47"/>
                      <a:pt x="43" y="44"/>
                      <a:pt x="40" y="46"/>
                    </a:cubicBezTo>
                    <a:cubicBezTo>
                      <a:pt x="38" y="48"/>
                      <a:pt x="40" y="52"/>
                      <a:pt x="40" y="54"/>
                    </a:cubicBezTo>
                    <a:cubicBezTo>
                      <a:pt x="39" y="55"/>
                      <a:pt x="33" y="45"/>
                      <a:pt x="32" y="44"/>
                    </a:cubicBezTo>
                    <a:cubicBezTo>
                      <a:pt x="32" y="42"/>
                      <a:pt x="35" y="37"/>
                      <a:pt x="34" y="33"/>
                    </a:cubicBezTo>
                    <a:cubicBezTo>
                      <a:pt x="33" y="30"/>
                      <a:pt x="29" y="32"/>
                      <a:pt x="28" y="32"/>
                    </a:cubicBezTo>
                    <a:cubicBezTo>
                      <a:pt x="26" y="33"/>
                      <a:pt x="23" y="29"/>
                      <a:pt x="22" y="29"/>
                    </a:cubicBezTo>
                    <a:cubicBezTo>
                      <a:pt x="21" y="29"/>
                      <a:pt x="0" y="37"/>
                      <a:pt x="0" y="37"/>
                    </a:cubicBezTo>
                    <a:cubicBezTo>
                      <a:pt x="1" y="43"/>
                      <a:pt x="1" y="43"/>
                      <a:pt x="1" y="43"/>
                    </a:cubicBezTo>
                    <a:cubicBezTo>
                      <a:pt x="1" y="43"/>
                      <a:pt x="1" y="43"/>
                      <a:pt x="1" y="43"/>
                    </a:cubicBezTo>
                    <a:cubicBezTo>
                      <a:pt x="2" y="45"/>
                      <a:pt x="2" y="45"/>
                      <a:pt x="2" y="45"/>
                    </a:cubicBezTo>
                    <a:cubicBezTo>
                      <a:pt x="2" y="45"/>
                      <a:pt x="9" y="46"/>
                      <a:pt x="12" y="48"/>
                    </a:cubicBezTo>
                    <a:cubicBezTo>
                      <a:pt x="16" y="50"/>
                      <a:pt x="21" y="50"/>
                      <a:pt x="22" y="51"/>
                    </a:cubicBezTo>
                    <a:cubicBezTo>
                      <a:pt x="23" y="52"/>
                      <a:pt x="22" y="60"/>
                      <a:pt x="22" y="63"/>
                    </a:cubicBezTo>
                    <a:cubicBezTo>
                      <a:pt x="22" y="67"/>
                      <a:pt x="18" y="68"/>
                      <a:pt x="20" y="71"/>
                    </a:cubicBezTo>
                    <a:cubicBezTo>
                      <a:pt x="22" y="73"/>
                      <a:pt x="21" y="76"/>
                      <a:pt x="22" y="77"/>
                    </a:cubicBezTo>
                    <a:cubicBezTo>
                      <a:pt x="24" y="77"/>
                      <a:pt x="20" y="82"/>
                      <a:pt x="18" y="83"/>
                    </a:cubicBezTo>
                    <a:cubicBezTo>
                      <a:pt x="16" y="84"/>
                      <a:pt x="18" y="88"/>
                      <a:pt x="16" y="91"/>
                    </a:cubicBezTo>
                    <a:cubicBezTo>
                      <a:pt x="15" y="92"/>
                      <a:pt x="11" y="96"/>
                      <a:pt x="8" y="99"/>
                    </a:cubicBezTo>
                    <a:cubicBezTo>
                      <a:pt x="8" y="99"/>
                      <a:pt x="8" y="99"/>
                      <a:pt x="8" y="99"/>
                    </a:cubicBezTo>
                    <a:cubicBezTo>
                      <a:pt x="9" y="100"/>
                      <a:pt x="11" y="113"/>
                      <a:pt x="13" y="114"/>
                    </a:cubicBezTo>
                    <a:cubicBezTo>
                      <a:pt x="15" y="115"/>
                      <a:pt x="14" y="127"/>
                      <a:pt x="14" y="129"/>
                    </a:cubicBezTo>
                    <a:cubicBezTo>
                      <a:pt x="14" y="130"/>
                      <a:pt x="15" y="138"/>
                      <a:pt x="15" y="138"/>
                    </a:cubicBezTo>
                    <a:cubicBezTo>
                      <a:pt x="15" y="138"/>
                      <a:pt x="18" y="137"/>
                      <a:pt x="21" y="137"/>
                    </a:cubicBezTo>
                    <a:cubicBezTo>
                      <a:pt x="21" y="136"/>
                      <a:pt x="21" y="134"/>
                      <a:pt x="21" y="133"/>
                    </a:cubicBezTo>
                    <a:cubicBezTo>
                      <a:pt x="21" y="130"/>
                      <a:pt x="19" y="133"/>
                      <a:pt x="18" y="130"/>
                    </a:cubicBezTo>
                    <a:cubicBezTo>
                      <a:pt x="17" y="128"/>
                      <a:pt x="24" y="123"/>
                      <a:pt x="31" y="121"/>
                    </a:cubicBezTo>
                    <a:cubicBezTo>
                      <a:pt x="37" y="119"/>
                      <a:pt x="40" y="117"/>
                      <a:pt x="41" y="115"/>
                    </a:cubicBezTo>
                    <a:cubicBezTo>
                      <a:pt x="41" y="112"/>
                      <a:pt x="41" y="106"/>
                      <a:pt x="41" y="103"/>
                    </a:cubicBezTo>
                    <a:cubicBezTo>
                      <a:pt x="42" y="100"/>
                      <a:pt x="41" y="99"/>
                      <a:pt x="40" y="93"/>
                    </a:cubicBezTo>
                    <a:cubicBezTo>
                      <a:pt x="39" y="87"/>
                      <a:pt x="37" y="86"/>
                      <a:pt x="36" y="83"/>
                    </a:cubicBezTo>
                    <a:cubicBezTo>
                      <a:pt x="35" y="79"/>
                      <a:pt x="35" y="77"/>
                      <a:pt x="37" y="77"/>
                    </a:cubicBezTo>
                    <a:cubicBezTo>
                      <a:pt x="39" y="77"/>
                      <a:pt x="39" y="76"/>
                      <a:pt x="41" y="72"/>
                    </a:cubicBezTo>
                    <a:cubicBezTo>
                      <a:pt x="43" y="69"/>
                      <a:pt x="45" y="70"/>
                      <a:pt x="48" y="68"/>
                    </a:cubicBezTo>
                    <a:cubicBezTo>
                      <a:pt x="51" y="66"/>
                      <a:pt x="51" y="63"/>
                      <a:pt x="56" y="59"/>
                    </a:cubicBezTo>
                    <a:cubicBezTo>
                      <a:pt x="61" y="55"/>
                      <a:pt x="67" y="55"/>
                      <a:pt x="72" y="52"/>
                    </a:cubicBezTo>
                    <a:cubicBezTo>
                      <a:pt x="77" y="49"/>
                      <a:pt x="86" y="37"/>
                      <a:pt x="85" y="3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7" name="Freeform 168">
                <a:extLst>
                  <a:ext uri="{FF2B5EF4-FFF2-40B4-BE49-F238E27FC236}">
                    <a16:creationId xmlns:a16="http://schemas.microsoft.com/office/drawing/2014/main" id="{9E9FC834-BA4D-40C7-BCA1-9A8D3C45F8C6}"/>
                  </a:ext>
                </a:extLst>
              </p:cNvPr>
              <p:cNvSpPr>
                <a:spLocks/>
              </p:cNvSpPr>
              <p:nvPr/>
            </p:nvSpPr>
            <p:spPr bwMode="auto">
              <a:xfrm>
                <a:off x="5457992" y="4104855"/>
                <a:ext cx="200756" cy="203266"/>
              </a:xfrm>
              <a:custGeom>
                <a:avLst/>
                <a:gdLst>
                  <a:gd name="T0" fmla="*/ 81 w 87"/>
                  <a:gd name="T1" fmla="*/ 71 h 88"/>
                  <a:gd name="T2" fmla="*/ 78 w 87"/>
                  <a:gd name="T3" fmla="*/ 63 h 88"/>
                  <a:gd name="T4" fmla="*/ 77 w 87"/>
                  <a:gd name="T5" fmla="*/ 56 h 88"/>
                  <a:gd name="T6" fmla="*/ 79 w 87"/>
                  <a:gd name="T7" fmla="*/ 50 h 88"/>
                  <a:gd name="T8" fmla="*/ 75 w 87"/>
                  <a:gd name="T9" fmla="*/ 43 h 88"/>
                  <a:gd name="T10" fmla="*/ 78 w 87"/>
                  <a:gd name="T11" fmla="*/ 31 h 88"/>
                  <a:gd name="T12" fmla="*/ 65 w 87"/>
                  <a:gd name="T13" fmla="*/ 21 h 88"/>
                  <a:gd name="T14" fmla="*/ 65 w 87"/>
                  <a:gd name="T15" fmla="*/ 16 h 88"/>
                  <a:gd name="T16" fmla="*/ 35 w 87"/>
                  <a:gd name="T17" fmla="*/ 0 h 88"/>
                  <a:gd name="T18" fmla="*/ 31 w 87"/>
                  <a:gd name="T19" fmla="*/ 8 h 88"/>
                  <a:gd name="T20" fmla="*/ 31 w 87"/>
                  <a:gd name="T21" fmla="*/ 13 h 88"/>
                  <a:gd name="T22" fmla="*/ 18 w 87"/>
                  <a:gd name="T23" fmla="*/ 12 h 88"/>
                  <a:gd name="T24" fmla="*/ 18 w 87"/>
                  <a:gd name="T25" fmla="*/ 0 h 88"/>
                  <a:gd name="T26" fmla="*/ 12 w 87"/>
                  <a:gd name="T27" fmla="*/ 0 h 88"/>
                  <a:gd name="T28" fmla="*/ 8 w 87"/>
                  <a:gd name="T29" fmla="*/ 1 h 88"/>
                  <a:gd name="T30" fmla="*/ 9 w 87"/>
                  <a:gd name="T31" fmla="*/ 5 h 88"/>
                  <a:gd name="T32" fmla="*/ 10 w 87"/>
                  <a:gd name="T33" fmla="*/ 10 h 88"/>
                  <a:gd name="T34" fmla="*/ 7 w 87"/>
                  <a:gd name="T35" fmla="*/ 12 h 88"/>
                  <a:gd name="T36" fmla="*/ 7 w 87"/>
                  <a:gd name="T37" fmla="*/ 16 h 88"/>
                  <a:gd name="T38" fmla="*/ 10 w 87"/>
                  <a:gd name="T39" fmla="*/ 17 h 88"/>
                  <a:gd name="T40" fmla="*/ 3 w 87"/>
                  <a:gd name="T41" fmla="*/ 27 h 88"/>
                  <a:gd name="T42" fmla="*/ 0 w 87"/>
                  <a:gd name="T43" fmla="*/ 29 h 88"/>
                  <a:gd name="T44" fmla="*/ 4 w 87"/>
                  <a:gd name="T45" fmla="*/ 44 h 88"/>
                  <a:gd name="T46" fmla="*/ 9 w 87"/>
                  <a:gd name="T47" fmla="*/ 54 h 88"/>
                  <a:gd name="T48" fmla="*/ 11 w 87"/>
                  <a:gd name="T49" fmla="*/ 61 h 88"/>
                  <a:gd name="T50" fmla="*/ 6 w 87"/>
                  <a:gd name="T51" fmla="*/ 57 h 88"/>
                  <a:gd name="T52" fmla="*/ 6 w 87"/>
                  <a:gd name="T53" fmla="*/ 59 h 88"/>
                  <a:gd name="T54" fmla="*/ 5 w 87"/>
                  <a:gd name="T55" fmla="*/ 59 h 88"/>
                  <a:gd name="T56" fmla="*/ 11 w 87"/>
                  <a:gd name="T57" fmla="*/ 62 h 88"/>
                  <a:gd name="T58" fmla="*/ 19 w 87"/>
                  <a:gd name="T59" fmla="*/ 65 h 88"/>
                  <a:gd name="T60" fmla="*/ 29 w 87"/>
                  <a:gd name="T61" fmla="*/ 70 h 88"/>
                  <a:gd name="T62" fmla="*/ 29 w 87"/>
                  <a:gd name="T63" fmla="*/ 71 h 88"/>
                  <a:gd name="T64" fmla="*/ 35 w 87"/>
                  <a:gd name="T65" fmla="*/ 71 h 88"/>
                  <a:gd name="T66" fmla="*/ 36 w 87"/>
                  <a:gd name="T67" fmla="*/ 70 h 88"/>
                  <a:gd name="T68" fmla="*/ 42 w 87"/>
                  <a:gd name="T69" fmla="*/ 86 h 88"/>
                  <a:gd name="T70" fmla="*/ 46 w 87"/>
                  <a:gd name="T71" fmla="*/ 87 h 88"/>
                  <a:gd name="T72" fmla="*/ 51 w 87"/>
                  <a:gd name="T73" fmla="*/ 86 h 88"/>
                  <a:gd name="T74" fmla="*/ 54 w 87"/>
                  <a:gd name="T75" fmla="*/ 88 h 88"/>
                  <a:gd name="T76" fmla="*/ 61 w 87"/>
                  <a:gd name="T77" fmla="*/ 87 h 88"/>
                  <a:gd name="T78" fmla="*/ 65 w 87"/>
                  <a:gd name="T79" fmla="*/ 87 h 88"/>
                  <a:gd name="T80" fmla="*/ 68 w 87"/>
                  <a:gd name="T81" fmla="*/ 84 h 88"/>
                  <a:gd name="T82" fmla="*/ 73 w 87"/>
                  <a:gd name="T83" fmla="*/ 84 h 88"/>
                  <a:gd name="T84" fmla="*/ 78 w 87"/>
                  <a:gd name="T85" fmla="*/ 83 h 88"/>
                  <a:gd name="T86" fmla="*/ 87 w 87"/>
                  <a:gd name="T87" fmla="*/ 78 h 88"/>
                  <a:gd name="T88" fmla="*/ 81 w 87"/>
                  <a:gd name="T89" fmla="*/ 7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 h="88">
                    <a:moveTo>
                      <a:pt x="81" y="71"/>
                    </a:moveTo>
                    <a:cubicBezTo>
                      <a:pt x="81" y="66"/>
                      <a:pt x="78" y="66"/>
                      <a:pt x="78" y="63"/>
                    </a:cubicBezTo>
                    <a:cubicBezTo>
                      <a:pt x="78" y="59"/>
                      <a:pt x="79" y="56"/>
                      <a:pt x="77" y="56"/>
                    </a:cubicBezTo>
                    <a:cubicBezTo>
                      <a:pt x="76" y="55"/>
                      <a:pt x="77" y="53"/>
                      <a:pt x="79" y="50"/>
                    </a:cubicBezTo>
                    <a:cubicBezTo>
                      <a:pt x="81" y="47"/>
                      <a:pt x="75" y="47"/>
                      <a:pt x="75" y="43"/>
                    </a:cubicBezTo>
                    <a:cubicBezTo>
                      <a:pt x="74" y="41"/>
                      <a:pt x="76" y="36"/>
                      <a:pt x="78" y="31"/>
                    </a:cubicBezTo>
                    <a:cubicBezTo>
                      <a:pt x="72" y="26"/>
                      <a:pt x="65" y="21"/>
                      <a:pt x="65" y="21"/>
                    </a:cubicBezTo>
                    <a:cubicBezTo>
                      <a:pt x="65" y="16"/>
                      <a:pt x="65" y="16"/>
                      <a:pt x="65" y="16"/>
                    </a:cubicBezTo>
                    <a:cubicBezTo>
                      <a:pt x="35" y="0"/>
                      <a:pt x="35" y="0"/>
                      <a:pt x="35" y="0"/>
                    </a:cubicBezTo>
                    <a:cubicBezTo>
                      <a:pt x="35" y="4"/>
                      <a:pt x="33" y="7"/>
                      <a:pt x="31" y="8"/>
                    </a:cubicBezTo>
                    <a:cubicBezTo>
                      <a:pt x="29" y="9"/>
                      <a:pt x="34" y="12"/>
                      <a:pt x="31" y="13"/>
                    </a:cubicBezTo>
                    <a:cubicBezTo>
                      <a:pt x="29" y="13"/>
                      <a:pt x="23" y="10"/>
                      <a:pt x="18" y="12"/>
                    </a:cubicBezTo>
                    <a:cubicBezTo>
                      <a:pt x="15" y="13"/>
                      <a:pt x="16" y="6"/>
                      <a:pt x="18" y="0"/>
                    </a:cubicBezTo>
                    <a:cubicBezTo>
                      <a:pt x="12" y="0"/>
                      <a:pt x="12" y="0"/>
                      <a:pt x="12" y="0"/>
                    </a:cubicBezTo>
                    <a:cubicBezTo>
                      <a:pt x="12" y="0"/>
                      <a:pt x="10" y="1"/>
                      <a:pt x="8" y="1"/>
                    </a:cubicBezTo>
                    <a:cubicBezTo>
                      <a:pt x="9" y="5"/>
                      <a:pt x="9" y="5"/>
                      <a:pt x="9" y="5"/>
                    </a:cubicBezTo>
                    <a:cubicBezTo>
                      <a:pt x="9" y="5"/>
                      <a:pt x="11" y="8"/>
                      <a:pt x="10" y="10"/>
                    </a:cubicBezTo>
                    <a:cubicBezTo>
                      <a:pt x="10" y="11"/>
                      <a:pt x="9" y="11"/>
                      <a:pt x="7" y="12"/>
                    </a:cubicBezTo>
                    <a:cubicBezTo>
                      <a:pt x="8" y="14"/>
                      <a:pt x="7" y="16"/>
                      <a:pt x="7" y="16"/>
                    </a:cubicBezTo>
                    <a:cubicBezTo>
                      <a:pt x="10" y="17"/>
                      <a:pt x="10" y="17"/>
                      <a:pt x="10" y="17"/>
                    </a:cubicBezTo>
                    <a:cubicBezTo>
                      <a:pt x="10" y="17"/>
                      <a:pt x="5" y="26"/>
                      <a:pt x="3" y="27"/>
                    </a:cubicBezTo>
                    <a:cubicBezTo>
                      <a:pt x="2" y="27"/>
                      <a:pt x="1" y="28"/>
                      <a:pt x="0" y="29"/>
                    </a:cubicBezTo>
                    <a:cubicBezTo>
                      <a:pt x="1" y="35"/>
                      <a:pt x="2" y="42"/>
                      <a:pt x="4" y="44"/>
                    </a:cubicBezTo>
                    <a:cubicBezTo>
                      <a:pt x="9" y="48"/>
                      <a:pt x="8" y="52"/>
                      <a:pt x="9" y="54"/>
                    </a:cubicBezTo>
                    <a:cubicBezTo>
                      <a:pt x="10" y="57"/>
                      <a:pt x="13" y="60"/>
                      <a:pt x="11" y="61"/>
                    </a:cubicBezTo>
                    <a:cubicBezTo>
                      <a:pt x="9" y="62"/>
                      <a:pt x="8" y="60"/>
                      <a:pt x="6" y="57"/>
                    </a:cubicBezTo>
                    <a:cubicBezTo>
                      <a:pt x="6" y="58"/>
                      <a:pt x="6" y="58"/>
                      <a:pt x="6" y="59"/>
                    </a:cubicBezTo>
                    <a:cubicBezTo>
                      <a:pt x="6" y="59"/>
                      <a:pt x="5" y="59"/>
                      <a:pt x="5" y="59"/>
                    </a:cubicBezTo>
                    <a:cubicBezTo>
                      <a:pt x="8" y="61"/>
                      <a:pt x="10" y="62"/>
                      <a:pt x="11" y="62"/>
                    </a:cubicBezTo>
                    <a:cubicBezTo>
                      <a:pt x="13" y="62"/>
                      <a:pt x="17" y="65"/>
                      <a:pt x="19" y="65"/>
                    </a:cubicBezTo>
                    <a:cubicBezTo>
                      <a:pt x="21" y="66"/>
                      <a:pt x="28" y="69"/>
                      <a:pt x="29" y="70"/>
                    </a:cubicBezTo>
                    <a:cubicBezTo>
                      <a:pt x="29" y="70"/>
                      <a:pt x="29" y="70"/>
                      <a:pt x="29" y="71"/>
                    </a:cubicBezTo>
                    <a:cubicBezTo>
                      <a:pt x="31" y="70"/>
                      <a:pt x="33" y="70"/>
                      <a:pt x="35" y="71"/>
                    </a:cubicBezTo>
                    <a:cubicBezTo>
                      <a:pt x="35" y="70"/>
                      <a:pt x="35" y="70"/>
                      <a:pt x="36" y="70"/>
                    </a:cubicBezTo>
                    <a:cubicBezTo>
                      <a:pt x="39" y="70"/>
                      <a:pt x="42" y="80"/>
                      <a:pt x="42" y="86"/>
                    </a:cubicBezTo>
                    <a:cubicBezTo>
                      <a:pt x="43" y="87"/>
                      <a:pt x="46" y="87"/>
                      <a:pt x="46" y="87"/>
                    </a:cubicBezTo>
                    <a:cubicBezTo>
                      <a:pt x="48" y="87"/>
                      <a:pt x="49" y="85"/>
                      <a:pt x="51" y="86"/>
                    </a:cubicBezTo>
                    <a:cubicBezTo>
                      <a:pt x="53" y="87"/>
                      <a:pt x="52" y="88"/>
                      <a:pt x="54" y="88"/>
                    </a:cubicBezTo>
                    <a:cubicBezTo>
                      <a:pt x="56" y="88"/>
                      <a:pt x="59" y="87"/>
                      <a:pt x="61" y="87"/>
                    </a:cubicBezTo>
                    <a:cubicBezTo>
                      <a:pt x="62" y="88"/>
                      <a:pt x="65" y="88"/>
                      <a:pt x="65" y="87"/>
                    </a:cubicBezTo>
                    <a:cubicBezTo>
                      <a:pt x="66" y="85"/>
                      <a:pt x="66" y="83"/>
                      <a:pt x="68" y="84"/>
                    </a:cubicBezTo>
                    <a:cubicBezTo>
                      <a:pt x="70" y="84"/>
                      <a:pt x="71" y="86"/>
                      <a:pt x="73" y="84"/>
                    </a:cubicBezTo>
                    <a:cubicBezTo>
                      <a:pt x="75" y="82"/>
                      <a:pt x="78" y="84"/>
                      <a:pt x="78" y="83"/>
                    </a:cubicBezTo>
                    <a:cubicBezTo>
                      <a:pt x="79" y="82"/>
                      <a:pt x="83" y="80"/>
                      <a:pt x="87" y="78"/>
                    </a:cubicBezTo>
                    <a:cubicBezTo>
                      <a:pt x="87" y="73"/>
                      <a:pt x="82" y="75"/>
                      <a:pt x="81" y="7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8" name="Freeform 169">
                <a:extLst>
                  <a:ext uri="{FF2B5EF4-FFF2-40B4-BE49-F238E27FC236}">
                    <a16:creationId xmlns:a16="http://schemas.microsoft.com/office/drawing/2014/main" id="{F72D6D50-6040-4419-B895-D2118825D5F5}"/>
                  </a:ext>
                </a:extLst>
              </p:cNvPr>
              <p:cNvSpPr>
                <a:spLocks/>
              </p:cNvSpPr>
              <p:nvPr/>
            </p:nvSpPr>
            <p:spPr bwMode="auto">
              <a:xfrm>
                <a:off x="5515709" y="4266714"/>
                <a:ext cx="61482" cy="144293"/>
              </a:xfrm>
              <a:custGeom>
                <a:avLst/>
                <a:gdLst>
                  <a:gd name="T0" fmla="*/ 25 w 27"/>
                  <a:gd name="T1" fmla="*/ 41 h 63"/>
                  <a:gd name="T2" fmla="*/ 20 w 27"/>
                  <a:gd name="T3" fmla="*/ 36 h 63"/>
                  <a:gd name="T4" fmla="*/ 20 w 27"/>
                  <a:gd name="T5" fmla="*/ 38 h 63"/>
                  <a:gd name="T6" fmla="*/ 11 w 27"/>
                  <a:gd name="T7" fmla="*/ 25 h 63"/>
                  <a:gd name="T8" fmla="*/ 12 w 27"/>
                  <a:gd name="T9" fmla="*/ 11 h 63"/>
                  <a:gd name="T10" fmla="*/ 10 w 27"/>
                  <a:gd name="T11" fmla="*/ 1 h 63"/>
                  <a:gd name="T12" fmla="*/ 4 w 27"/>
                  <a:gd name="T13" fmla="*/ 1 h 63"/>
                  <a:gd name="T14" fmla="*/ 8 w 27"/>
                  <a:gd name="T15" fmla="*/ 8 h 63"/>
                  <a:gd name="T16" fmla="*/ 5 w 27"/>
                  <a:gd name="T17" fmla="*/ 10 h 63"/>
                  <a:gd name="T18" fmla="*/ 5 w 27"/>
                  <a:gd name="T19" fmla="*/ 23 h 63"/>
                  <a:gd name="T20" fmla="*/ 2 w 27"/>
                  <a:gd name="T21" fmla="*/ 25 h 63"/>
                  <a:gd name="T22" fmla="*/ 1 w 27"/>
                  <a:gd name="T23" fmla="*/ 33 h 63"/>
                  <a:gd name="T24" fmla="*/ 2 w 27"/>
                  <a:gd name="T25" fmla="*/ 37 h 63"/>
                  <a:gd name="T26" fmla="*/ 2 w 27"/>
                  <a:gd name="T27" fmla="*/ 37 h 63"/>
                  <a:gd name="T28" fmla="*/ 8 w 27"/>
                  <a:gd name="T29" fmla="*/ 40 h 63"/>
                  <a:gd name="T30" fmla="*/ 14 w 27"/>
                  <a:gd name="T31" fmla="*/ 41 h 63"/>
                  <a:gd name="T32" fmla="*/ 12 w 27"/>
                  <a:gd name="T33" fmla="*/ 52 h 63"/>
                  <a:gd name="T34" fmla="*/ 20 w 27"/>
                  <a:gd name="T35" fmla="*/ 62 h 63"/>
                  <a:gd name="T36" fmla="*/ 20 w 27"/>
                  <a:gd name="T37" fmla="*/ 54 h 63"/>
                  <a:gd name="T38" fmla="*/ 25 w 27"/>
                  <a:gd name="T39" fmla="*/ 49 h 63"/>
                  <a:gd name="T40" fmla="*/ 25 w 27"/>
                  <a:gd name="T41" fmla="*/ 4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3">
                    <a:moveTo>
                      <a:pt x="25" y="41"/>
                    </a:moveTo>
                    <a:cubicBezTo>
                      <a:pt x="24" y="40"/>
                      <a:pt x="22" y="38"/>
                      <a:pt x="20" y="36"/>
                    </a:cubicBezTo>
                    <a:cubicBezTo>
                      <a:pt x="20" y="37"/>
                      <a:pt x="20" y="37"/>
                      <a:pt x="20" y="38"/>
                    </a:cubicBezTo>
                    <a:cubicBezTo>
                      <a:pt x="17" y="41"/>
                      <a:pt x="12" y="31"/>
                      <a:pt x="11" y="25"/>
                    </a:cubicBezTo>
                    <a:cubicBezTo>
                      <a:pt x="10" y="19"/>
                      <a:pt x="14" y="17"/>
                      <a:pt x="12" y="11"/>
                    </a:cubicBezTo>
                    <a:cubicBezTo>
                      <a:pt x="10" y="6"/>
                      <a:pt x="8" y="2"/>
                      <a:pt x="10" y="1"/>
                    </a:cubicBezTo>
                    <a:cubicBezTo>
                      <a:pt x="8" y="0"/>
                      <a:pt x="6" y="0"/>
                      <a:pt x="4" y="1"/>
                    </a:cubicBezTo>
                    <a:cubicBezTo>
                      <a:pt x="6" y="3"/>
                      <a:pt x="8" y="7"/>
                      <a:pt x="8" y="8"/>
                    </a:cubicBezTo>
                    <a:cubicBezTo>
                      <a:pt x="8" y="10"/>
                      <a:pt x="6" y="8"/>
                      <a:pt x="5" y="10"/>
                    </a:cubicBezTo>
                    <a:cubicBezTo>
                      <a:pt x="4" y="12"/>
                      <a:pt x="3" y="22"/>
                      <a:pt x="5" y="23"/>
                    </a:cubicBezTo>
                    <a:cubicBezTo>
                      <a:pt x="7" y="25"/>
                      <a:pt x="2" y="24"/>
                      <a:pt x="2" y="25"/>
                    </a:cubicBezTo>
                    <a:cubicBezTo>
                      <a:pt x="2" y="27"/>
                      <a:pt x="1" y="33"/>
                      <a:pt x="1" y="33"/>
                    </a:cubicBezTo>
                    <a:cubicBezTo>
                      <a:pt x="0" y="33"/>
                      <a:pt x="1" y="35"/>
                      <a:pt x="2" y="37"/>
                    </a:cubicBezTo>
                    <a:cubicBezTo>
                      <a:pt x="2" y="37"/>
                      <a:pt x="2" y="37"/>
                      <a:pt x="2" y="37"/>
                    </a:cubicBezTo>
                    <a:cubicBezTo>
                      <a:pt x="3" y="37"/>
                      <a:pt x="6" y="41"/>
                      <a:pt x="8" y="40"/>
                    </a:cubicBezTo>
                    <a:cubicBezTo>
                      <a:pt x="9" y="40"/>
                      <a:pt x="13" y="38"/>
                      <a:pt x="14" y="41"/>
                    </a:cubicBezTo>
                    <a:cubicBezTo>
                      <a:pt x="15" y="45"/>
                      <a:pt x="12" y="50"/>
                      <a:pt x="12" y="52"/>
                    </a:cubicBezTo>
                    <a:cubicBezTo>
                      <a:pt x="13" y="53"/>
                      <a:pt x="19" y="63"/>
                      <a:pt x="20" y="62"/>
                    </a:cubicBezTo>
                    <a:cubicBezTo>
                      <a:pt x="20" y="60"/>
                      <a:pt x="18" y="56"/>
                      <a:pt x="20" y="54"/>
                    </a:cubicBezTo>
                    <a:cubicBezTo>
                      <a:pt x="23" y="52"/>
                      <a:pt x="25" y="55"/>
                      <a:pt x="25" y="49"/>
                    </a:cubicBezTo>
                    <a:cubicBezTo>
                      <a:pt x="25" y="43"/>
                      <a:pt x="27" y="44"/>
                      <a:pt x="25" y="4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9" name="Freeform 170">
                <a:extLst>
                  <a:ext uri="{FF2B5EF4-FFF2-40B4-BE49-F238E27FC236}">
                    <a16:creationId xmlns:a16="http://schemas.microsoft.com/office/drawing/2014/main" id="{B66750E4-EDC1-40DF-9A9D-1FC19EA15778}"/>
                  </a:ext>
                </a:extLst>
              </p:cNvPr>
              <p:cNvSpPr>
                <a:spLocks/>
              </p:cNvSpPr>
              <p:nvPr/>
            </p:nvSpPr>
            <p:spPr bwMode="auto">
              <a:xfrm>
                <a:off x="6174440" y="3276736"/>
                <a:ext cx="143039" cy="97869"/>
              </a:xfrm>
              <a:custGeom>
                <a:avLst/>
                <a:gdLst>
                  <a:gd name="T0" fmla="*/ 50 w 62"/>
                  <a:gd name="T1" fmla="*/ 34 h 42"/>
                  <a:gd name="T2" fmla="*/ 53 w 62"/>
                  <a:gd name="T3" fmla="*/ 36 h 42"/>
                  <a:gd name="T4" fmla="*/ 59 w 62"/>
                  <a:gd name="T5" fmla="*/ 38 h 42"/>
                  <a:gd name="T6" fmla="*/ 62 w 62"/>
                  <a:gd name="T7" fmla="*/ 38 h 42"/>
                  <a:gd name="T8" fmla="*/ 60 w 62"/>
                  <a:gd name="T9" fmla="*/ 27 h 42"/>
                  <a:gd name="T10" fmla="*/ 52 w 62"/>
                  <a:gd name="T11" fmla="*/ 22 h 42"/>
                  <a:gd name="T12" fmla="*/ 51 w 62"/>
                  <a:gd name="T13" fmla="*/ 15 h 42"/>
                  <a:gd name="T14" fmla="*/ 40 w 62"/>
                  <a:gd name="T15" fmla="*/ 16 h 42"/>
                  <a:gd name="T16" fmla="*/ 34 w 62"/>
                  <a:gd name="T17" fmla="*/ 14 h 42"/>
                  <a:gd name="T18" fmla="*/ 26 w 62"/>
                  <a:gd name="T19" fmla="*/ 14 h 42"/>
                  <a:gd name="T20" fmla="*/ 15 w 62"/>
                  <a:gd name="T21" fmla="*/ 13 h 42"/>
                  <a:gd name="T22" fmla="*/ 21 w 62"/>
                  <a:gd name="T23" fmla="*/ 8 h 42"/>
                  <a:gd name="T24" fmla="*/ 23 w 62"/>
                  <a:gd name="T25" fmla="*/ 8 h 42"/>
                  <a:gd name="T26" fmla="*/ 26 w 62"/>
                  <a:gd name="T27" fmla="*/ 2 h 42"/>
                  <a:gd name="T28" fmla="*/ 20 w 62"/>
                  <a:gd name="T29" fmla="*/ 3 h 42"/>
                  <a:gd name="T30" fmla="*/ 14 w 62"/>
                  <a:gd name="T31" fmla="*/ 4 h 42"/>
                  <a:gd name="T32" fmla="*/ 10 w 62"/>
                  <a:gd name="T33" fmla="*/ 9 h 42"/>
                  <a:gd name="T34" fmla="*/ 8 w 62"/>
                  <a:gd name="T35" fmla="*/ 13 h 42"/>
                  <a:gd name="T36" fmla="*/ 0 w 62"/>
                  <a:gd name="T37" fmla="*/ 16 h 42"/>
                  <a:gd name="T38" fmla="*/ 5 w 62"/>
                  <a:gd name="T39" fmla="*/ 22 h 42"/>
                  <a:gd name="T40" fmla="*/ 6 w 62"/>
                  <a:gd name="T41" fmla="*/ 29 h 42"/>
                  <a:gd name="T42" fmla="*/ 3 w 62"/>
                  <a:gd name="T43" fmla="*/ 38 h 42"/>
                  <a:gd name="T44" fmla="*/ 7 w 62"/>
                  <a:gd name="T45" fmla="*/ 38 h 42"/>
                  <a:gd name="T46" fmla="*/ 15 w 62"/>
                  <a:gd name="T47" fmla="*/ 36 h 42"/>
                  <a:gd name="T48" fmla="*/ 23 w 62"/>
                  <a:gd name="T49" fmla="*/ 32 h 42"/>
                  <a:gd name="T50" fmla="*/ 30 w 62"/>
                  <a:gd name="T51" fmla="*/ 25 h 42"/>
                  <a:gd name="T52" fmla="*/ 33 w 62"/>
                  <a:gd name="T53" fmla="*/ 32 h 42"/>
                  <a:gd name="T54" fmla="*/ 33 w 62"/>
                  <a:gd name="T55" fmla="*/ 41 h 42"/>
                  <a:gd name="T56" fmla="*/ 37 w 62"/>
                  <a:gd name="T57" fmla="*/ 41 h 42"/>
                  <a:gd name="T58" fmla="*/ 41 w 62"/>
                  <a:gd name="T59" fmla="*/ 40 h 42"/>
                  <a:gd name="T60" fmla="*/ 50 w 62"/>
                  <a:gd name="T61"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2" h="42">
                    <a:moveTo>
                      <a:pt x="50" y="34"/>
                    </a:moveTo>
                    <a:cubicBezTo>
                      <a:pt x="52" y="35"/>
                      <a:pt x="52" y="37"/>
                      <a:pt x="53" y="36"/>
                    </a:cubicBezTo>
                    <a:cubicBezTo>
                      <a:pt x="55" y="36"/>
                      <a:pt x="58" y="37"/>
                      <a:pt x="59" y="38"/>
                    </a:cubicBezTo>
                    <a:cubicBezTo>
                      <a:pt x="60" y="38"/>
                      <a:pt x="62" y="38"/>
                      <a:pt x="62" y="38"/>
                    </a:cubicBezTo>
                    <a:cubicBezTo>
                      <a:pt x="62" y="38"/>
                      <a:pt x="60" y="29"/>
                      <a:pt x="60" y="27"/>
                    </a:cubicBezTo>
                    <a:cubicBezTo>
                      <a:pt x="60" y="24"/>
                      <a:pt x="52" y="22"/>
                      <a:pt x="52" y="22"/>
                    </a:cubicBezTo>
                    <a:cubicBezTo>
                      <a:pt x="51" y="15"/>
                      <a:pt x="51" y="15"/>
                      <a:pt x="51" y="15"/>
                    </a:cubicBezTo>
                    <a:cubicBezTo>
                      <a:pt x="51" y="15"/>
                      <a:pt x="42" y="16"/>
                      <a:pt x="40" y="16"/>
                    </a:cubicBezTo>
                    <a:cubicBezTo>
                      <a:pt x="39" y="15"/>
                      <a:pt x="35" y="16"/>
                      <a:pt x="34" y="14"/>
                    </a:cubicBezTo>
                    <a:cubicBezTo>
                      <a:pt x="32" y="12"/>
                      <a:pt x="29" y="16"/>
                      <a:pt x="26" y="14"/>
                    </a:cubicBezTo>
                    <a:cubicBezTo>
                      <a:pt x="23" y="12"/>
                      <a:pt x="15" y="15"/>
                      <a:pt x="15" y="13"/>
                    </a:cubicBezTo>
                    <a:cubicBezTo>
                      <a:pt x="15" y="11"/>
                      <a:pt x="18" y="8"/>
                      <a:pt x="21" y="8"/>
                    </a:cubicBezTo>
                    <a:cubicBezTo>
                      <a:pt x="21" y="8"/>
                      <a:pt x="22" y="8"/>
                      <a:pt x="23" y="8"/>
                    </a:cubicBezTo>
                    <a:cubicBezTo>
                      <a:pt x="24" y="7"/>
                      <a:pt x="26" y="3"/>
                      <a:pt x="26" y="2"/>
                    </a:cubicBezTo>
                    <a:cubicBezTo>
                      <a:pt x="25" y="0"/>
                      <a:pt x="22" y="1"/>
                      <a:pt x="20" y="3"/>
                    </a:cubicBezTo>
                    <a:cubicBezTo>
                      <a:pt x="19" y="4"/>
                      <a:pt x="15" y="2"/>
                      <a:pt x="14" y="4"/>
                    </a:cubicBezTo>
                    <a:cubicBezTo>
                      <a:pt x="14" y="6"/>
                      <a:pt x="13" y="9"/>
                      <a:pt x="10" y="9"/>
                    </a:cubicBezTo>
                    <a:cubicBezTo>
                      <a:pt x="8" y="9"/>
                      <a:pt x="10" y="12"/>
                      <a:pt x="8" y="13"/>
                    </a:cubicBezTo>
                    <a:cubicBezTo>
                      <a:pt x="6" y="14"/>
                      <a:pt x="1" y="14"/>
                      <a:pt x="0" y="16"/>
                    </a:cubicBezTo>
                    <a:cubicBezTo>
                      <a:pt x="0" y="18"/>
                      <a:pt x="6" y="20"/>
                      <a:pt x="5" y="22"/>
                    </a:cubicBezTo>
                    <a:cubicBezTo>
                      <a:pt x="5" y="25"/>
                      <a:pt x="8" y="28"/>
                      <a:pt x="6" y="29"/>
                    </a:cubicBezTo>
                    <a:cubicBezTo>
                      <a:pt x="4" y="31"/>
                      <a:pt x="3" y="33"/>
                      <a:pt x="3" y="38"/>
                    </a:cubicBezTo>
                    <a:cubicBezTo>
                      <a:pt x="4" y="39"/>
                      <a:pt x="6" y="40"/>
                      <a:pt x="7" y="38"/>
                    </a:cubicBezTo>
                    <a:cubicBezTo>
                      <a:pt x="8" y="36"/>
                      <a:pt x="15" y="38"/>
                      <a:pt x="15" y="36"/>
                    </a:cubicBezTo>
                    <a:cubicBezTo>
                      <a:pt x="15" y="34"/>
                      <a:pt x="23" y="34"/>
                      <a:pt x="23" y="32"/>
                    </a:cubicBezTo>
                    <a:cubicBezTo>
                      <a:pt x="23" y="30"/>
                      <a:pt x="27" y="25"/>
                      <a:pt x="30" y="25"/>
                    </a:cubicBezTo>
                    <a:cubicBezTo>
                      <a:pt x="33" y="25"/>
                      <a:pt x="30" y="30"/>
                      <a:pt x="33" y="32"/>
                    </a:cubicBezTo>
                    <a:cubicBezTo>
                      <a:pt x="36" y="33"/>
                      <a:pt x="31" y="39"/>
                      <a:pt x="33" y="41"/>
                    </a:cubicBezTo>
                    <a:cubicBezTo>
                      <a:pt x="34" y="42"/>
                      <a:pt x="35" y="42"/>
                      <a:pt x="37" y="41"/>
                    </a:cubicBezTo>
                    <a:cubicBezTo>
                      <a:pt x="38" y="41"/>
                      <a:pt x="40" y="40"/>
                      <a:pt x="41" y="40"/>
                    </a:cubicBezTo>
                    <a:cubicBezTo>
                      <a:pt x="45" y="37"/>
                      <a:pt x="49" y="33"/>
                      <a:pt x="50" y="3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0" name="Freeform 171">
                <a:extLst>
                  <a:ext uri="{FF2B5EF4-FFF2-40B4-BE49-F238E27FC236}">
                    <a16:creationId xmlns:a16="http://schemas.microsoft.com/office/drawing/2014/main" id="{0164B8D6-87C3-4035-A187-B339C5CB0281}"/>
                  </a:ext>
                </a:extLst>
              </p:cNvPr>
              <p:cNvSpPr>
                <a:spLocks/>
              </p:cNvSpPr>
              <p:nvPr/>
            </p:nvSpPr>
            <p:spPr bwMode="auto">
              <a:xfrm>
                <a:off x="3456704" y="3601710"/>
                <a:ext cx="16311" cy="35132"/>
              </a:xfrm>
              <a:custGeom>
                <a:avLst/>
                <a:gdLst>
                  <a:gd name="T0" fmla="*/ 6 w 7"/>
                  <a:gd name="T1" fmla="*/ 14 h 15"/>
                  <a:gd name="T2" fmla="*/ 3 w 7"/>
                  <a:gd name="T3" fmla="*/ 11 h 15"/>
                  <a:gd name="T4" fmla="*/ 0 w 7"/>
                  <a:gd name="T5" fmla="*/ 6 h 15"/>
                  <a:gd name="T6" fmla="*/ 3 w 7"/>
                  <a:gd name="T7" fmla="*/ 3 h 15"/>
                  <a:gd name="T8" fmla="*/ 4 w 7"/>
                  <a:gd name="T9" fmla="*/ 9 h 15"/>
                  <a:gd name="T10" fmla="*/ 6 w 7"/>
                  <a:gd name="T11" fmla="*/ 14 h 15"/>
                </a:gdLst>
                <a:ahLst/>
                <a:cxnLst>
                  <a:cxn ang="0">
                    <a:pos x="T0" y="T1"/>
                  </a:cxn>
                  <a:cxn ang="0">
                    <a:pos x="T2" y="T3"/>
                  </a:cxn>
                  <a:cxn ang="0">
                    <a:pos x="T4" y="T5"/>
                  </a:cxn>
                  <a:cxn ang="0">
                    <a:pos x="T6" y="T7"/>
                  </a:cxn>
                  <a:cxn ang="0">
                    <a:pos x="T8" y="T9"/>
                  </a:cxn>
                  <a:cxn ang="0">
                    <a:pos x="T10" y="T11"/>
                  </a:cxn>
                </a:cxnLst>
                <a:rect l="0" t="0" r="r" b="b"/>
                <a:pathLst>
                  <a:path w="7" h="15">
                    <a:moveTo>
                      <a:pt x="6" y="14"/>
                    </a:moveTo>
                    <a:cubicBezTo>
                      <a:pt x="6" y="15"/>
                      <a:pt x="3" y="13"/>
                      <a:pt x="3" y="11"/>
                    </a:cubicBezTo>
                    <a:cubicBezTo>
                      <a:pt x="3" y="9"/>
                      <a:pt x="0" y="9"/>
                      <a:pt x="0" y="6"/>
                    </a:cubicBezTo>
                    <a:cubicBezTo>
                      <a:pt x="0" y="2"/>
                      <a:pt x="2" y="0"/>
                      <a:pt x="3" y="3"/>
                    </a:cubicBezTo>
                    <a:cubicBezTo>
                      <a:pt x="5" y="6"/>
                      <a:pt x="4" y="8"/>
                      <a:pt x="4" y="9"/>
                    </a:cubicBezTo>
                    <a:cubicBezTo>
                      <a:pt x="4" y="11"/>
                      <a:pt x="7" y="12"/>
                      <a:pt x="6"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1" name="Freeform 172">
                <a:extLst>
                  <a:ext uri="{FF2B5EF4-FFF2-40B4-BE49-F238E27FC236}">
                    <a16:creationId xmlns:a16="http://schemas.microsoft.com/office/drawing/2014/main" id="{6B4015FF-BF2A-4F46-AB18-CAD2C2835941}"/>
                  </a:ext>
                </a:extLst>
              </p:cNvPr>
              <p:cNvSpPr>
                <a:spLocks/>
              </p:cNvSpPr>
              <p:nvPr/>
            </p:nvSpPr>
            <p:spPr bwMode="auto">
              <a:xfrm>
                <a:off x="3762857" y="3884023"/>
                <a:ext cx="23840" cy="17566"/>
              </a:xfrm>
              <a:custGeom>
                <a:avLst/>
                <a:gdLst>
                  <a:gd name="T0" fmla="*/ 2 w 10"/>
                  <a:gd name="T1" fmla="*/ 7 h 8"/>
                  <a:gd name="T2" fmla="*/ 2 w 10"/>
                  <a:gd name="T3" fmla="*/ 4 h 8"/>
                  <a:gd name="T4" fmla="*/ 7 w 10"/>
                  <a:gd name="T5" fmla="*/ 2 h 8"/>
                  <a:gd name="T6" fmla="*/ 8 w 10"/>
                  <a:gd name="T7" fmla="*/ 7 h 8"/>
                  <a:gd name="T8" fmla="*/ 2 w 10"/>
                  <a:gd name="T9" fmla="*/ 7 h 8"/>
                </a:gdLst>
                <a:ahLst/>
                <a:cxnLst>
                  <a:cxn ang="0">
                    <a:pos x="T0" y="T1"/>
                  </a:cxn>
                  <a:cxn ang="0">
                    <a:pos x="T2" y="T3"/>
                  </a:cxn>
                  <a:cxn ang="0">
                    <a:pos x="T4" y="T5"/>
                  </a:cxn>
                  <a:cxn ang="0">
                    <a:pos x="T6" y="T7"/>
                  </a:cxn>
                  <a:cxn ang="0">
                    <a:pos x="T8" y="T9"/>
                  </a:cxn>
                </a:cxnLst>
                <a:rect l="0" t="0" r="r" b="b"/>
                <a:pathLst>
                  <a:path w="10" h="8">
                    <a:moveTo>
                      <a:pt x="2" y="7"/>
                    </a:moveTo>
                    <a:cubicBezTo>
                      <a:pt x="1" y="6"/>
                      <a:pt x="3" y="4"/>
                      <a:pt x="2" y="4"/>
                    </a:cubicBezTo>
                    <a:cubicBezTo>
                      <a:pt x="0" y="3"/>
                      <a:pt x="6" y="0"/>
                      <a:pt x="7" y="2"/>
                    </a:cubicBezTo>
                    <a:cubicBezTo>
                      <a:pt x="9" y="4"/>
                      <a:pt x="10" y="6"/>
                      <a:pt x="8" y="7"/>
                    </a:cubicBezTo>
                    <a:cubicBezTo>
                      <a:pt x="6" y="7"/>
                      <a:pt x="3" y="8"/>
                      <a:pt x="2"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2" name="Freeform 173">
                <a:extLst>
                  <a:ext uri="{FF2B5EF4-FFF2-40B4-BE49-F238E27FC236}">
                    <a16:creationId xmlns:a16="http://schemas.microsoft.com/office/drawing/2014/main" id="{8365C8BD-71AA-4763-8DA0-E3ECD91AF532}"/>
                  </a:ext>
                </a:extLst>
              </p:cNvPr>
              <p:cNvSpPr>
                <a:spLocks/>
              </p:cNvSpPr>
              <p:nvPr/>
            </p:nvSpPr>
            <p:spPr bwMode="auto">
              <a:xfrm>
                <a:off x="5717720" y="3267953"/>
                <a:ext cx="62736" cy="52698"/>
              </a:xfrm>
              <a:custGeom>
                <a:avLst/>
                <a:gdLst>
                  <a:gd name="T0" fmla="*/ 25 w 27"/>
                  <a:gd name="T1" fmla="*/ 18 h 23"/>
                  <a:gd name="T2" fmla="*/ 20 w 27"/>
                  <a:gd name="T3" fmla="*/ 12 h 23"/>
                  <a:gd name="T4" fmla="*/ 17 w 27"/>
                  <a:gd name="T5" fmla="*/ 6 h 23"/>
                  <a:gd name="T6" fmla="*/ 15 w 27"/>
                  <a:gd name="T7" fmla="*/ 1 h 23"/>
                  <a:gd name="T8" fmla="*/ 8 w 27"/>
                  <a:gd name="T9" fmla="*/ 1 h 23"/>
                  <a:gd name="T10" fmla="*/ 0 w 27"/>
                  <a:gd name="T11" fmla="*/ 2 h 23"/>
                  <a:gd name="T12" fmla="*/ 2 w 27"/>
                  <a:gd name="T13" fmla="*/ 9 h 23"/>
                  <a:gd name="T14" fmla="*/ 8 w 27"/>
                  <a:gd name="T15" fmla="*/ 11 h 23"/>
                  <a:gd name="T16" fmla="*/ 9 w 27"/>
                  <a:gd name="T17" fmla="*/ 14 h 23"/>
                  <a:gd name="T18" fmla="*/ 10 w 27"/>
                  <a:gd name="T19" fmla="*/ 14 h 23"/>
                  <a:gd name="T20" fmla="*/ 12 w 27"/>
                  <a:gd name="T21" fmla="*/ 16 h 23"/>
                  <a:gd name="T22" fmla="*/ 16 w 27"/>
                  <a:gd name="T23" fmla="*/ 18 h 23"/>
                  <a:gd name="T24" fmla="*/ 20 w 27"/>
                  <a:gd name="T25" fmla="*/ 19 h 23"/>
                  <a:gd name="T26" fmla="*/ 22 w 27"/>
                  <a:gd name="T27" fmla="*/ 23 h 23"/>
                  <a:gd name="T28" fmla="*/ 27 w 27"/>
                  <a:gd name="T29" fmla="*/ 22 h 23"/>
                  <a:gd name="T30" fmla="*/ 25 w 27"/>
                  <a:gd name="T31"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3">
                    <a:moveTo>
                      <a:pt x="25" y="18"/>
                    </a:moveTo>
                    <a:cubicBezTo>
                      <a:pt x="25" y="16"/>
                      <a:pt x="20" y="15"/>
                      <a:pt x="20" y="12"/>
                    </a:cubicBezTo>
                    <a:cubicBezTo>
                      <a:pt x="20" y="10"/>
                      <a:pt x="17" y="8"/>
                      <a:pt x="17" y="6"/>
                    </a:cubicBezTo>
                    <a:cubicBezTo>
                      <a:pt x="18" y="5"/>
                      <a:pt x="16" y="3"/>
                      <a:pt x="15" y="1"/>
                    </a:cubicBezTo>
                    <a:cubicBezTo>
                      <a:pt x="13" y="1"/>
                      <a:pt x="10" y="0"/>
                      <a:pt x="8" y="1"/>
                    </a:cubicBezTo>
                    <a:cubicBezTo>
                      <a:pt x="5" y="1"/>
                      <a:pt x="3" y="2"/>
                      <a:pt x="0" y="2"/>
                    </a:cubicBezTo>
                    <a:cubicBezTo>
                      <a:pt x="1" y="5"/>
                      <a:pt x="0" y="5"/>
                      <a:pt x="2" y="9"/>
                    </a:cubicBezTo>
                    <a:cubicBezTo>
                      <a:pt x="3" y="12"/>
                      <a:pt x="7" y="10"/>
                      <a:pt x="8" y="11"/>
                    </a:cubicBezTo>
                    <a:cubicBezTo>
                      <a:pt x="8" y="12"/>
                      <a:pt x="9" y="13"/>
                      <a:pt x="9" y="14"/>
                    </a:cubicBezTo>
                    <a:cubicBezTo>
                      <a:pt x="9" y="14"/>
                      <a:pt x="10" y="14"/>
                      <a:pt x="10" y="14"/>
                    </a:cubicBezTo>
                    <a:cubicBezTo>
                      <a:pt x="11" y="14"/>
                      <a:pt x="12" y="15"/>
                      <a:pt x="12" y="16"/>
                    </a:cubicBezTo>
                    <a:cubicBezTo>
                      <a:pt x="14" y="16"/>
                      <a:pt x="15" y="17"/>
                      <a:pt x="16" y="18"/>
                    </a:cubicBezTo>
                    <a:cubicBezTo>
                      <a:pt x="17" y="18"/>
                      <a:pt x="18" y="17"/>
                      <a:pt x="20" y="19"/>
                    </a:cubicBezTo>
                    <a:cubicBezTo>
                      <a:pt x="22" y="21"/>
                      <a:pt x="22" y="22"/>
                      <a:pt x="22" y="23"/>
                    </a:cubicBezTo>
                    <a:cubicBezTo>
                      <a:pt x="23" y="23"/>
                      <a:pt x="25" y="23"/>
                      <a:pt x="27" y="22"/>
                    </a:cubicBezTo>
                    <a:cubicBezTo>
                      <a:pt x="26" y="21"/>
                      <a:pt x="25" y="19"/>
                      <a:pt x="25" y="1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3" name="Freeform 174">
                <a:extLst>
                  <a:ext uri="{FF2B5EF4-FFF2-40B4-BE49-F238E27FC236}">
                    <a16:creationId xmlns:a16="http://schemas.microsoft.com/office/drawing/2014/main" id="{19CBFC91-307F-4A75-AF4D-954E5F06675E}"/>
                  </a:ext>
                </a:extLst>
              </p:cNvPr>
              <p:cNvSpPr>
                <a:spLocks noEditPoints="1"/>
              </p:cNvSpPr>
              <p:nvPr/>
            </p:nvSpPr>
            <p:spPr bwMode="auto">
              <a:xfrm>
                <a:off x="5745324" y="3256660"/>
                <a:ext cx="92850" cy="75284"/>
              </a:xfrm>
              <a:custGeom>
                <a:avLst/>
                <a:gdLst>
                  <a:gd name="T0" fmla="*/ 38 w 40"/>
                  <a:gd name="T1" fmla="*/ 11 h 33"/>
                  <a:gd name="T2" fmla="*/ 31 w 40"/>
                  <a:gd name="T3" fmla="*/ 2 h 33"/>
                  <a:gd name="T4" fmla="*/ 25 w 40"/>
                  <a:gd name="T5" fmla="*/ 5 h 33"/>
                  <a:gd name="T6" fmla="*/ 22 w 40"/>
                  <a:gd name="T7" fmla="*/ 5 h 33"/>
                  <a:gd name="T8" fmla="*/ 16 w 40"/>
                  <a:gd name="T9" fmla="*/ 1 h 33"/>
                  <a:gd name="T10" fmla="*/ 13 w 40"/>
                  <a:gd name="T11" fmla="*/ 0 h 33"/>
                  <a:gd name="T12" fmla="*/ 12 w 40"/>
                  <a:gd name="T13" fmla="*/ 3 h 33"/>
                  <a:gd name="T14" fmla="*/ 14 w 40"/>
                  <a:gd name="T15" fmla="*/ 7 h 33"/>
                  <a:gd name="T16" fmla="*/ 8 w 40"/>
                  <a:gd name="T17" fmla="*/ 6 h 33"/>
                  <a:gd name="T18" fmla="*/ 3 w 40"/>
                  <a:gd name="T19" fmla="*/ 4 h 33"/>
                  <a:gd name="T20" fmla="*/ 5 w 40"/>
                  <a:gd name="T21" fmla="*/ 11 h 33"/>
                  <a:gd name="T22" fmla="*/ 8 w 40"/>
                  <a:gd name="T23" fmla="*/ 17 h 33"/>
                  <a:gd name="T24" fmla="*/ 13 w 40"/>
                  <a:gd name="T25" fmla="*/ 23 h 33"/>
                  <a:gd name="T26" fmla="*/ 15 w 40"/>
                  <a:gd name="T27" fmla="*/ 27 h 33"/>
                  <a:gd name="T28" fmla="*/ 24 w 40"/>
                  <a:gd name="T29" fmla="*/ 21 h 33"/>
                  <a:gd name="T30" fmla="*/ 26 w 40"/>
                  <a:gd name="T31" fmla="*/ 29 h 33"/>
                  <a:gd name="T32" fmla="*/ 32 w 40"/>
                  <a:gd name="T33" fmla="*/ 33 h 33"/>
                  <a:gd name="T34" fmla="*/ 33 w 40"/>
                  <a:gd name="T35" fmla="*/ 28 h 33"/>
                  <a:gd name="T36" fmla="*/ 38 w 40"/>
                  <a:gd name="T37" fmla="*/ 11 h 33"/>
                  <a:gd name="T38" fmla="*/ 4 w 40"/>
                  <a:gd name="T39" fmla="*/ 23 h 33"/>
                  <a:gd name="T40" fmla="*/ 0 w 40"/>
                  <a:gd name="T41" fmla="*/ 21 h 33"/>
                  <a:gd name="T42" fmla="*/ 3 w 40"/>
                  <a:gd name="T43" fmla="*/ 25 h 33"/>
                  <a:gd name="T44" fmla="*/ 8 w 40"/>
                  <a:gd name="T45" fmla="*/ 28 h 33"/>
                  <a:gd name="T46" fmla="*/ 10 w 40"/>
                  <a:gd name="T47" fmla="*/ 28 h 33"/>
                  <a:gd name="T48" fmla="*/ 8 w 40"/>
                  <a:gd name="T49" fmla="*/ 24 h 33"/>
                  <a:gd name="T50" fmla="*/ 4 w 40"/>
                  <a:gd name="T51"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33">
                    <a:moveTo>
                      <a:pt x="38" y="11"/>
                    </a:moveTo>
                    <a:cubicBezTo>
                      <a:pt x="37" y="9"/>
                      <a:pt x="34" y="6"/>
                      <a:pt x="31" y="2"/>
                    </a:cubicBezTo>
                    <a:cubicBezTo>
                      <a:pt x="30" y="5"/>
                      <a:pt x="26" y="4"/>
                      <a:pt x="25" y="5"/>
                    </a:cubicBezTo>
                    <a:cubicBezTo>
                      <a:pt x="25" y="7"/>
                      <a:pt x="23" y="5"/>
                      <a:pt x="22" y="5"/>
                    </a:cubicBezTo>
                    <a:cubicBezTo>
                      <a:pt x="21" y="6"/>
                      <a:pt x="18" y="2"/>
                      <a:pt x="16" y="1"/>
                    </a:cubicBezTo>
                    <a:cubicBezTo>
                      <a:pt x="15" y="1"/>
                      <a:pt x="14" y="1"/>
                      <a:pt x="13" y="0"/>
                    </a:cubicBezTo>
                    <a:cubicBezTo>
                      <a:pt x="12" y="1"/>
                      <a:pt x="11" y="2"/>
                      <a:pt x="12" y="3"/>
                    </a:cubicBezTo>
                    <a:cubicBezTo>
                      <a:pt x="12" y="4"/>
                      <a:pt x="16" y="5"/>
                      <a:pt x="14" y="7"/>
                    </a:cubicBezTo>
                    <a:cubicBezTo>
                      <a:pt x="13" y="8"/>
                      <a:pt x="9" y="7"/>
                      <a:pt x="8" y="6"/>
                    </a:cubicBezTo>
                    <a:cubicBezTo>
                      <a:pt x="7" y="5"/>
                      <a:pt x="3" y="3"/>
                      <a:pt x="3" y="4"/>
                    </a:cubicBezTo>
                    <a:cubicBezTo>
                      <a:pt x="2" y="6"/>
                      <a:pt x="6" y="9"/>
                      <a:pt x="5" y="11"/>
                    </a:cubicBezTo>
                    <a:cubicBezTo>
                      <a:pt x="5" y="13"/>
                      <a:pt x="8" y="15"/>
                      <a:pt x="8" y="17"/>
                    </a:cubicBezTo>
                    <a:cubicBezTo>
                      <a:pt x="8" y="20"/>
                      <a:pt x="13" y="21"/>
                      <a:pt x="13" y="23"/>
                    </a:cubicBezTo>
                    <a:cubicBezTo>
                      <a:pt x="13" y="24"/>
                      <a:pt x="14" y="26"/>
                      <a:pt x="15" y="27"/>
                    </a:cubicBezTo>
                    <a:cubicBezTo>
                      <a:pt x="19" y="26"/>
                      <a:pt x="22" y="23"/>
                      <a:pt x="24" y="21"/>
                    </a:cubicBezTo>
                    <a:cubicBezTo>
                      <a:pt x="28" y="19"/>
                      <a:pt x="27" y="27"/>
                      <a:pt x="26" y="29"/>
                    </a:cubicBezTo>
                    <a:cubicBezTo>
                      <a:pt x="25" y="30"/>
                      <a:pt x="29" y="32"/>
                      <a:pt x="32" y="33"/>
                    </a:cubicBezTo>
                    <a:cubicBezTo>
                      <a:pt x="32" y="31"/>
                      <a:pt x="32" y="29"/>
                      <a:pt x="33" y="28"/>
                    </a:cubicBezTo>
                    <a:cubicBezTo>
                      <a:pt x="37" y="23"/>
                      <a:pt x="40" y="15"/>
                      <a:pt x="38" y="11"/>
                    </a:cubicBezTo>
                    <a:close/>
                    <a:moveTo>
                      <a:pt x="4" y="23"/>
                    </a:moveTo>
                    <a:cubicBezTo>
                      <a:pt x="3" y="22"/>
                      <a:pt x="2" y="21"/>
                      <a:pt x="0" y="21"/>
                    </a:cubicBezTo>
                    <a:cubicBezTo>
                      <a:pt x="1" y="22"/>
                      <a:pt x="1" y="24"/>
                      <a:pt x="3" y="25"/>
                    </a:cubicBezTo>
                    <a:cubicBezTo>
                      <a:pt x="6" y="27"/>
                      <a:pt x="1" y="27"/>
                      <a:pt x="8" y="28"/>
                    </a:cubicBezTo>
                    <a:cubicBezTo>
                      <a:pt x="9" y="28"/>
                      <a:pt x="9" y="28"/>
                      <a:pt x="10" y="28"/>
                    </a:cubicBezTo>
                    <a:cubicBezTo>
                      <a:pt x="10" y="27"/>
                      <a:pt x="10" y="26"/>
                      <a:pt x="8" y="24"/>
                    </a:cubicBezTo>
                    <a:cubicBezTo>
                      <a:pt x="6" y="22"/>
                      <a:pt x="5" y="23"/>
                      <a:pt x="4" y="2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4" name="Freeform 175">
                <a:extLst>
                  <a:ext uri="{FF2B5EF4-FFF2-40B4-BE49-F238E27FC236}">
                    <a16:creationId xmlns:a16="http://schemas.microsoft.com/office/drawing/2014/main" id="{7DB09ADC-EE60-4BFA-8965-A13CE0877C94}"/>
                  </a:ext>
                </a:extLst>
              </p:cNvPr>
              <p:cNvSpPr>
                <a:spLocks/>
              </p:cNvSpPr>
              <p:nvPr/>
            </p:nvSpPr>
            <p:spPr bwMode="auto">
              <a:xfrm>
                <a:off x="6041439" y="3334453"/>
                <a:ext cx="264747" cy="189464"/>
              </a:xfrm>
              <a:custGeom>
                <a:avLst/>
                <a:gdLst>
                  <a:gd name="T0" fmla="*/ 111 w 115"/>
                  <a:gd name="T1" fmla="*/ 11 h 82"/>
                  <a:gd name="T2" fmla="*/ 108 w 115"/>
                  <a:gd name="T3" fmla="*/ 9 h 82"/>
                  <a:gd name="T4" fmla="*/ 99 w 115"/>
                  <a:gd name="T5" fmla="*/ 15 h 82"/>
                  <a:gd name="T6" fmla="*/ 95 w 115"/>
                  <a:gd name="T7" fmla="*/ 16 h 82"/>
                  <a:gd name="T8" fmla="*/ 91 w 115"/>
                  <a:gd name="T9" fmla="*/ 16 h 82"/>
                  <a:gd name="T10" fmla="*/ 91 w 115"/>
                  <a:gd name="T11" fmla="*/ 7 h 82"/>
                  <a:gd name="T12" fmla="*/ 88 w 115"/>
                  <a:gd name="T13" fmla="*/ 0 h 82"/>
                  <a:gd name="T14" fmla="*/ 81 w 115"/>
                  <a:gd name="T15" fmla="*/ 7 h 82"/>
                  <a:gd name="T16" fmla="*/ 73 w 115"/>
                  <a:gd name="T17" fmla="*/ 11 h 82"/>
                  <a:gd name="T18" fmla="*/ 65 w 115"/>
                  <a:gd name="T19" fmla="*/ 13 h 82"/>
                  <a:gd name="T20" fmla="*/ 58 w 115"/>
                  <a:gd name="T21" fmla="*/ 11 h 82"/>
                  <a:gd name="T22" fmla="*/ 51 w 115"/>
                  <a:gd name="T23" fmla="*/ 9 h 82"/>
                  <a:gd name="T24" fmla="*/ 44 w 115"/>
                  <a:gd name="T25" fmla="*/ 8 h 82"/>
                  <a:gd name="T26" fmla="*/ 38 w 115"/>
                  <a:gd name="T27" fmla="*/ 11 h 82"/>
                  <a:gd name="T28" fmla="*/ 33 w 115"/>
                  <a:gd name="T29" fmla="*/ 19 h 82"/>
                  <a:gd name="T30" fmla="*/ 22 w 115"/>
                  <a:gd name="T31" fmla="*/ 26 h 82"/>
                  <a:gd name="T32" fmla="*/ 15 w 115"/>
                  <a:gd name="T33" fmla="*/ 29 h 82"/>
                  <a:gd name="T34" fmla="*/ 9 w 115"/>
                  <a:gd name="T35" fmla="*/ 27 h 82"/>
                  <a:gd name="T36" fmla="*/ 6 w 115"/>
                  <a:gd name="T37" fmla="*/ 31 h 82"/>
                  <a:gd name="T38" fmla="*/ 2 w 115"/>
                  <a:gd name="T39" fmla="*/ 37 h 82"/>
                  <a:gd name="T40" fmla="*/ 1 w 115"/>
                  <a:gd name="T41" fmla="*/ 44 h 82"/>
                  <a:gd name="T42" fmla="*/ 1 w 115"/>
                  <a:gd name="T43" fmla="*/ 53 h 82"/>
                  <a:gd name="T44" fmla="*/ 3 w 115"/>
                  <a:gd name="T45" fmla="*/ 62 h 82"/>
                  <a:gd name="T46" fmla="*/ 11 w 115"/>
                  <a:gd name="T47" fmla="*/ 66 h 82"/>
                  <a:gd name="T48" fmla="*/ 2 w 115"/>
                  <a:gd name="T49" fmla="*/ 78 h 82"/>
                  <a:gd name="T50" fmla="*/ 4 w 115"/>
                  <a:gd name="T51" fmla="*/ 80 h 82"/>
                  <a:gd name="T52" fmla="*/ 16 w 115"/>
                  <a:gd name="T53" fmla="*/ 82 h 82"/>
                  <a:gd name="T54" fmla="*/ 49 w 115"/>
                  <a:gd name="T55" fmla="*/ 78 h 82"/>
                  <a:gd name="T56" fmla="*/ 48 w 115"/>
                  <a:gd name="T57" fmla="*/ 69 h 82"/>
                  <a:gd name="T58" fmla="*/ 54 w 115"/>
                  <a:gd name="T59" fmla="*/ 66 h 82"/>
                  <a:gd name="T60" fmla="*/ 60 w 115"/>
                  <a:gd name="T61" fmla="*/ 64 h 82"/>
                  <a:gd name="T62" fmla="*/ 68 w 115"/>
                  <a:gd name="T63" fmla="*/ 61 h 82"/>
                  <a:gd name="T64" fmla="*/ 72 w 115"/>
                  <a:gd name="T65" fmla="*/ 58 h 82"/>
                  <a:gd name="T66" fmla="*/ 75 w 115"/>
                  <a:gd name="T67" fmla="*/ 49 h 82"/>
                  <a:gd name="T68" fmla="*/ 80 w 115"/>
                  <a:gd name="T69" fmla="*/ 46 h 82"/>
                  <a:gd name="T70" fmla="*/ 78 w 115"/>
                  <a:gd name="T71" fmla="*/ 41 h 82"/>
                  <a:gd name="T72" fmla="*/ 87 w 115"/>
                  <a:gd name="T73" fmla="*/ 41 h 82"/>
                  <a:gd name="T74" fmla="*/ 87 w 115"/>
                  <a:gd name="T75" fmla="*/ 34 h 82"/>
                  <a:gd name="T76" fmla="*/ 91 w 115"/>
                  <a:gd name="T77" fmla="*/ 29 h 82"/>
                  <a:gd name="T78" fmla="*/ 90 w 115"/>
                  <a:gd name="T79" fmla="*/ 24 h 82"/>
                  <a:gd name="T80" fmla="*/ 91 w 115"/>
                  <a:gd name="T81" fmla="*/ 20 h 82"/>
                  <a:gd name="T82" fmla="*/ 92 w 115"/>
                  <a:gd name="T83" fmla="*/ 19 h 82"/>
                  <a:gd name="T84" fmla="*/ 96 w 115"/>
                  <a:gd name="T85" fmla="*/ 18 h 82"/>
                  <a:gd name="T86" fmla="*/ 107 w 115"/>
                  <a:gd name="T87" fmla="*/ 15 h 82"/>
                  <a:gd name="T88" fmla="*/ 115 w 115"/>
                  <a:gd name="T89" fmla="*/ 12 h 82"/>
                  <a:gd name="T90" fmla="*/ 111 w 115"/>
                  <a:gd name="T91" fmla="*/ 1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82">
                    <a:moveTo>
                      <a:pt x="111" y="11"/>
                    </a:moveTo>
                    <a:cubicBezTo>
                      <a:pt x="110" y="12"/>
                      <a:pt x="110" y="10"/>
                      <a:pt x="108" y="9"/>
                    </a:cubicBezTo>
                    <a:cubicBezTo>
                      <a:pt x="107" y="8"/>
                      <a:pt x="103" y="12"/>
                      <a:pt x="99" y="15"/>
                    </a:cubicBezTo>
                    <a:cubicBezTo>
                      <a:pt x="98" y="15"/>
                      <a:pt x="96" y="16"/>
                      <a:pt x="95" y="16"/>
                    </a:cubicBezTo>
                    <a:cubicBezTo>
                      <a:pt x="93" y="17"/>
                      <a:pt x="92" y="17"/>
                      <a:pt x="91" y="16"/>
                    </a:cubicBezTo>
                    <a:cubicBezTo>
                      <a:pt x="89" y="14"/>
                      <a:pt x="94" y="8"/>
                      <a:pt x="91" y="7"/>
                    </a:cubicBezTo>
                    <a:cubicBezTo>
                      <a:pt x="88" y="5"/>
                      <a:pt x="91" y="0"/>
                      <a:pt x="88" y="0"/>
                    </a:cubicBezTo>
                    <a:cubicBezTo>
                      <a:pt x="85" y="0"/>
                      <a:pt x="81" y="5"/>
                      <a:pt x="81" y="7"/>
                    </a:cubicBezTo>
                    <a:cubicBezTo>
                      <a:pt x="81" y="9"/>
                      <a:pt x="73" y="9"/>
                      <a:pt x="73" y="11"/>
                    </a:cubicBezTo>
                    <a:cubicBezTo>
                      <a:pt x="73" y="13"/>
                      <a:pt x="66" y="11"/>
                      <a:pt x="65" y="13"/>
                    </a:cubicBezTo>
                    <a:cubicBezTo>
                      <a:pt x="63" y="16"/>
                      <a:pt x="60" y="11"/>
                      <a:pt x="58" y="11"/>
                    </a:cubicBezTo>
                    <a:cubicBezTo>
                      <a:pt x="55" y="11"/>
                      <a:pt x="54" y="8"/>
                      <a:pt x="51" y="9"/>
                    </a:cubicBezTo>
                    <a:cubicBezTo>
                      <a:pt x="48" y="10"/>
                      <a:pt x="47" y="8"/>
                      <a:pt x="44" y="8"/>
                    </a:cubicBezTo>
                    <a:cubicBezTo>
                      <a:pt x="42" y="7"/>
                      <a:pt x="41" y="12"/>
                      <a:pt x="38" y="11"/>
                    </a:cubicBezTo>
                    <a:cubicBezTo>
                      <a:pt x="35" y="11"/>
                      <a:pt x="34" y="16"/>
                      <a:pt x="33" y="19"/>
                    </a:cubicBezTo>
                    <a:cubicBezTo>
                      <a:pt x="32" y="23"/>
                      <a:pt x="21" y="23"/>
                      <a:pt x="22" y="26"/>
                    </a:cubicBezTo>
                    <a:cubicBezTo>
                      <a:pt x="22" y="30"/>
                      <a:pt x="15" y="31"/>
                      <a:pt x="15" y="29"/>
                    </a:cubicBezTo>
                    <a:cubicBezTo>
                      <a:pt x="14" y="26"/>
                      <a:pt x="10" y="28"/>
                      <a:pt x="9" y="27"/>
                    </a:cubicBezTo>
                    <a:cubicBezTo>
                      <a:pt x="8" y="26"/>
                      <a:pt x="5" y="28"/>
                      <a:pt x="6" y="31"/>
                    </a:cubicBezTo>
                    <a:cubicBezTo>
                      <a:pt x="6" y="34"/>
                      <a:pt x="3" y="36"/>
                      <a:pt x="2" y="37"/>
                    </a:cubicBezTo>
                    <a:cubicBezTo>
                      <a:pt x="2" y="38"/>
                      <a:pt x="0" y="42"/>
                      <a:pt x="1" y="44"/>
                    </a:cubicBezTo>
                    <a:cubicBezTo>
                      <a:pt x="3" y="46"/>
                      <a:pt x="0" y="49"/>
                      <a:pt x="1" y="53"/>
                    </a:cubicBezTo>
                    <a:cubicBezTo>
                      <a:pt x="3" y="56"/>
                      <a:pt x="2" y="61"/>
                      <a:pt x="3" y="62"/>
                    </a:cubicBezTo>
                    <a:cubicBezTo>
                      <a:pt x="3" y="63"/>
                      <a:pt x="9" y="63"/>
                      <a:pt x="11" y="66"/>
                    </a:cubicBezTo>
                    <a:cubicBezTo>
                      <a:pt x="12" y="70"/>
                      <a:pt x="3" y="76"/>
                      <a:pt x="2" y="78"/>
                    </a:cubicBezTo>
                    <a:cubicBezTo>
                      <a:pt x="2" y="78"/>
                      <a:pt x="3" y="79"/>
                      <a:pt x="4" y="80"/>
                    </a:cubicBezTo>
                    <a:cubicBezTo>
                      <a:pt x="8" y="80"/>
                      <a:pt x="12" y="81"/>
                      <a:pt x="16" y="82"/>
                    </a:cubicBezTo>
                    <a:cubicBezTo>
                      <a:pt x="22" y="82"/>
                      <a:pt x="48" y="78"/>
                      <a:pt x="49" y="78"/>
                    </a:cubicBezTo>
                    <a:cubicBezTo>
                      <a:pt x="49" y="77"/>
                      <a:pt x="48" y="71"/>
                      <a:pt x="48" y="69"/>
                    </a:cubicBezTo>
                    <a:cubicBezTo>
                      <a:pt x="48" y="68"/>
                      <a:pt x="52" y="65"/>
                      <a:pt x="54" y="66"/>
                    </a:cubicBezTo>
                    <a:cubicBezTo>
                      <a:pt x="57" y="66"/>
                      <a:pt x="60" y="66"/>
                      <a:pt x="60" y="64"/>
                    </a:cubicBezTo>
                    <a:cubicBezTo>
                      <a:pt x="60" y="62"/>
                      <a:pt x="68" y="59"/>
                      <a:pt x="68" y="61"/>
                    </a:cubicBezTo>
                    <a:cubicBezTo>
                      <a:pt x="69" y="63"/>
                      <a:pt x="72" y="63"/>
                      <a:pt x="72" y="58"/>
                    </a:cubicBezTo>
                    <a:cubicBezTo>
                      <a:pt x="73" y="53"/>
                      <a:pt x="72" y="49"/>
                      <a:pt x="75" y="49"/>
                    </a:cubicBezTo>
                    <a:cubicBezTo>
                      <a:pt x="78" y="49"/>
                      <a:pt x="81" y="47"/>
                      <a:pt x="80" y="46"/>
                    </a:cubicBezTo>
                    <a:cubicBezTo>
                      <a:pt x="80" y="44"/>
                      <a:pt x="77" y="42"/>
                      <a:pt x="78" y="41"/>
                    </a:cubicBezTo>
                    <a:cubicBezTo>
                      <a:pt x="79" y="40"/>
                      <a:pt x="86" y="43"/>
                      <a:pt x="87" y="41"/>
                    </a:cubicBezTo>
                    <a:cubicBezTo>
                      <a:pt x="88" y="39"/>
                      <a:pt x="86" y="36"/>
                      <a:pt x="87" y="34"/>
                    </a:cubicBezTo>
                    <a:cubicBezTo>
                      <a:pt x="89" y="33"/>
                      <a:pt x="92" y="31"/>
                      <a:pt x="91" y="29"/>
                    </a:cubicBezTo>
                    <a:cubicBezTo>
                      <a:pt x="91" y="27"/>
                      <a:pt x="92" y="26"/>
                      <a:pt x="90" y="24"/>
                    </a:cubicBezTo>
                    <a:cubicBezTo>
                      <a:pt x="88" y="22"/>
                      <a:pt x="89" y="20"/>
                      <a:pt x="91" y="20"/>
                    </a:cubicBezTo>
                    <a:cubicBezTo>
                      <a:pt x="91" y="20"/>
                      <a:pt x="92" y="20"/>
                      <a:pt x="92" y="19"/>
                    </a:cubicBezTo>
                    <a:cubicBezTo>
                      <a:pt x="94" y="19"/>
                      <a:pt x="95" y="19"/>
                      <a:pt x="96" y="18"/>
                    </a:cubicBezTo>
                    <a:cubicBezTo>
                      <a:pt x="99" y="16"/>
                      <a:pt x="105" y="14"/>
                      <a:pt x="107" y="15"/>
                    </a:cubicBezTo>
                    <a:cubicBezTo>
                      <a:pt x="109" y="15"/>
                      <a:pt x="113" y="15"/>
                      <a:pt x="115" y="12"/>
                    </a:cubicBezTo>
                    <a:cubicBezTo>
                      <a:pt x="114" y="12"/>
                      <a:pt x="112" y="11"/>
                      <a:pt x="111"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5" name="Freeform 176">
                <a:extLst>
                  <a:ext uri="{FF2B5EF4-FFF2-40B4-BE49-F238E27FC236}">
                    <a16:creationId xmlns:a16="http://schemas.microsoft.com/office/drawing/2014/main" id="{5F612F07-26EA-45FC-A6A9-CACAD599B163}"/>
                  </a:ext>
                </a:extLst>
              </p:cNvPr>
              <p:cNvSpPr>
                <a:spLocks/>
              </p:cNvSpPr>
              <p:nvPr/>
            </p:nvSpPr>
            <p:spPr bwMode="auto">
              <a:xfrm>
                <a:off x="6050223" y="3362057"/>
                <a:ext cx="306153" cy="277294"/>
              </a:xfrm>
              <a:custGeom>
                <a:avLst/>
                <a:gdLst>
                  <a:gd name="T0" fmla="*/ 123 w 133"/>
                  <a:gd name="T1" fmla="*/ 7 h 120"/>
                  <a:gd name="T2" fmla="*/ 113 w 133"/>
                  <a:gd name="T3" fmla="*/ 1 h 120"/>
                  <a:gd name="T4" fmla="*/ 103 w 133"/>
                  <a:gd name="T5" fmla="*/ 3 h 120"/>
                  <a:gd name="T6" fmla="*/ 88 w 133"/>
                  <a:gd name="T7" fmla="*/ 7 h 120"/>
                  <a:gd name="T8" fmla="*/ 86 w 133"/>
                  <a:gd name="T9" fmla="*/ 12 h 120"/>
                  <a:gd name="T10" fmla="*/ 83 w 133"/>
                  <a:gd name="T11" fmla="*/ 22 h 120"/>
                  <a:gd name="T12" fmla="*/ 74 w 133"/>
                  <a:gd name="T13" fmla="*/ 29 h 120"/>
                  <a:gd name="T14" fmla="*/ 71 w 133"/>
                  <a:gd name="T15" fmla="*/ 37 h 120"/>
                  <a:gd name="T16" fmla="*/ 64 w 133"/>
                  <a:gd name="T17" fmla="*/ 49 h 120"/>
                  <a:gd name="T18" fmla="*/ 50 w 133"/>
                  <a:gd name="T19" fmla="*/ 54 h 120"/>
                  <a:gd name="T20" fmla="*/ 45 w 133"/>
                  <a:gd name="T21" fmla="*/ 66 h 120"/>
                  <a:gd name="T22" fmla="*/ 0 w 133"/>
                  <a:gd name="T23" fmla="*/ 68 h 120"/>
                  <a:gd name="T24" fmla="*/ 12 w 133"/>
                  <a:gd name="T25" fmla="*/ 79 h 120"/>
                  <a:gd name="T26" fmla="*/ 18 w 133"/>
                  <a:gd name="T27" fmla="*/ 94 h 120"/>
                  <a:gd name="T28" fmla="*/ 5 w 133"/>
                  <a:gd name="T29" fmla="*/ 105 h 120"/>
                  <a:gd name="T30" fmla="*/ 21 w 133"/>
                  <a:gd name="T31" fmla="*/ 106 h 120"/>
                  <a:gd name="T32" fmla="*/ 40 w 133"/>
                  <a:gd name="T33" fmla="*/ 105 h 120"/>
                  <a:gd name="T34" fmla="*/ 50 w 133"/>
                  <a:gd name="T35" fmla="*/ 111 h 120"/>
                  <a:gd name="T36" fmla="*/ 59 w 133"/>
                  <a:gd name="T37" fmla="*/ 120 h 120"/>
                  <a:gd name="T38" fmla="*/ 60 w 133"/>
                  <a:gd name="T39" fmla="*/ 120 h 120"/>
                  <a:gd name="T40" fmla="*/ 75 w 133"/>
                  <a:gd name="T41" fmla="*/ 114 h 120"/>
                  <a:gd name="T42" fmla="*/ 78 w 133"/>
                  <a:gd name="T43" fmla="*/ 106 h 120"/>
                  <a:gd name="T44" fmla="*/ 70 w 133"/>
                  <a:gd name="T45" fmla="*/ 92 h 120"/>
                  <a:gd name="T46" fmla="*/ 82 w 133"/>
                  <a:gd name="T47" fmla="*/ 85 h 120"/>
                  <a:gd name="T48" fmla="*/ 92 w 133"/>
                  <a:gd name="T49" fmla="*/ 78 h 120"/>
                  <a:gd name="T50" fmla="*/ 102 w 133"/>
                  <a:gd name="T51" fmla="*/ 66 h 120"/>
                  <a:gd name="T52" fmla="*/ 110 w 133"/>
                  <a:gd name="T53" fmla="*/ 57 h 120"/>
                  <a:gd name="T54" fmla="*/ 116 w 133"/>
                  <a:gd name="T55" fmla="*/ 45 h 120"/>
                  <a:gd name="T56" fmla="*/ 107 w 133"/>
                  <a:gd name="T57" fmla="*/ 34 h 120"/>
                  <a:gd name="T58" fmla="*/ 110 w 133"/>
                  <a:gd name="T59" fmla="*/ 22 h 120"/>
                  <a:gd name="T60" fmla="*/ 130 w 133"/>
                  <a:gd name="T61" fmla="*/ 21 h 120"/>
                  <a:gd name="T62" fmla="*/ 127 w 133"/>
                  <a:gd name="T63" fmla="*/ 1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3" h="120">
                    <a:moveTo>
                      <a:pt x="127" y="13"/>
                    </a:moveTo>
                    <a:cubicBezTo>
                      <a:pt x="123" y="11"/>
                      <a:pt x="123" y="8"/>
                      <a:pt x="123" y="7"/>
                    </a:cubicBezTo>
                    <a:cubicBezTo>
                      <a:pt x="123" y="6"/>
                      <a:pt x="118" y="3"/>
                      <a:pt x="115" y="1"/>
                    </a:cubicBezTo>
                    <a:cubicBezTo>
                      <a:pt x="115" y="1"/>
                      <a:pt x="114" y="1"/>
                      <a:pt x="113" y="1"/>
                    </a:cubicBezTo>
                    <a:cubicBezTo>
                      <a:pt x="113" y="1"/>
                      <a:pt x="112" y="1"/>
                      <a:pt x="111" y="0"/>
                    </a:cubicBezTo>
                    <a:cubicBezTo>
                      <a:pt x="109" y="3"/>
                      <a:pt x="105" y="3"/>
                      <a:pt x="103" y="3"/>
                    </a:cubicBezTo>
                    <a:cubicBezTo>
                      <a:pt x="101" y="2"/>
                      <a:pt x="95" y="4"/>
                      <a:pt x="92" y="6"/>
                    </a:cubicBezTo>
                    <a:cubicBezTo>
                      <a:pt x="91" y="7"/>
                      <a:pt x="90" y="7"/>
                      <a:pt x="88" y="7"/>
                    </a:cubicBezTo>
                    <a:cubicBezTo>
                      <a:pt x="88" y="8"/>
                      <a:pt x="87" y="8"/>
                      <a:pt x="87" y="8"/>
                    </a:cubicBezTo>
                    <a:cubicBezTo>
                      <a:pt x="85" y="8"/>
                      <a:pt x="84" y="10"/>
                      <a:pt x="86" y="12"/>
                    </a:cubicBezTo>
                    <a:cubicBezTo>
                      <a:pt x="88" y="14"/>
                      <a:pt x="87" y="15"/>
                      <a:pt x="87" y="17"/>
                    </a:cubicBezTo>
                    <a:cubicBezTo>
                      <a:pt x="88" y="19"/>
                      <a:pt x="85" y="21"/>
                      <a:pt x="83" y="22"/>
                    </a:cubicBezTo>
                    <a:cubicBezTo>
                      <a:pt x="82" y="24"/>
                      <a:pt x="84" y="27"/>
                      <a:pt x="83" y="29"/>
                    </a:cubicBezTo>
                    <a:cubicBezTo>
                      <a:pt x="82" y="31"/>
                      <a:pt x="75" y="28"/>
                      <a:pt x="74" y="29"/>
                    </a:cubicBezTo>
                    <a:cubicBezTo>
                      <a:pt x="73" y="30"/>
                      <a:pt x="76" y="32"/>
                      <a:pt x="76" y="34"/>
                    </a:cubicBezTo>
                    <a:cubicBezTo>
                      <a:pt x="77" y="35"/>
                      <a:pt x="74" y="37"/>
                      <a:pt x="71" y="37"/>
                    </a:cubicBezTo>
                    <a:cubicBezTo>
                      <a:pt x="68" y="37"/>
                      <a:pt x="69" y="41"/>
                      <a:pt x="68" y="46"/>
                    </a:cubicBezTo>
                    <a:cubicBezTo>
                      <a:pt x="68" y="51"/>
                      <a:pt x="65" y="51"/>
                      <a:pt x="64" y="49"/>
                    </a:cubicBezTo>
                    <a:cubicBezTo>
                      <a:pt x="64" y="47"/>
                      <a:pt x="56" y="50"/>
                      <a:pt x="56" y="52"/>
                    </a:cubicBezTo>
                    <a:cubicBezTo>
                      <a:pt x="56" y="54"/>
                      <a:pt x="53" y="54"/>
                      <a:pt x="50" y="54"/>
                    </a:cubicBezTo>
                    <a:cubicBezTo>
                      <a:pt x="48" y="53"/>
                      <a:pt x="44" y="56"/>
                      <a:pt x="44" y="57"/>
                    </a:cubicBezTo>
                    <a:cubicBezTo>
                      <a:pt x="44" y="59"/>
                      <a:pt x="45" y="65"/>
                      <a:pt x="45" y="66"/>
                    </a:cubicBezTo>
                    <a:cubicBezTo>
                      <a:pt x="44" y="66"/>
                      <a:pt x="18" y="70"/>
                      <a:pt x="12" y="70"/>
                    </a:cubicBezTo>
                    <a:cubicBezTo>
                      <a:pt x="8" y="69"/>
                      <a:pt x="4" y="68"/>
                      <a:pt x="0" y="68"/>
                    </a:cubicBezTo>
                    <a:cubicBezTo>
                      <a:pt x="1" y="70"/>
                      <a:pt x="3" y="71"/>
                      <a:pt x="4" y="73"/>
                    </a:cubicBezTo>
                    <a:cubicBezTo>
                      <a:pt x="5" y="75"/>
                      <a:pt x="8" y="78"/>
                      <a:pt x="12" y="79"/>
                    </a:cubicBezTo>
                    <a:cubicBezTo>
                      <a:pt x="16" y="81"/>
                      <a:pt x="14" y="88"/>
                      <a:pt x="16" y="88"/>
                    </a:cubicBezTo>
                    <a:cubicBezTo>
                      <a:pt x="18" y="89"/>
                      <a:pt x="20" y="94"/>
                      <a:pt x="18" y="94"/>
                    </a:cubicBezTo>
                    <a:cubicBezTo>
                      <a:pt x="15" y="95"/>
                      <a:pt x="13" y="95"/>
                      <a:pt x="10" y="97"/>
                    </a:cubicBezTo>
                    <a:cubicBezTo>
                      <a:pt x="8" y="98"/>
                      <a:pt x="5" y="101"/>
                      <a:pt x="5" y="105"/>
                    </a:cubicBezTo>
                    <a:cubicBezTo>
                      <a:pt x="5" y="105"/>
                      <a:pt x="6" y="106"/>
                      <a:pt x="6" y="107"/>
                    </a:cubicBezTo>
                    <a:cubicBezTo>
                      <a:pt x="12" y="107"/>
                      <a:pt x="20" y="107"/>
                      <a:pt x="21" y="106"/>
                    </a:cubicBezTo>
                    <a:cubicBezTo>
                      <a:pt x="22" y="104"/>
                      <a:pt x="25" y="104"/>
                      <a:pt x="27" y="105"/>
                    </a:cubicBezTo>
                    <a:cubicBezTo>
                      <a:pt x="29" y="106"/>
                      <a:pt x="37" y="107"/>
                      <a:pt x="40" y="105"/>
                    </a:cubicBezTo>
                    <a:cubicBezTo>
                      <a:pt x="44" y="103"/>
                      <a:pt x="46" y="105"/>
                      <a:pt x="46" y="107"/>
                    </a:cubicBezTo>
                    <a:cubicBezTo>
                      <a:pt x="46" y="109"/>
                      <a:pt x="48" y="109"/>
                      <a:pt x="50" y="111"/>
                    </a:cubicBezTo>
                    <a:cubicBezTo>
                      <a:pt x="52" y="113"/>
                      <a:pt x="50" y="115"/>
                      <a:pt x="52" y="117"/>
                    </a:cubicBezTo>
                    <a:cubicBezTo>
                      <a:pt x="53" y="118"/>
                      <a:pt x="55" y="118"/>
                      <a:pt x="59" y="120"/>
                    </a:cubicBezTo>
                    <a:cubicBezTo>
                      <a:pt x="59" y="120"/>
                      <a:pt x="59" y="120"/>
                      <a:pt x="60" y="120"/>
                    </a:cubicBezTo>
                    <a:cubicBezTo>
                      <a:pt x="60" y="120"/>
                      <a:pt x="60" y="120"/>
                      <a:pt x="60" y="120"/>
                    </a:cubicBezTo>
                    <a:cubicBezTo>
                      <a:pt x="62" y="118"/>
                      <a:pt x="63" y="114"/>
                      <a:pt x="68" y="115"/>
                    </a:cubicBezTo>
                    <a:cubicBezTo>
                      <a:pt x="73" y="116"/>
                      <a:pt x="72" y="114"/>
                      <a:pt x="75" y="114"/>
                    </a:cubicBezTo>
                    <a:cubicBezTo>
                      <a:pt x="78" y="115"/>
                      <a:pt x="80" y="115"/>
                      <a:pt x="81" y="113"/>
                    </a:cubicBezTo>
                    <a:cubicBezTo>
                      <a:pt x="83" y="111"/>
                      <a:pt x="80" y="107"/>
                      <a:pt x="78" y="106"/>
                    </a:cubicBezTo>
                    <a:cubicBezTo>
                      <a:pt x="77" y="104"/>
                      <a:pt x="75" y="100"/>
                      <a:pt x="75" y="97"/>
                    </a:cubicBezTo>
                    <a:cubicBezTo>
                      <a:pt x="75" y="94"/>
                      <a:pt x="70" y="94"/>
                      <a:pt x="70" y="92"/>
                    </a:cubicBezTo>
                    <a:cubicBezTo>
                      <a:pt x="70" y="89"/>
                      <a:pt x="75" y="85"/>
                      <a:pt x="76" y="84"/>
                    </a:cubicBezTo>
                    <a:cubicBezTo>
                      <a:pt x="77" y="83"/>
                      <a:pt x="81" y="86"/>
                      <a:pt x="82" y="85"/>
                    </a:cubicBezTo>
                    <a:cubicBezTo>
                      <a:pt x="83" y="83"/>
                      <a:pt x="86" y="84"/>
                      <a:pt x="87" y="84"/>
                    </a:cubicBezTo>
                    <a:cubicBezTo>
                      <a:pt x="89" y="85"/>
                      <a:pt x="91" y="81"/>
                      <a:pt x="92" y="78"/>
                    </a:cubicBezTo>
                    <a:cubicBezTo>
                      <a:pt x="92" y="75"/>
                      <a:pt x="97" y="75"/>
                      <a:pt x="98" y="74"/>
                    </a:cubicBezTo>
                    <a:cubicBezTo>
                      <a:pt x="99" y="73"/>
                      <a:pt x="101" y="67"/>
                      <a:pt x="102" y="66"/>
                    </a:cubicBezTo>
                    <a:cubicBezTo>
                      <a:pt x="102" y="64"/>
                      <a:pt x="106" y="65"/>
                      <a:pt x="106" y="62"/>
                    </a:cubicBezTo>
                    <a:cubicBezTo>
                      <a:pt x="106" y="58"/>
                      <a:pt x="108" y="58"/>
                      <a:pt x="110" y="57"/>
                    </a:cubicBezTo>
                    <a:cubicBezTo>
                      <a:pt x="112" y="57"/>
                      <a:pt x="111" y="54"/>
                      <a:pt x="112" y="51"/>
                    </a:cubicBezTo>
                    <a:cubicBezTo>
                      <a:pt x="112" y="49"/>
                      <a:pt x="113" y="46"/>
                      <a:pt x="116" y="45"/>
                    </a:cubicBezTo>
                    <a:cubicBezTo>
                      <a:pt x="118" y="45"/>
                      <a:pt x="115" y="41"/>
                      <a:pt x="112" y="42"/>
                    </a:cubicBezTo>
                    <a:cubicBezTo>
                      <a:pt x="109" y="42"/>
                      <a:pt x="107" y="34"/>
                      <a:pt x="107" y="34"/>
                    </a:cubicBezTo>
                    <a:cubicBezTo>
                      <a:pt x="107" y="34"/>
                      <a:pt x="108" y="27"/>
                      <a:pt x="106" y="26"/>
                    </a:cubicBezTo>
                    <a:cubicBezTo>
                      <a:pt x="104" y="26"/>
                      <a:pt x="107" y="22"/>
                      <a:pt x="110" y="22"/>
                    </a:cubicBezTo>
                    <a:cubicBezTo>
                      <a:pt x="114" y="22"/>
                      <a:pt x="120" y="26"/>
                      <a:pt x="122" y="24"/>
                    </a:cubicBezTo>
                    <a:cubicBezTo>
                      <a:pt x="124" y="23"/>
                      <a:pt x="129" y="22"/>
                      <a:pt x="130" y="21"/>
                    </a:cubicBezTo>
                    <a:cubicBezTo>
                      <a:pt x="131" y="21"/>
                      <a:pt x="132" y="18"/>
                      <a:pt x="133" y="16"/>
                    </a:cubicBezTo>
                    <a:cubicBezTo>
                      <a:pt x="132" y="15"/>
                      <a:pt x="129" y="14"/>
                      <a:pt x="127"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5" name="Freeform 177">
                <a:extLst>
                  <a:ext uri="{FF2B5EF4-FFF2-40B4-BE49-F238E27FC236}">
                    <a16:creationId xmlns:a16="http://schemas.microsoft.com/office/drawing/2014/main" id="{B37C169E-05F7-4F09-BB91-FDF1FA4AB816}"/>
                  </a:ext>
                </a:extLst>
              </p:cNvPr>
              <p:cNvSpPr>
                <a:spLocks noEditPoints="1"/>
              </p:cNvSpPr>
              <p:nvPr/>
            </p:nvSpPr>
            <p:spPr bwMode="auto">
              <a:xfrm>
                <a:off x="6663784" y="3980637"/>
                <a:ext cx="851959" cy="311172"/>
              </a:xfrm>
              <a:custGeom>
                <a:avLst/>
                <a:gdLst>
                  <a:gd name="T0" fmla="*/ 27 w 370"/>
                  <a:gd name="T1" fmla="*/ 57 h 135"/>
                  <a:gd name="T2" fmla="*/ 105 w 370"/>
                  <a:gd name="T3" fmla="*/ 72 h 135"/>
                  <a:gd name="T4" fmla="*/ 16 w 370"/>
                  <a:gd name="T5" fmla="*/ 37 h 135"/>
                  <a:gd name="T6" fmla="*/ 199 w 370"/>
                  <a:gd name="T7" fmla="*/ 95 h 135"/>
                  <a:gd name="T8" fmla="*/ 207 w 370"/>
                  <a:gd name="T9" fmla="*/ 76 h 135"/>
                  <a:gd name="T10" fmla="*/ 219 w 370"/>
                  <a:gd name="T11" fmla="*/ 79 h 135"/>
                  <a:gd name="T12" fmla="*/ 227 w 370"/>
                  <a:gd name="T13" fmla="*/ 54 h 135"/>
                  <a:gd name="T14" fmla="*/ 227 w 370"/>
                  <a:gd name="T15" fmla="*/ 45 h 135"/>
                  <a:gd name="T16" fmla="*/ 212 w 370"/>
                  <a:gd name="T17" fmla="*/ 38 h 135"/>
                  <a:gd name="T18" fmla="*/ 190 w 370"/>
                  <a:gd name="T19" fmla="*/ 69 h 135"/>
                  <a:gd name="T20" fmla="*/ 88 w 370"/>
                  <a:gd name="T21" fmla="*/ 75 h 135"/>
                  <a:gd name="T22" fmla="*/ 85 w 370"/>
                  <a:gd name="T23" fmla="*/ 62 h 135"/>
                  <a:gd name="T24" fmla="*/ 82 w 370"/>
                  <a:gd name="T25" fmla="*/ 68 h 135"/>
                  <a:gd name="T26" fmla="*/ 68 w 370"/>
                  <a:gd name="T27" fmla="*/ 51 h 135"/>
                  <a:gd name="T28" fmla="*/ 56 w 370"/>
                  <a:gd name="T29" fmla="*/ 36 h 135"/>
                  <a:gd name="T30" fmla="*/ 38 w 370"/>
                  <a:gd name="T31" fmla="*/ 24 h 135"/>
                  <a:gd name="T32" fmla="*/ 2 w 370"/>
                  <a:gd name="T33" fmla="*/ 3 h 135"/>
                  <a:gd name="T34" fmla="*/ 33 w 370"/>
                  <a:gd name="T35" fmla="*/ 46 h 135"/>
                  <a:gd name="T36" fmla="*/ 71 w 370"/>
                  <a:gd name="T37" fmla="*/ 91 h 135"/>
                  <a:gd name="T38" fmla="*/ 87 w 370"/>
                  <a:gd name="T39" fmla="*/ 84 h 135"/>
                  <a:gd name="T40" fmla="*/ 266 w 370"/>
                  <a:gd name="T41" fmla="*/ 37 h 135"/>
                  <a:gd name="T42" fmla="*/ 268 w 370"/>
                  <a:gd name="T43" fmla="*/ 46 h 135"/>
                  <a:gd name="T44" fmla="*/ 249 w 370"/>
                  <a:gd name="T45" fmla="*/ 75 h 135"/>
                  <a:gd name="T46" fmla="*/ 198 w 370"/>
                  <a:gd name="T47" fmla="*/ 119 h 135"/>
                  <a:gd name="T48" fmla="*/ 230 w 370"/>
                  <a:gd name="T49" fmla="*/ 115 h 135"/>
                  <a:gd name="T50" fmla="*/ 276 w 370"/>
                  <a:gd name="T51" fmla="*/ 76 h 135"/>
                  <a:gd name="T52" fmla="*/ 156 w 370"/>
                  <a:gd name="T53" fmla="*/ 113 h 135"/>
                  <a:gd name="T54" fmla="*/ 140 w 370"/>
                  <a:gd name="T55" fmla="*/ 105 h 135"/>
                  <a:gd name="T56" fmla="*/ 88 w 370"/>
                  <a:gd name="T57" fmla="*/ 98 h 135"/>
                  <a:gd name="T58" fmla="*/ 94 w 370"/>
                  <a:gd name="T59" fmla="*/ 109 h 135"/>
                  <a:gd name="T60" fmla="*/ 144 w 370"/>
                  <a:gd name="T61" fmla="*/ 117 h 135"/>
                  <a:gd name="T62" fmla="*/ 156 w 370"/>
                  <a:gd name="T63" fmla="*/ 113 h 135"/>
                  <a:gd name="T64" fmla="*/ 323 w 370"/>
                  <a:gd name="T65" fmla="*/ 76 h 135"/>
                  <a:gd name="T66" fmla="*/ 289 w 370"/>
                  <a:gd name="T67" fmla="*/ 59 h 135"/>
                  <a:gd name="T68" fmla="*/ 310 w 370"/>
                  <a:gd name="T69" fmla="*/ 67 h 135"/>
                  <a:gd name="T70" fmla="*/ 298 w 370"/>
                  <a:gd name="T71" fmla="*/ 72 h 135"/>
                  <a:gd name="T72" fmla="*/ 317 w 370"/>
                  <a:gd name="T73" fmla="*/ 81 h 135"/>
                  <a:gd name="T74" fmla="*/ 351 w 370"/>
                  <a:gd name="T75" fmla="*/ 102 h 135"/>
                  <a:gd name="T76" fmla="*/ 362 w 370"/>
                  <a:gd name="T77" fmla="*/ 115 h 135"/>
                  <a:gd name="T78" fmla="*/ 343 w 370"/>
                  <a:gd name="T79" fmla="*/ 61 h 135"/>
                  <a:gd name="T80" fmla="*/ 236 w 370"/>
                  <a:gd name="T81" fmla="*/ 125 h 135"/>
                  <a:gd name="T82" fmla="*/ 240 w 370"/>
                  <a:gd name="T83" fmla="*/ 127 h 135"/>
                  <a:gd name="T84" fmla="*/ 242 w 370"/>
                  <a:gd name="T85" fmla="*/ 124 h 135"/>
                  <a:gd name="T86" fmla="*/ 178 w 370"/>
                  <a:gd name="T87" fmla="*/ 48 h 135"/>
                  <a:gd name="T88" fmla="*/ 183 w 370"/>
                  <a:gd name="T89" fmla="*/ 28 h 135"/>
                  <a:gd name="T90" fmla="*/ 182 w 370"/>
                  <a:gd name="T91" fmla="*/ 14 h 135"/>
                  <a:gd name="T92" fmla="*/ 161 w 370"/>
                  <a:gd name="T93" fmla="*/ 25 h 135"/>
                  <a:gd name="T94" fmla="*/ 144 w 370"/>
                  <a:gd name="T95" fmla="*/ 36 h 135"/>
                  <a:gd name="T96" fmla="*/ 118 w 370"/>
                  <a:gd name="T97" fmla="*/ 37 h 135"/>
                  <a:gd name="T98" fmla="*/ 110 w 370"/>
                  <a:gd name="T99" fmla="*/ 43 h 135"/>
                  <a:gd name="T100" fmla="*/ 129 w 370"/>
                  <a:gd name="T101" fmla="*/ 73 h 135"/>
                  <a:gd name="T102" fmla="*/ 156 w 370"/>
                  <a:gd name="T103" fmla="*/ 80 h 135"/>
                  <a:gd name="T104" fmla="*/ 192 w 370"/>
                  <a:gd name="T105" fmla="*/ 127 h 135"/>
                  <a:gd name="T106" fmla="*/ 192 w 370"/>
                  <a:gd name="T107" fmla="*/ 127 h 135"/>
                  <a:gd name="T108" fmla="*/ 168 w 370"/>
                  <a:gd name="T109" fmla="*/ 120 h 135"/>
                  <a:gd name="T110" fmla="*/ 180 w 370"/>
                  <a:gd name="T111" fmla="*/ 11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0" h="135">
                    <a:moveTo>
                      <a:pt x="27" y="57"/>
                    </a:moveTo>
                    <a:cubicBezTo>
                      <a:pt x="27" y="58"/>
                      <a:pt x="30" y="63"/>
                      <a:pt x="31" y="62"/>
                    </a:cubicBezTo>
                    <a:cubicBezTo>
                      <a:pt x="33" y="60"/>
                      <a:pt x="29" y="53"/>
                      <a:pt x="27" y="57"/>
                    </a:cubicBezTo>
                    <a:close/>
                    <a:moveTo>
                      <a:pt x="105" y="72"/>
                    </a:moveTo>
                    <a:cubicBezTo>
                      <a:pt x="105" y="70"/>
                      <a:pt x="99" y="71"/>
                      <a:pt x="101" y="74"/>
                    </a:cubicBezTo>
                    <a:cubicBezTo>
                      <a:pt x="103" y="77"/>
                      <a:pt x="105" y="74"/>
                      <a:pt x="105" y="72"/>
                    </a:cubicBezTo>
                    <a:close/>
                    <a:moveTo>
                      <a:pt x="16" y="37"/>
                    </a:moveTo>
                    <a:cubicBezTo>
                      <a:pt x="15" y="39"/>
                      <a:pt x="18" y="46"/>
                      <a:pt x="21" y="43"/>
                    </a:cubicBezTo>
                    <a:cubicBezTo>
                      <a:pt x="24" y="40"/>
                      <a:pt x="16" y="34"/>
                      <a:pt x="16" y="37"/>
                    </a:cubicBezTo>
                    <a:close/>
                    <a:moveTo>
                      <a:pt x="195" y="77"/>
                    </a:moveTo>
                    <a:cubicBezTo>
                      <a:pt x="199" y="78"/>
                      <a:pt x="198" y="83"/>
                      <a:pt x="198" y="86"/>
                    </a:cubicBezTo>
                    <a:cubicBezTo>
                      <a:pt x="197" y="89"/>
                      <a:pt x="196" y="96"/>
                      <a:pt x="199" y="95"/>
                    </a:cubicBezTo>
                    <a:cubicBezTo>
                      <a:pt x="202" y="94"/>
                      <a:pt x="205" y="89"/>
                      <a:pt x="203" y="87"/>
                    </a:cubicBezTo>
                    <a:cubicBezTo>
                      <a:pt x="201" y="86"/>
                      <a:pt x="201" y="75"/>
                      <a:pt x="202" y="73"/>
                    </a:cubicBezTo>
                    <a:cubicBezTo>
                      <a:pt x="203" y="70"/>
                      <a:pt x="209" y="72"/>
                      <a:pt x="207" y="76"/>
                    </a:cubicBezTo>
                    <a:cubicBezTo>
                      <a:pt x="205" y="80"/>
                      <a:pt x="211" y="80"/>
                      <a:pt x="211" y="84"/>
                    </a:cubicBezTo>
                    <a:cubicBezTo>
                      <a:pt x="211" y="89"/>
                      <a:pt x="215" y="86"/>
                      <a:pt x="218" y="85"/>
                    </a:cubicBezTo>
                    <a:cubicBezTo>
                      <a:pt x="222" y="84"/>
                      <a:pt x="222" y="82"/>
                      <a:pt x="219" y="79"/>
                    </a:cubicBezTo>
                    <a:cubicBezTo>
                      <a:pt x="216" y="76"/>
                      <a:pt x="221" y="72"/>
                      <a:pt x="217" y="70"/>
                    </a:cubicBezTo>
                    <a:cubicBezTo>
                      <a:pt x="214" y="67"/>
                      <a:pt x="211" y="64"/>
                      <a:pt x="215" y="63"/>
                    </a:cubicBezTo>
                    <a:cubicBezTo>
                      <a:pt x="218" y="62"/>
                      <a:pt x="228" y="56"/>
                      <a:pt x="227" y="54"/>
                    </a:cubicBezTo>
                    <a:cubicBezTo>
                      <a:pt x="226" y="52"/>
                      <a:pt x="212" y="55"/>
                      <a:pt x="210" y="59"/>
                    </a:cubicBezTo>
                    <a:cubicBezTo>
                      <a:pt x="209" y="63"/>
                      <a:pt x="199" y="58"/>
                      <a:pt x="200" y="51"/>
                    </a:cubicBezTo>
                    <a:cubicBezTo>
                      <a:pt x="202" y="44"/>
                      <a:pt x="221" y="42"/>
                      <a:pt x="227" y="45"/>
                    </a:cubicBezTo>
                    <a:cubicBezTo>
                      <a:pt x="233" y="48"/>
                      <a:pt x="239" y="41"/>
                      <a:pt x="241" y="37"/>
                    </a:cubicBezTo>
                    <a:cubicBezTo>
                      <a:pt x="243" y="33"/>
                      <a:pt x="236" y="37"/>
                      <a:pt x="232" y="40"/>
                    </a:cubicBezTo>
                    <a:cubicBezTo>
                      <a:pt x="228" y="43"/>
                      <a:pt x="218" y="40"/>
                      <a:pt x="212" y="38"/>
                    </a:cubicBezTo>
                    <a:cubicBezTo>
                      <a:pt x="207" y="36"/>
                      <a:pt x="207" y="41"/>
                      <a:pt x="202" y="42"/>
                    </a:cubicBezTo>
                    <a:cubicBezTo>
                      <a:pt x="198" y="43"/>
                      <a:pt x="199" y="53"/>
                      <a:pt x="197" y="54"/>
                    </a:cubicBezTo>
                    <a:cubicBezTo>
                      <a:pt x="195" y="55"/>
                      <a:pt x="195" y="62"/>
                      <a:pt x="190" y="69"/>
                    </a:cubicBezTo>
                    <a:cubicBezTo>
                      <a:pt x="186" y="76"/>
                      <a:pt x="192" y="77"/>
                      <a:pt x="195" y="77"/>
                    </a:cubicBezTo>
                    <a:close/>
                    <a:moveTo>
                      <a:pt x="87" y="84"/>
                    </a:moveTo>
                    <a:cubicBezTo>
                      <a:pt x="86" y="80"/>
                      <a:pt x="88" y="77"/>
                      <a:pt x="88" y="75"/>
                    </a:cubicBezTo>
                    <a:cubicBezTo>
                      <a:pt x="88" y="74"/>
                      <a:pt x="89" y="73"/>
                      <a:pt x="91" y="73"/>
                    </a:cubicBezTo>
                    <a:cubicBezTo>
                      <a:pt x="93" y="74"/>
                      <a:pt x="93" y="69"/>
                      <a:pt x="91" y="68"/>
                    </a:cubicBezTo>
                    <a:cubicBezTo>
                      <a:pt x="90" y="68"/>
                      <a:pt x="89" y="62"/>
                      <a:pt x="85" y="62"/>
                    </a:cubicBezTo>
                    <a:cubicBezTo>
                      <a:pt x="81" y="62"/>
                      <a:pt x="81" y="65"/>
                      <a:pt x="84" y="65"/>
                    </a:cubicBezTo>
                    <a:cubicBezTo>
                      <a:pt x="86" y="66"/>
                      <a:pt x="88" y="68"/>
                      <a:pt x="87" y="69"/>
                    </a:cubicBezTo>
                    <a:cubicBezTo>
                      <a:pt x="86" y="71"/>
                      <a:pt x="85" y="68"/>
                      <a:pt x="82" y="68"/>
                    </a:cubicBezTo>
                    <a:cubicBezTo>
                      <a:pt x="79" y="68"/>
                      <a:pt x="81" y="64"/>
                      <a:pt x="77" y="64"/>
                    </a:cubicBezTo>
                    <a:cubicBezTo>
                      <a:pt x="73" y="63"/>
                      <a:pt x="74" y="56"/>
                      <a:pt x="70" y="56"/>
                    </a:cubicBezTo>
                    <a:cubicBezTo>
                      <a:pt x="66" y="56"/>
                      <a:pt x="66" y="53"/>
                      <a:pt x="68" y="51"/>
                    </a:cubicBezTo>
                    <a:cubicBezTo>
                      <a:pt x="71" y="48"/>
                      <a:pt x="64" y="46"/>
                      <a:pt x="64" y="43"/>
                    </a:cubicBezTo>
                    <a:cubicBezTo>
                      <a:pt x="64" y="41"/>
                      <a:pt x="60" y="42"/>
                      <a:pt x="60" y="40"/>
                    </a:cubicBezTo>
                    <a:cubicBezTo>
                      <a:pt x="60" y="37"/>
                      <a:pt x="58" y="39"/>
                      <a:pt x="56" y="36"/>
                    </a:cubicBezTo>
                    <a:cubicBezTo>
                      <a:pt x="54" y="33"/>
                      <a:pt x="53" y="36"/>
                      <a:pt x="51" y="33"/>
                    </a:cubicBezTo>
                    <a:cubicBezTo>
                      <a:pt x="49" y="31"/>
                      <a:pt x="46" y="30"/>
                      <a:pt x="45" y="31"/>
                    </a:cubicBezTo>
                    <a:cubicBezTo>
                      <a:pt x="43" y="31"/>
                      <a:pt x="39" y="28"/>
                      <a:pt x="38" y="24"/>
                    </a:cubicBezTo>
                    <a:cubicBezTo>
                      <a:pt x="37" y="21"/>
                      <a:pt x="26" y="16"/>
                      <a:pt x="24" y="12"/>
                    </a:cubicBezTo>
                    <a:cubicBezTo>
                      <a:pt x="23" y="8"/>
                      <a:pt x="19" y="6"/>
                      <a:pt x="12" y="6"/>
                    </a:cubicBezTo>
                    <a:cubicBezTo>
                      <a:pt x="6" y="7"/>
                      <a:pt x="4" y="0"/>
                      <a:pt x="2" y="3"/>
                    </a:cubicBezTo>
                    <a:cubicBezTo>
                      <a:pt x="0" y="7"/>
                      <a:pt x="9" y="16"/>
                      <a:pt x="13" y="19"/>
                    </a:cubicBezTo>
                    <a:cubicBezTo>
                      <a:pt x="17" y="21"/>
                      <a:pt x="19" y="30"/>
                      <a:pt x="24" y="30"/>
                    </a:cubicBezTo>
                    <a:cubicBezTo>
                      <a:pt x="29" y="31"/>
                      <a:pt x="29" y="46"/>
                      <a:pt x="33" y="46"/>
                    </a:cubicBezTo>
                    <a:cubicBezTo>
                      <a:pt x="36" y="47"/>
                      <a:pt x="44" y="59"/>
                      <a:pt x="45" y="65"/>
                    </a:cubicBezTo>
                    <a:cubicBezTo>
                      <a:pt x="46" y="71"/>
                      <a:pt x="54" y="74"/>
                      <a:pt x="57" y="79"/>
                    </a:cubicBezTo>
                    <a:cubicBezTo>
                      <a:pt x="59" y="83"/>
                      <a:pt x="70" y="89"/>
                      <a:pt x="71" y="91"/>
                    </a:cubicBezTo>
                    <a:cubicBezTo>
                      <a:pt x="73" y="93"/>
                      <a:pt x="74" y="97"/>
                      <a:pt x="75" y="95"/>
                    </a:cubicBezTo>
                    <a:cubicBezTo>
                      <a:pt x="76" y="93"/>
                      <a:pt x="81" y="95"/>
                      <a:pt x="84" y="95"/>
                    </a:cubicBezTo>
                    <a:cubicBezTo>
                      <a:pt x="86" y="96"/>
                      <a:pt x="87" y="87"/>
                      <a:pt x="87" y="84"/>
                    </a:cubicBezTo>
                    <a:close/>
                    <a:moveTo>
                      <a:pt x="268" y="46"/>
                    </a:moveTo>
                    <a:cubicBezTo>
                      <a:pt x="274" y="46"/>
                      <a:pt x="271" y="43"/>
                      <a:pt x="271" y="40"/>
                    </a:cubicBezTo>
                    <a:cubicBezTo>
                      <a:pt x="271" y="36"/>
                      <a:pt x="266" y="39"/>
                      <a:pt x="266" y="37"/>
                    </a:cubicBezTo>
                    <a:cubicBezTo>
                      <a:pt x="266" y="36"/>
                      <a:pt x="265" y="29"/>
                      <a:pt x="261" y="34"/>
                    </a:cubicBezTo>
                    <a:cubicBezTo>
                      <a:pt x="257" y="40"/>
                      <a:pt x="262" y="53"/>
                      <a:pt x="265" y="52"/>
                    </a:cubicBezTo>
                    <a:cubicBezTo>
                      <a:pt x="268" y="51"/>
                      <a:pt x="263" y="45"/>
                      <a:pt x="268" y="46"/>
                    </a:cubicBezTo>
                    <a:close/>
                    <a:moveTo>
                      <a:pt x="249" y="75"/>
                    </a:moveTo>
                    <a:cubicBezTo>
                      <a:pt x="250" y="79"/>
                      <a:pt x="257" y="81"/>
                      <a:pt x="259" y="78"/>
                    </a:cubicBezTo>
                    <a:cubicBezTo>
                      <a:pt x="261" y="75"/>
                      <a:pt x="248" y="71"/>
                      <a:pt x="249" y="75"/>
                    </a:cubicBezTo>
                    <a:close/>
                    <a:moveTo>
                      <a:pt x="230" y="115"/>
                    </a:moveTo>
                    <a:cubicBezTo>
                      <a:pt x="224" y="114"/>
                      <a:pt x="219" y="119"/>
                      <a:pt x="213" y="117"/>
                    </a:cubicBezTo>
                    <a:cubicBezTo>
                      <a:pt x="207" y="114"/>
                      <a:pt x="197" y="117"/>
                      <a:pt x="198" y="119"/>
                    </a:cubicBezTo>
                    <a:cubicBezTo>
                      <a:pt x="199" y="121"/>
                      <a:pt x="205" y="121"/>
                      <a:pt x="211" y="121"/>
                    </a:cubicBezTo>
                    <a:cubicBezTo>
                      <a:pt x="217" y="122"/>
                      <a:pt x="223" y="118"/>
                      <a:pt x="227" y="118"/>
                    </a:cubicBezTo>
                    <a:cubicBezTo>
                      <a:pt x="232" y="118"/>
                      <a:pt x="236" y="116"/>
                      <a:pt x="230" y="115"/>
                    </a:cubicBezTo>
                    <a:close/>
                    <a:moveTo>
                      <a:pt x="281" y="72"/>
                    </a:moveTo>
                    <a:cubicBezTo>
                      <a:pt x="275" y="70"/>
                      <a:pt x="264" y="72"/>
                      <a:pt x="265" y="75"/>
                    </a:cubicBezTo>
                    <a:cubicBezTo>
                      <a:pt x="266" y="78"/>
                      <a:pt x="271" y="76"/>
                      <a:pt x="276" y="76"/>
                    </a:cubicBezTo>
                    <a:cubicBezTo>
                      <a:pt x="281" y="76"/>
                      <a:pt x="284" y="80"/>
                      <a:pt x="286" y="80"/>
                    </a:cubicBezTo>
                    <a:cubicBezTo>
                      <a:pt x="289" y="80"/>
                      <a:pt x="287" y="74"/>
                      <a:pt x="281" y="72"/>
                    </a:cubicBezTo>
                    <a:close/>
                    <a:moveTo>
                      <a:pt x="156" y="113"/>
                    </a:moveTo>
                    <a:cubicBezTo>
                      <a:pt x="155" y="110"/>
                      <a:pt x="146" y="113"/>
                      <a:pt x="142" y="111"/>
                    </a:cubicBezTo>
                    <a:cubicBezTo>
                      <a:pt x="137" y="109"/>
                      <a:pt x="147" y="107"/>
                      <a:pt x="150" y="105"/>
                    </a:cubicBezTo>
                    <a:cubicBezTo>
                      <a:pt x="153" y="103"/>
                      <a:pt x="148" y="103"/>
                      <a:pt x="140" y="105"/>
                    </a:cubicBezTo>
                    <a:cubicBezTo>
                      <a:pt x="133" y="107"/>
                      <a:pt x="124" y="100"/>
                      <a:pt x="124" y="103"/>
                    </a:cubicBezTo>
                    <a:cubicBezTo>
                      <a:pt x="123" y="106"/>
                      <a:pt x="110" y="102"/>
                      <a:pt x="106" y="99"/>
                    </a:cubicBezTo>
                    <a:cubicBezTo>
                      <a:pt x="103" y="97"/>
                      <a:pt x="90" y="94"/>
                      <a:pt x="88" y="98"/>
                    </a:cubicBezTo>
                    <a:cubicBezTo>
                      <a:pt x="85" y="103"/>
                      <a:pt x="83" y="99"/>
                      <a:pt x="84" y="103"/>
                    </a:cubicBezTo>
                    <a:cubicBezTo>
                      <a:pt x="85" y="106"/>
                      <a:pt x="88" y="104"/>
                      <a:pt x="90" y="104"/>
                    </a:cubicBezTo>
                    <a:cubicBezTo>
                      <a:pt x="92" y="104"/>
                      <a:pt x="91" y="108"/>
                      <a:pt x="94" y="109"/>
                    </a:cubicBezTo>
                    <a:cubicBezTo>
                      <a:pt x="97" y="109"/>
                      <a:pt x="107" y="112"/>
                      <a:pt x="108" y="110"/>
                    </a:cubicBezTo>
                    <a:cubicBezTo>
                      <a:pt x="109" y="108"/>
                      <a:pt x="119" y="110"/>
                      <a:pt x="124" y="114"/>
                    </a:cubicBezTo>
                    <a:cubicBezTo>
                      <a:pt x="128" y="118"/>
                      <a:pt x="139" y="118"/>
                      <a:pt x="144" y="117"/>
                    </a:cubicBezTo>
                    <a:cubicBezTo>
                      <a:pt x="148" y="116"/>
                      <a:pt x="153" y="120"/>
                      <a:pt x="154" y="118"/>
                    </a:cubicBezTo>
                    <a:cubicBezTo>
                      <a:pt x="156" y="115"/>
                      <a:pt x="159" y="121"/>
                      <a:pt x="164" y="118"/>
                    </a:cubicBezTo>
                    <a:cubicBezTo>
                      <a:pt x="168" y="114"/>
                      <a:pt x="156" y="116"/>
                      <a:pt x="156" y="113"/>
                    </a:cubicBezTo>
                    <a:close/>
                    <a:moveTo>
                      <a:pt x="343" y="61"/>
                    </a:moveTo>
                    <a:cubicBezTo>
                      <a:pt x="339" y="61"/>
                      <a:pt x="339" y="67"/>
                      <a:pt x="336" y="67"/>
                    </a:cubicBezTo>
                    <a:cubicBezTo>
                      <a:pt x="333" y="67"/>
                      <a:pt x="328" y="74"/>
                      <a:pt x="323" y="76"/>
                    </a:cubicBezTo>
                    <a:cubicBezTo>
                      <a:pt x="317" y="78"/>
                      <a:pt x="317" y="59"/>
                      <a:pt x="314" y="56"/>
                    </a:cubicBezTo>
                    <a:cubicBezTo>
                      <a:pt x="311" y="52"/>
                      <a:pt x="297" y="49"/>
                      <a:pt x="296" y="53"/>
                    </a:cubicBezTo>
                    <a:cubicBezTo>
                      <a:pt x="294" y="57"/>
                      <a:pt x="289" y="55"/>
                      <a:pt x="289" y="59"/>
                    </a:cubicBezTo>
                    <a:cubicBezTo>
                      <a:pt x="288" y="62"/>
                      <a:pt x="290" y="61"/>
                      <a:pt x="293" y="61"/>
                    </a:cubicBezTo>
                    <a:cubicBezTo>
                      <a:pt x="296" y="61"/>
                      <a:pt x="296" y="63"/>
                      <a:pt x="298" y="66"/>
                    </a:cubicBezTo>
                    <a:cubicBezTo>
                      <a:pt x="299" y="69"/>
                      <a:pt x="308" y="67"/>
                      <a:pt x="310" y="67"/>
                    </a:cubicBezTo>
                    <a:cubicBezTo>
                      <a:pt x="313" y="67"/>
                      <a:pt x="314" y="71"/>
                      <a:pt x="310" y="69"/>
                    </a:cubicBezTo>
                    <a:cubicBezTo>
                      <a:pt x="306" y="68"/>
                      <a:pt x="306" y="71"/>
                      <a:pt x="303" y="70"/>
                    </a:cubicBezTo>
                    <a:cubicBezTo>
                      <a:pt x="300" y="70"/>
                      <a:pt x="296" y="70"/>
                      <a:pt x="298" y="72"/>
                    </a:cubicBezTo>
                    <a:cubicBezTo>
                      <a:pt x="300" y="73"/>
                      <a:pt x="303" y="75"/>
                      <a:pt x="303" y="79"/>
                    </a:cubicBezTo>
                    <a:cubicBezTo>
                      <a:pt x="303" y="83"/>
                      <a:pt x="309" y="82"/>
                      <a:pt x="309" y="79"/>
                    </a:cubicBezTo>
                    <a:cubicBezTo>
                      <a:pt x="309" y="76"/>
                      <a:pt x="311" y="80"/>
                      <a:pt x="317" y="81"/>
                    </a:cubicBezTo>
                    <a:cubicBezTo>
                      <a:pt x="322" y="83"/>
                      <a:pt x="319" y="85"/>
                      <a:pt x="324" y="85"/>
                    </a:cubicBezTo>
                    <a:cubicBezTo>
                      <a:pt x="329" y="85"/>
                      <a:pt x="342" y="89"/>
                      <a:pt x="347" y="93"/>
                    </a:cubicBezTo>
                    <a:cubicBezTo>
                      <a:pt x="351" y="96"/>
                      <a:pt x="348" y="99"/>
                      <a:pt x="351" y="102"/>
                    </a:cubicBezTo>
                    <a:cubicBezTo>
                      <a:pt x="354" y="105"/>
                      <a:pt x="355" y="109"/>
                      <a:pt x="351" y="109"/>
                    </a:cubicBezTo>
                    <a:cubicBezTo>
                      <a:pt x="347" y="109"/>
                      <a:pt x="342" y="114"/>
                      <a:pt x="343" y="116"/>
                    </a:cubicBezTo>
                    <a:cubicBezTo>
                      <a:pt x="344" y="118"/>
                      <a:pt x="358" y="115"/>
                      <a:pt x="362" y="115"/>
                    </a:cubicBezTo>
                    <a:cubicBezTo>
                      <a:pt x="364" y="115"/>
                      <a:pt x="366" y="119"/>
                      <a:pt x="370" y="121"/>
                    </a:cubicBezTo>
                    <a:cubicBezTo>
                      <a:pt x="370" y="71"/>
                      <a:pt x="370" y="71"/>
                      <a:pt x="370" y="71"/>
                    </a:cubicBezTo>
                    <a:cubicBezTo>
                      <a:pt x="360" y="67"/>
                      <a:pt x="346" y="61"/>
                      <a:pt x="343" y="61"/>
                    </a:cubicBezTo>
                    <a:close/>
                    <a:moveTo>
                      <a:pt x="240" y="121"/>
                    </a:moveTo>
                    <a:cubicBezTo>
                      <a:pt x="239" y="122"/>
                      <a:pt x="238" y="122"/>
                      <a:pt x="237" y="122"/>
                    </a:cubicBezTo>
                    <a:cubicBezTo>
                      <a:pt x="237" y="123"/>
                      <a:pt x="237" y="124"/>
                      <a:pt x="236" y="125"/>
                    </a:cubicBezTo>
                    <a:cubicBezTo>
                      <a:pt x="235" y="125"/>
                      <a:pt x="234" y="124"/>
                      <a:pt x="233" y="123"/>
                    </a:cubicBezTo>
                    <a:cubicBezTo>
                      <a:pt x="229" y="125"/>
                      <a:pt x="226" y="131"/>
                      <a:pt x="230" y="132"/>
                    </a:cubicBezTo>
                    <a:cubicBezTo>
                      <a:pt x="233" y="134"/>
                      <a:pt x="237" y="130"/>
                      <a:pt x="240" y="127"/>
                    </a:cubicBezTo>
                    <a:cubicBezTo>
                      <a:pt x="240" y="126"/>
                      <a:pt x="240" y="126"/>
                      <a:pt x="241" y="125"/>
                    </a:cubicBezTo>
                    <a:cubicBezTo>
                      <a:pt x="241" y="125"/>
                      <a:pt x="241" y="125"/>
                      <a:pt x="242" y="124"/>
                    </a:cubicBezTo>
                    <a:cubicBezTo>
                      <a:pt x="242" y="124"/>
                      <a:pt x="242" y="124"/>
                      <a:pt x="242" y="124"/>
                    </a:cubicBezTo>
                    <a:cubicBezTo>
                      <a:pt x="242" y="123"/>
                      <a:pt x="241" y="122"/>
                      <a:pt x="240" y="121"/>
                    </a:cubicBezTo>
                    <a:close/>
                    <a:moveTo>
                      <a:pt x="174" y="60"/>
                    </a:moveTo>
                    <a:cubicBezTo>
                      <a:pt x="178" y="57"/>
                      <a:pt x="179" y="52"/>
                      <a:pt x="178" y="48"/>
                    </a:cubicBezTo>
                    <a:cubicBezTo>
                      <a:pt x="178" y="43"/>
                      <a:pt x="189" y="43"/>
                      <a:pt x="191" y="41"/>
                    </a:cubicBezTo>
                    <a:cubicBezTo>
                      <a:pt x="192" y="39"/>
                      <a:pt x="188" y="36"/>
                      <a:pt x="185" y="34"/>
                    </a:cubicBezTo>
                    <a:cubicBezTo>
                      <a:pt x="182" y="33"/>
                      <a:pt x="185" y="30"/>
                      <a:pt x="183" y="28"/>
                    </a:cubicBezTo>
                    <a:cubicBezTo>
                      <a:pt x="180" y="26"/>
                      <a:pt x="177" y="21"/>
                      <a:pt x="180" y="21"/>
                    </a:cubicBezTo>
                    <a:cubicBezTo>
                      <a:pt x="183" y="21"/>
                      <a:pt x="178" y="16"/>
                      <a:pt x="180" y="15"/>
                    </a:cubicBezTo>
                    <a:cubicBezTo>
                      <a:pt x="181" y="15"/>
                      <a:pt x="181" y="14"/>
                      <a:pt x="182" y="14"/>
                    </a:cubicBezTo>
                    <a:cubicBezTo>
                      <a:pt x="180" y="13"/>
                      <a:pt x="179" y="13"/>
                      <a:pt x="178" y="13"/>
                    </a:cubicBezTo>
                    <a:cubicBezTo>
                      <a:pt x="174" y="13"/>
                      <a:pt x="165" y="12"/>
                      <a:pt x="165" y="18"/>
                    </a:cubicBezTo>
                    <a:cubicBezTo>
                      <a:pt x="166" y="24"/>
                      <a:pt x="160" y="22"/>
                      <a:pt x="161" y="25"/>
                    </a:cubicBezTo>
                    <a:cubicBezTo>
                      <a:pt x="161" y="29"/>
                      <a:pt x="158" y="29"/>
                      <a:pt x="158" y="33"/>
                    </a:cubicBezTo>
                    <a:cubicBezTo>
                      <a:pt x="159" y="37"/>
                      <a:pt x="156" y="35"/>
                      <a:pt x="151" y="38"/>
                    </a:cubicBezTo>
                    <a:cubicBezTo>
                      <a:pt x="146" y="40"/>
                      <a:pt x="148" y="36"/>
                      <a:pt x="144" y="36"/>
                    </a:cubicBezTo>
                    <a:cubicBezTo>
                      <a:pt x="139" y="36"/>
                      <a:pt x="138" y="39"/>
                      <a:pt x="135" y="40"/>
                    </a:cubicBezTo>
                    <a:cubicBezTo>
                      <a:pt x="133" y="41"/>
                      <a:pt x="127" y="39"/>
                      <a:pt x="125" y="41"/>
                    </a:cubicBezTo>
                    <a:cubicBezTo>
                      <a:pt x="123" y="42"/>
                      <a:pt x="120" y="37"/>
                      <a:pt x="118" y="37"/>
                    </a:cubicBezTo>
                    <a:cubicBezTo>
                      <a:pt x="117" y="37"/>
                      <a:pt x="116" y="35"/>
                      <a:pt x="116" y="32"/>
                    </a:cubicBezTo>
                    <a:cubicBezTo>
                      <a:pt x="116" y="32"/>
                      <a:pt x="115" y="32"/>
                      <a:pt x="115" y="32"/>
                    </a:cubicBezTo>
                    <a:cubicBezTo>
                      <a:pt x="112" y="32"/>
                      <a:pt x="107" y="40"/>
                      <a:pt x="110" y="43"/>
                    </a:cubicBezTo>
                    <a:cubicBezTo>
                      <a:pt x="113" y="46"/>
                      <a:pt x="112" y="52"/>
                      <a:pt x="114" y="54"/>
                    </a:cubicBezTo>
                    <a:cubicBezTo>
                      <a:pt x="116" y="57"/>
                      <a:pt x="121" y="57"/>
                      <a:pt x="121" y="62"/>
                    </a:cubicBezTo>
                    <a:cubicBezTo>
                      <a:pt x="121" y="67"/>
                      <a:pt x="125" y="75"/>
                      <a:pt x="129" y="73"/>
                    </a:cubicBezTo>
                    <a:cubicBezTo>
                      <a:pt x="132" y="71"/>
                      <a:pt x="134" y="74"/>
                      <a:pt x="135" y="76"/>
                    </a:cubicBezTo>
                    <a:cubicBezTo>
                      <a:pt x="136" y="78"/>
                      <a:pt x="143" y="75"/>
                      <a:pt x="146" y="75"/>
                    </a:cubicBezTo>
                    <a:cubicBezTo>
                      <a:pt x="148" y="75"/>
                      <a:pt x="155" y="77"/>
                      <a:pt x="156" y="80"/>
                    </a:cubicBezTo>
                    <a:cubicBezTo>
                      <a:pt x="156" y="83"/>
                      <a:pt x="163" y="80"/>
                      <a:pt x="168" y="78"/>
                    </a:cubicBezTo>
                    <a:cubicBezTo>
                      <a:pt x="172" y="76"/>
                      <a:pt x="169" y="63"/>
                      <a:pt x="174" y="60"/>
                    </a:cubicBezTo>
                    <a:close/>
                    <a:moveTo>
                      <a:pt x="192" y="127"/>
                    </a:moveTo>
                    <a:cubicBezTo>
                      <a:pt x="193" y="129"/>
                      <a:pt x="197" y="129"/>
                      <a:pt x="199" y="130"/>
                    </a:cubicBezTo>
                    <a:cubicBezTo>
                      <a:pt x="200" y="132"/>
                      <a:pt x="206" y="135"/>
                      <a:pt x="206" y="131"/>
                    </a:cubicBezTo>
                    <a:cubicBezTo>
                      <a:pt x="206" y="127"/>
                      <a:pt x="190" y="124"/>
                      <a:pt x="192" y="127"/>
                    </a:cubicBezTo>
                    <a:close/>
                    <a:moveTo>
                      <a:pt x="180" y="115"/>
                    </a:moveTo>
                    <a:cubicBezTo>
                      <a:pt x="179" y="117"/>
                      <a:pt x="175" y="118"/>
                      <a:pt x="172" y="116"/>
                    </a:cubicBezTo>
                    <a:cubicBezTo>
                      <a:pt x="170" y="114"/>
                      <a:pt x="167" y="118"/>
                      <a:pt x="168" y="120"/>
                    </a:cubicBezTo>
                    <a:cubicBezTo>
                      <a:pt x="169" y="121"/>
                      <a:pt x="174" y="125"/>
                      <a:pt x="180" y="122"/>
                    </a:cubicBezTo>
                    <a:cubicBezTo>
                      <a:pt x="186" y="119"/>
                      <a:pt x="190" y="122"/>
                      <a:pt x="192" y="119"/>
                    </a:cubicBezTo>
                    <a:cubicBezTo>
                      <a:pt x="193" y="116"/>
                      <a:pt x="181" y="113"/>
                      <a:pt x="180" y="1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6" name="Freeform 178">
                <a:extLst>
                  <a:ext uri="{FF2B5EF4-FFF2-40B4-BE49-F238E27FC236}">
                    <a16:creationId xmlns:a16="http://schemas.microsoft.com/office/drawing/2014/main" id="{DB1CCE59-D01C-4498-8428-6F422AC2365D}"/>
                  </a:ext>
                </a:extLst>
              </p:cNvPr>
              <p:cNvSpPr>
                <a:spLocks noEditPoints="1"/>
              </p:cNvSpPr>
              <p:nvPr/>
            </p:nvSpPr>
            <p:spPr bwMode="auto">
              <a:xfrm>
                <a:off x="7200806" y="4242875"/>
                <a:ext cx="61482" cy="26349"/>
              </a:xfrm>
              <a:custGeom>
                <a:avLst/>
                <a:gdLst>
                  <a:gd name="T0" fmla="*/ 3 w 27"/>
                  <a:gd name="T1" fmla="*/ 9 h 11"/>
                  <a:gd name="T2" fmla="*/ 0 w 27"/>
                  <a:gd name="T3" fmla="*/ 9 h 11"/>
                  <a:gd name="T4" fmla="*/ 3 w 27"/>
                  <a:gd name="T5" fmla="*/ 11 h 11"/>
                  <a:gd name="T6" fmla="*/ 4 w 27"/>
                  <a:gd name="T7" fmla="*/ 8 h 11"/>
                  <a:gd name="T8" fmla="*/ 3 w 27"/>
                  <a:gd name="T9" fmla="*/ 9 h 11"/>
                  <a:gd name="T10" fmla="*/ 3 w 27"/>
                  <a:gd name="T11" fmla="*/ 9 h 11"/>
                  <a:gd name="T12" fmla="*/ 14 w 27"/>
                  <a:gd name="T13" fmla="*/ 2 h 11"/>
                  <a:gd name="T14" fmla="*/ 8 w 27"/>
                  <a:gd name="T15" fmla="*/ 7 h 11"/>
                  <a:gd name="T16" fmla="*/ 7 w 27"/>
                  <a:gd name="T17" fmla="*/ 7 h 11"/>
                  <a:gd name="T18" fmla="*/ 9 w 27"/>
                  <a:gd name="T19" fmla="*/ 10 h 11"/>
                  <a:gd name="T20" fmla="*/ 26 w 27"/>
                  <a:gd name="T21" fmla="*/ 2 h 11"/>
                  <a:gd name="T22" fmla="*/ 14 w 27"/>
                  <a:gd name="T23"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11">
                    <a:moveTo>
                      <a:pt x="3" y="9"/>
                    </a:moveTo>
                    <a:cubicBezTo>
                      <a:pt x="2" y="9"/>
                      <a:pt x="1" y="9"/>
                      <a:pt x="0" y="9"/>
                    </a:cubicBezTo>
                    <a:cubicBezTo>
                      <a:pt x="1" y="10"/>
                      <a:pt x="2" y="11"/>
                      <a:pt x="3" y="11"/>
                    </a:cubicBezTo>
                    <a:cubicBezTo>
                      <a:pt x="4" y="10"/>
                      <a:pt x="4" y="9"/>
                      <a:pt x="4" y="8"/>
                    </a:cubicBezTo>
                    <a:cubicBezTo>
                      <a:pt x="4" y="8"/>
                      <a:pt x="4" y="9"/>
                      <a:pt x="3" y="9"/>
                    </a:cubicBezTo>
                    <a:cubicBezTo>
                      <a:pt x="3" y="9"/>
                      <a:pt x="3" y="9"/>
                      <a:pt x="3" y="9"/>
                    </a:cubicBezTo>
                    <a:close/>
                    <a:moveTo>
                      <a:pt x="14" y="2"/>
                    </a:moveTo>
                    <a:cubicBezTo>
                      <a:pt x="11" y="2"/>
                      <a:pt x="10" y="5"/>
                      <a:pt x="8" y="7"/>
                    </a:cubicBezTo>
                    <a:cubicBezTo>
                      <a:pt x="7" y="7"/>
                      <a:pt x="7" y="7"/>
                      <a:pt x="7" y="7"/>
                    </a:cubicBezTo>
                    <a:cubicBezTo>
                      <a:pt x="8" y="8"/>
                      <a:pt x="9" y="9"/>
                      <a:pt x="9" y="10"/>
                    </a:cubicBezTo>
                    <a:cubicBezTo>
                      <a:pt x="14" y="7"/>
                      <a:pt x="26" y="4"/>
                      <a:pt x="26" y="2"/>
                    </a:cubicBezTo>
                    <a:cubicBezTo>
                      <a:pt x="27" y="0"/>
                      <a:pt x="19" y="3"/>
                      <a:pt x="14"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7" name="Freeform 179">
                <a:extLst>
                  <a:ext uri="{FF2B5EF4-FFF2-40B4-BE49-F238E27FC236}">
                    <a16:creationId xmlns:a16="http://schemas.microsoft.com/office/drawing/2014/main" id="{F7988573-2527-4619-9B40-44B145BE3674}"/>
                  </a:ext>
                </a:extLst>
              </p:cNvPr>
              <p:cNvSpPr>
                <a:spLocks noEditPoints="1"/>
              </p:cNvSpPr>
              <p:nvPr/>
            </p:nvSpPr>
            <p:spPr bwMode="auto">
              <a:xfrm>
                <a:off x="5045187" y="3136207"/>
                <a:ext cx="214558" cy="233379"/>
              </a:xfrm>
              <a:custGeom>
                <a:avLst/>
                <a:gdLst>
                  <a:gd name="T0" fmla="*/ 65 w 93"/>
                  <a:gd name="T1" fmla="*/ 87 h 101"/>
                  <a:gd name="T2" fmla="*/ 55 w 93"/>
                  <a:gd name="T3" fmla="*/ 87 h 101"/>
                  <a:gd name="T4" fmla="*/ 48 w 93"/>
                  <a:gd name="T5" fmla="*/ 90 h 101"/>
                  <a:gd name="T6" fmla="*/ 57 w 93"/>
                  <a:gd name="T7" fmla="*/ 95 h 101"/>
                  <a:gd name="T8" fmla="*/ 66 w 93"/>
                  <a:gd name="T9" fmla="*/ 101 h 101"/>
                  <a:gd name="T10" fmla="*/ 68 w 93"/>
                  <a:gd name="T11" fmla="*/ 95 h 101"/>
                  <a:gd name="T12" fmla="*/ 71 w 93"/>
                  <a:gd name="T13" fmla="*/ 88 h 101"/>
                  <a:gd name="T14" fmla="*/ 65 w 93"/>
                  <a:gd name="T15" fmla="*/ 87 h 101"/>
                  <a:gd name="T16" fmla="*/ 19 w 93"/>
                  <a:gd name="T17" fmla="*/ 60 h 101"/>
                  <a:gd name="T18" fmla="*/ 13 w 93"/>
                  <a:gd name="T19" fmla="*/ 62 h 101"/>
                  <a:gd name="T20" fmla="*/ 16 w 93"/>
                  <a:gd name="T21" fmla="*/ 72 h 101"/>
                  <a:gd name="T22" fmla="*/ 19 w 93"/>
                  <a:gd name="T23" fmla="*/ 80 h 101"/>
                  <a:gd name="T24" fmla="*/ 25 w 93"/>
                  <a:gd name="T25" fmla="*/ 76 h 101"/>
                  <a:gd name="T26" fmla="*/ 26 w 93"/>
                  <a:gd name="T27" fmla="*/ 63 h 101"/>
                  <a:gd name="T28" fmla="*/ 19 w 93"/>
                  <a:gd name="T29" fmla="*/ 60 h 101"/>
                  <a:gd name="T30" fmla="*/ 77 w 93"/>
                  <a:gd name="T31" fmla="*/ 56 h 101"/>
                  <a:gd name="T32" fmla="*/ 71 w 93"/>
                  <a:gd name="T33" fmla="*/ 52 h 101"/>
                  <a:gd name="T34" fmla="*/ 59 w 93"/>
                  <a:gd name="T35" fmla="*/ 39 h 101"/>
                  <a:gd name="T36" fmla="*/ 47 w 93"/>
                  <a:gd name="T37" fmla="*/ 27 h 101"/>
                  <a:gd name="T38" fmla="*/ 47 w 93"/>
                  <a:gd name="T39" fmla="*/ 19 h 101"/>
                  <a:gd name="T40" fmla="*/ 51 w 93"/>
                  <a:gd name="T41" fmla="*/ 15 h 101"/>
                  <a:gd name="T42" fmla="*/ 51 w 93"/>
                  <a:gd name="T43" fmla="*/ 4 h 101"/>
                  <a:gd name="T44" fmla="*/ 47 w 93"/>
                  <a:gd name="T45" fmla="*/ 3 h 101"/>
                  <a:gd name="T46" fmla="*/ 46 w 93"/>
                  <a:gd name="T47" fmla="*/ 0 h 101"/>
                  <a:gd name="T48" fmla="*/ 39 w 93"/>
                  <a:gd name="T49" fmla="*/ 1 h 101"/>
                  <a:gd name="T50" fmla="*/ 34 w 93"/>
                  <a:gd name="T51" fmla="*/ 2 h 101"/>
                  <a:gd name="T52" fmla="*/ 33 w 93"/>
                  <a:gd name="T53" fmla="*/ 2 h 101"/>
                  <a:gd name="T54" fmla="*/ 32 w 93"/>
                  <a:gd name="T55" fmla="*/ 3 h 101"/>
                  <a:gd name="T56" fmla="*/ 31 w 93"/>
                  <a:gd name="T57" fmla="*/ 5 h 101"/>
                  <a:gd name="T58" fmla="*/ 28 w 93"/>
                  <a:gd name="T59" fmla="*/ 6 h 101"/>
                  <a:gd name="T60" fmla="*/ 24 w 93"/>
                  <a:gd name="T61" fmla="*/ 7 h 101"/>
                  <a:gd name="T62" fmla="*/ 22 w 93"/>
                  <a:gd name="T63" fmla="*/ 9 h 101"/>
                  <a:gd name="T64" fmla="*/ 19 w 93"/>
                  <a:gd name="T65" fmla="*/ 12 h 101"/>
                  <a:gd name="T66" fmla="*/ 15 w 93"/>
                  <a:gd name="T67" fmla="*/ 6 h 101"/>
                  <a:gd name="T68" fmla="*/ 11 w 93"/>
                  <a:gd name="T69" fmla="*/ 12 h 101"/>
                  <a:gd name="T70" fmla="*/ 4 w 93"/>
                  <a:gd name="T71" fmla="*/ 12 h 101"/>
                  <a:gd name="T72" fmla="*/ 5 w 93"/>
                  <a:gd name="T73" fmla="*/ 16 h 101"/>
                  <a:gd name="T74" fmla="*/ 3 w 93"/>
                  <a:gd name="T75" fmla="*/ 19 h 101"/>
                  <a:gd name="T76" fmla="*/ 2 w 93"/>
                  <a:gd name="T77" fmla="*/ 21 h 101"/>
                  <a:gd name="T78" fmla="*/ 4 w 93"/>
                  <a:gd name="T79" fmla="*/ 25 h 101"/>
                  <a:gd name="T80" fmla="*/ 6 w 93"/>
                  <a:gd name="T81" fmla="*/ 29 h 101"/>
                  <a:gd name="T82" fmla="*/ 10 w 93"/>
                  <a:gd name="T83" fmla="*/ 31 h 101"/>
                  <a:gd name="T84" fmla="*/ 9 w 93"/>
                  <a:gd name="T85" fmla="*/ 33 h 101"/>
                  <a:gd name="T86" fmla="*/ 13 w 93"/>
                  <a:gd name="T87" fmla="*/ 32 h 101"/>
                  <a:gd name="T88" fmla="*/ 18 w 93"/>
                  <a:gd name="T89" fmla="*/ 27 h 101"/>
                  <a:gd name="T90" fmla="*/ 29 w 93"/>
                  <a:gd name="T91" fmla="*/ 32 h 101"/>
                  <a:gd name="T92" fmla="*/ 32 w 93"/>
                  <a:gd name="T93" fmla="*/ 37 h 101"/>
                  <a:gd name="T94" fmla="*/ 40 w 93"/>
                  <a:gd name="T95" fmla="*/ 47 h 101"/>
                  <a:gd name="T96" fmla="*/ 50 w 93"/>
                  <a:gd name="T97" fmla="*/ 56 h 101"/>
                  <a:gd name="T98" fmla="*/ 58 w 93"/>
                  <a:gd name="T99" fmla="*/ 59 h 101"/>
                  <a:gd name="T100" fmla="*/ 65 w 93"/>
                  <a:gd name="T101" fmla="*/ 64 h 101"/>
                  <a:gd name="T102" fmla="*/ 71 w 93"/>
                  <a:gd name="T103" fmla="*/ 69 h 101"/>
                  <a:gd name="T104" fmla="*/ 74 w 93"/>
                  <a:gd name="T105" fmla="*/ 73 h 101"/>
                  <a:gd name="T106" fmla="*/ 74 w 93"/>
                  <a:gd name="T107" fmla="*/ 82 h 101"/>
                  <a:gd name="T108" fmla="*/ 74 w 93"/>
                  <a:gd name="T109" fmla="*/ 89 h 101"/>
                  <a:gd name="T110" fmla="*/ 78 w 93"/>
                  <a:gd name="T111" fmla="*/ 82 h 101"/>
                  <a:gd name="T112" fmla="*/ 83 w 93"/>
                  <a:gd name="T113" fmla="*/ 77 h 101"/>
                  <a:gd name="T114" fmla="*/ 79 w 93"/>
                  <a:gd name="T115" fmla="*/ 71 h 101"/>
                  <a:gd name="T116" fmla="*/ 87 w 93"/>
                  <a:gd name="T117" fmla="*/ 67 h 101"/>
                  <a:gd name="T118" fmla="*/ 93 w 93"/>
                  <a:gd name="T119" fmla="*/ 68 h 101"/>
                  <a:gd name="T120" fmla="*/ 77 w 93"/>
                  <a:gd name="T121" fmla="*/ 5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3" h="101">
                    <a:moveTo>
                      <a:pt x="65" y="87"/>
                    </a:moveTo>
                    <a:cubicBezTo>
                      <a:pt x="60" y="88"/>
                      <a:pt x="58" y="89"/>
                      <a:pt x="55" y="87"/>
                    </a:cubicBezTo>
                    <a:cubicBezTo>
                      <a:pt x="52" y="86"/>
                      <a:pt x="48" y="89"/>
                      <a:pt x="48" y="90"/>
                    </a:cubicBezTo>
                    <a:cubicBezTo>
                      <a:pt x="49" y="92"/>
                      <a:pt x="51" y="93"/>
                      <a:pt x="57" y="95"/>
                    </a:cubicBezTo>
                    <a:cubicBezTo>
                      <a:pt x="63" y="97"/>
                      <a:pt x="63" y="101"/>
                      <a:pt x="66" y="101"/>
                    </a:cubicBezTo>
                    <a:cubicBezTo>
                      <a:pt x="68" y="101"/>
                      <a:pt x="69" y="98"/>
                      <a:pt x="68" y="95"/>
                    </a:cubicBezTo>
                    <a:cubicBezTo>
                      <a:pt x="67" y="92"/>
                      <a:pt x="71" y="88"/>
                      <a:pt x="71" y="88"/>
                    </a:cubicBezTo>
                    <a:cubicBezTo>
                      <a:pt x="72" y="87"/>
                      <a:pt x="70" y="86"/>
                      <a:pt x="65" y="87"/>
                    </a:cubicBezTo>
                    <a:close/>
                    <a:moveTo>
                      <a:pt x="19" y="60"/>
                    </a:moveTo>
                    <a:cubicBezTo>
                      <a:pt x="16" y="63"/>
                      <a:pt x="14" y="60"/>
                      <a:pt x="13" y="62"/>
                    </a:cubicBezTo>
                    <a:cubicBezTo>
                      <a:pt x="12" y="64"/>
                      <a:pt x="17" y="67"/>
                      <a:pt x="16" y="72"/>
                    </a:cubicBezTo>
                    <a:cubicBezTo>
                      <a:pt x="15" y="77"/>
                      <a:pt x="17" y="83"/>
                      <a:pt x="19" y="80"/>
                    </a:cubicBezTo>
                    <a:cubicBezTo>
                      <a:pt x="22" y="77"/>
                      <a:pt x="23" y="78"/>
                      <a:pt x="25" y="76"/>
                    </a:cubicBezTo>
                    <a:cubicBezTo>
                      <a:pt x="26" y="74"/>
                      <a:pt x="25" y="67"/>
                      <a:pt x="26" y="63"/>
                    </a:cubicBezTo>
                    <a:cubicBezTo>
                      <a:pt x="27" y="60"/>
                      <a:pt x="21" y="58"/>
                      <a:pt x="19" y="60"/>
                    </a:cubicBezTo>
                    <a:close/>
                    <a:moveTo>
                      <a:pt x="77" y="56"/>
                    </a:moveTo>
                    <a:cubicBezTo>
                      <a:pt x="74" y="55"/>
                      <a:pt x="76" y="52"/>
                      <a:pt x="71" y="52"/>
                    </a:cubicBezTo>
                    <a:cubicBezTo>
                      <a:pt x="66" y="52"/>
                      <a:pt x="60" y="46"/>
                      <a:pt x="59" y="39"/>
                    </a:cubicBezTo>
                    <a:cubicBezTo>
                      <a:pt x="57" y="32"/>
                      <a:pt x="49" y="32"/>
                      <a:pt x="47" y="27"/>
                    </a:cubicBezTo>
                    <a:cubicBezTo>
                      <a:pt x="45" y="23"/>
                      <a:pt x="49" y="23"/>
                      <a:pt x="47" y="19"/>
                    </a:cubicBezTo>
                    <a:cubicBezTo>
                      <a:pt x="47" y="17"/>
                      <a:pt x="49" y="16"/>
                      <a:pt x="51" y="15"/>
                    </a:cubicBezTo>
                    <a:cubicBezTo>
                      <a:pt x="51" y="11"/>
                      <a:pt x="51" y="7"/>
                      <a:pt x="51" y="4"/>
                    </a:cubicBezTo>
                    <a:cubicBezTo>
                      <a:pt x="50" y="4"/>
                      <a:pt x="48" y="4"/>
                      <a:pt x="47" y="3"/>
                    </a:cubicBezTo>
                    <a:cubicBezTo>
                      <a:pt x="46" y="3"/>
                      <a:pt x="46" y="0"/>
                      <a:pt x="46" y="0"/>
                    </a:cubicBezTo>
                    <a:cubicBezTo>
                      <a:pt x="45" y="0"/>
                      <a:pt x="40" y="0"/>
                      <a:pt x="39" y="1"/>
                    </a:cubicBezTo>
                    <a:cubicBezTo>
                      <a:pt x="38" y="2"/>
                      <a:pt x="36" y="3"/>
                      <a:pt x="34" y="2"/>
                    </a:cubicBezTo>
                    <a:cubicBezTo>
                      <a:pt x="34" y="2"/>
                      <a:pt x="34" y="2"/>
                      <a:pt x="33" y="2"/>
                    </a:cubicBezTo>
                    <a:cubicBezTo>
                      <a:pt x="32" y="3"/>
                      <a:pt x="32" y="3"/>
                      <a:pt x="32" y="3"/>
                    </a:cubicBezTo>
                    <a:cubicBezTo>
                      <a:pt x="32" y="3"/>
                      <a:pt x="32" y="5"/>
                      <a:pt x="31" y="5"/>
                    </a:cubicBezTo>
                    <a:cubicBezTo>
                      <a:pt x="30" y="5"/>
                      <a:pt x="28" y="4"/>
                      <a:pt x="28" y="6"/>
                    </a:cubicBezTo>
                    <a:cubicBezTo>
                      <a:pt x="28" y="8"/>
                      <a:pt x="26" y="7"/>
                      <a:pt x="24" y="7"/>
                    </a:cubicBezTo>
                    <a:cubicBezTo>
                      <a:pt x="23" y="7"/>
                      <a:pt x="22" y="7"/>
                      <a:pt x="22" y="9"/>
                    </a:cubicBezTo>
                    <a:cubicBezTo>
                      <a:pt x="22" y="10"/>
                      <a:pt x="21" y="13"/>
                      <a:pt x="19" y="12"/>
                    </a:cubicBezTo>
                    <a:cubicBezTo>
                      <a:pt x="18" y="10"/>
                      <a:pt x="16" y="6"/>
                      <a:pt x="15" y="6"/>
                    </a:cubicBezTo>
                    <a:cubicBezTo>
                      <a:pt x="14" y="7"/>
                      <a:pt x="13" y="12"/>
                      <a:pt x="11" y="12"/>
                    </a:cubicBezTo>
                    <a:cubicBezTo>
                      <a:pt x="10" y="12"/>
                      <a:pt x="6" y="12"/>
                      <a:pt x="4" y="12"/>
                    </a:cubicBezTo>
                    <a:cubicBezTo>
                      <a:pt x="3" y="14"/>
                      <a:pt x="4" y="16"/>
                      <a:pt x="5" y="16"/>
                    </a:cubicBezTo>
                    <a:cubicBezTo>
                      <a:pt x="6" y="17"/>
                      <a:pt x="4" y="19"/>
                      <a:pt x="3" y="19"/>
                    </a:cubicBezTo>
                    <a:cubicBezTo>
                      <a:pt x="2" y="20"/>
                      <a:pt x="0" y="19"/>
                      <a:pt x="2" y="21"/>
                    </a:cubicBezTo>
                    <a:cubicBezTo>
                      <a:pt x="3" y="23"/>
                      <a:pt x="5" y="23"/>
                      <a:pt x="4" y="25"/>
                    </a:cubicBezTo>
                    <a:cubicBezTo>
                      <a:pt x="3" y="27"/>
                      <a:pt x="4" y="29"/>
                      <a:pt x="6" y="29"/>
                    </a:cubicBezTo>
                    <a:cubicBezTo>
                      <a:pt x="8" y="29"/>
                      <a:pt x="10" y="29"/>
                      <a:pt x="10" y="31"/>
                    </a:cubicBezTo>
                    <a:cubicBezTo>
                      <a:pt x="9" y="31"/>
                      <a:pt x="9" y="32"/>
                      <a:pt x="9" y="33"/>
                    </a:cubicBezTo>
                    <a:cubicBezTo>
                      <a:pt x="10" y="33"/>
                      <a:pt x="11" y="33"/>
                      <a:pt x="13" y="32"/>
                    </a:cubicBezTo>
                    <a:cubicBezTo>
                      <a:pt x="15" y="31"/>
                      <a:pt x="14" y="29"/>
                      <a:pt x="18" y="27"/>
                    </a:cubicBezTo>
                    <a:cubicBezTo>
                      <a:pt x="22" y="26"/>
                      <a:pt x="28" y="30"/>
                      <a:pt x="29" y="32"/>
                    </a:cubicBezTo>
                    <a:cubicBezTo>
                      <a:pt x="31" y="35"/>
                      <a:pt x="32" y="35"/>
                      <a:pt x="32" y="37"/>
                    </a:cubicBezTo>
                    <a:cubicBezTo>
                      <a:pt x="32" y="39"/>
                      <a:pt x="34" y="43"/>
                      <a:pt x="40" y="47"/>
                    </a:cubicBezTo>
                    <a:cubicBezTo>
                      <a:pt x="45" y="50"/>
                      <a:pt x="47" y="54"/>
                      <a:pt x="50" y="56"/>
                    </a:cubicBezTo>
                    <a:cubicBezTo>
                      <a:pt x="53" y="58"/>
                      <a:pt x="56" y="57"/>
                      <a:pt x="58" y="59"/>
                    </a:cubicBezTo>
                    <a:cubicBezTo>
                      <a:pt x="60" y="61"/>
                      <a:pt x="62" y="63"/>
                      <a:pt x="65" y="64"/>
                    </a:cubicBezTo>
                    <a:cubicBezTo>
                      <a:pt x="68" y="65"/>
                      <a:pt x="68" y="68"/>
                      <a:pt x="71" y="69"/>
                    </a:cubicBezTo>
                    <a:cubicBezTo>
                      <a:pt x="74" y="69"/>
                      <a:pt x="72" y="71"/>
                      <a:pt x="74" y="73"/>
                    </a:cubicBezTo>
                    <a:cubicBezTo>
                      <a:pt x="75" y="76"/>
                      <a:pt x="76" y="80"/>
                      <a:pt x="74" y="82"/>
                    </a:cubicBezTo>
                    <a:cubicBezTo>
                      <a:pt x="72" y="85"/>
                      <a:pt x="73" y="89"/>
                      <a:pt x="74" y="89"/>
                    </a:cubicBezTo>
                    <a:cubicBezTo>
                      <a:pt x="75" y="89"/>
                      <a:pt x="78" y="84"/>
                      <a:pt x="78" y="82"/>
                    </a:cubicBezTo>
                    <a:cubicBezTo>
                      <a:pt x="79" y="80"/>
                      <a:pt x="81" y="80"/>
                      <a:pt x="83" y="77"/>
                    </a:cubicBezTo>
                    <a:cubicBezTo>
                      <a:pt x="85" y="75"/>
                      <a:pt x="80" y="74"/>
                      <a:pt x="79" y="71"/>
                    </a:cubicBezTo>
                    <a:cubicBezTo>
                      <a:pt x="78" y="68"/>
                      <a:pt x="83" y="65"/>
                      <a:pt x="87" y="67"/>
                    </a:cubicBezTo>
                    <a:cubicBezTo>
                      <a:pt x="91" y="70"/>
                      <a:pt x="93" y="72"/>
                      <a:pt x="93" y="68"/>
                    </a:cubicBezTo>
                    <a:cubicBezTo>
                      <a:pt x="93" y="64"/>
                      <a:pt x="80" y="58"/>
                      <a:pt x="77" y="5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8" name="Freeform 180">
                <a:extLst>
                  <a:ext uri="{FF2B5EF4-FFF2-40B4-BE49-F238E27FC236}">
                    <a16:creationId xmlns:a16="http://schemas.microsoft.com/office/drawing/2014/main" id="{37D15F75-35B9-44BC-AE67-6BF589890F89}"/>
                  </a:ext>
                </a:extLst>
              </p:cNvPr>
              <p:cNvSpPr>
                <a:spLocks/>
              </p:cNvSpPr>
              <p:nvPr/>
            </p:nvSpPr>
            <p:spPr bwMode="auto">
              <a:xfrm>
                <a:off x="5259745" y="3221528"/>
                <a:ext cx="22585" cy="30113"/>
              </a:xfrm>
              <a:custGeom>
                <a:avLst/>
                <a:gdLst>
                  <a:gd name="T0" fmla="*/ 4 w 10"/>
                  <a:gd name="T1" fmla="*/ 0 h 13"/>
                  <a:gd name="T2" fmla="*/ 0 w 10"/>
                  <a:gd name="T3" fmla="*/ 6 h 13"/>
                  <a:gd name="T4" fmla="*/ 0 w 10"/>
                  <a:gd name="T5" fmla="*/ 8 h 13"/>
                  <a:gd name="T6" fmla="*/ 6 w 10"/>
                  <a:gd name="T7" fmla="*/ 13 h 13"/>
                  <a:gd name="T8" fmla="*/ 6 w 10"/>
                  <a:gd name="T9" fmla="*/ 13 h 13"/>
                  <a:gd name="T10" fmla="*/ 10 w 10"/>
                  <a:gd name="T11" fmla="*/ 7 h 13"/>
                  <a:gd name="T12" fmla="*/ 4 w 10"/>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0" h="13">
                    <a:moveTo>
                      <a:pt x="4" y="0"/>
                    </a:moveTo>
                    <a:cubicBezTo>
                      <a:pt x="2" y="2"/>
                      <a:pt x="0" y="5"/>
                      <a:pt x="0" y="6"/>
                    </a:cubicBezTo>
                    <a:cubicBezTo>
                      <a:pt x="1" y="6"/>
                      <a:pt x="0" y="7"/>
                      <a:pt x="0" y="8"/>
                    </a:cubicBezTo>
                    <a:cubicBezTo>
                      <a:pt x="2" y="10"/>
                      <a:pt x="4" y="12"/>
                      <a:pt x="6" y="13"/>
                    </a:cubicBezTo>
                    <a:cubicBezTo>
                      <a:pt x="6" y="13"/>
                      <a:pt x="6" y="13"/>
                      <a:pt x="6" y="13"/>
                    </a:cubicBezTo>
                    <a:cubicBezTo>
                      <a:pt x="7" y="10"/>
                      <a:pt x="9" y="7"/>
                      <a:pt x="10" y="7"/>
                    </a:cubicBezTo>
                    <a:cubicBezTo>
                      <a:pt x="8" y="5"/>
                      <a:pt x="5" y="2"/>
                      <a:pt x="4"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9" name="Freeform 181">
                <a:extLst>
                  <a:ext uri="{FF2B5EF4-FFF2-40B4-BE49-F238E27FC236}">
                    <a16:creationId xmlns:a16="http://schemas.microsoft.com/office/drawing/2014/main" id="{56893D7D-6A56-4356-8DBF-8B596646383B}"/>
                  </a:ext>
                </a:extLst>
              </p:cNvPr>
              <p:cNvSpPr>
                <a:spLocks/>
              </p:cNvSpPr>
              <p:nvPr/>
            </p:nvSpPr>
            <p:spPr bwMode="auto">
              <a:xfrm>
                <a:off x="5266019" y="3155028"/>
                <a:ext cx="76538" cy="92850"/>
              </a:xfrm>
              <a:custGeom>
                <a:avLst/>
                <a:gdLst>
                  <a:gd name="T0" fmla="*/ 29 w 33"/>
                  <a:gd name="T1" fmla="*/ 27 h 40"/>
                  <a:gd name="T2" fmla="*/ 29 w 33"/>
                  <a:gd name="T3" fmla="*/ 21 h 40"/>
                  <a:gd name="T4" fmla="*/ 29 w 33"/>
                  <a:gd name="T5" fmla="*/ 17 h 40"/>
                  <a:gd name="T6" fmla="*/ 20 w 33"/>
                  <a:gd name="T7" fmla="*/ 14 h 40"/>
                  <a:gd name="T8" fmla="*/ 19 w 33"/>
                  <a:gd name="T9" fmla="*/ 9 h 40"/>
                  <a:gd name="T10" fmla="*/ 16 w 33"/>
                  <a:gd name="T11" fmla="*/ 7 h 40"/>
                  <a:gd name="T12" fmla="*/ 13 w 33"/>
                  <a:gd name="T13" fmla="*/ 2 h 40"/>
                  <a:gd name="T14" fmla="*/ 14 w 33"/>
                  <a:gd name="T15" fmla="*/ 2 h 40"/>
                  <a:gd name="T16" fmla="*/ 11 w 33"/>
                  <a:gd name="T17" fmla="*/ 1 h 40"/>
                  <a:gd name="T18" fmla="*/ 8 w 33"/>
                  <a:gd name="T19" fmla="*/ 0 h 40"/>
                  <a:gd name="T20" fmla="*/ 0 w 33"/>
                  <a:gd name="T21" fmla="*/ 3 h 40"/>
                  <a:gd name="T22" fmla="*/ 2 w 33"/>
                  <a:gd name="T23" fmla="*/ 8 h 40"/>
                  <a:gd name="T24" fmla="*/ 4 w 33"/>
                  <a:gd name="T25" fmla="*/ 13 h 40"/>
                  <a:gd name="T26" fmla="*/ 4 w 33"/>
                  <a:gd name="T27" fmla="*/ 26 h 40"/>
                  <a:gd name="T28" fmla="*/ 1 w 33"/>
                  <a:gd name="T29" fmla="*/ 29 h 40"/>
                  <a:gd name="T30" fmla="*/ 7 w 33"/>
                  <a:gd name="T31" fmla="*/ 36 h 40"/>
                  <a:gd name="T32" fmla="*/ 7 w 33"/>
                  <a:gd name="T33" fmla="*/ 36 h 40"/>
                  <a:gd name="T34" fmla="*/ 15 w 33"/>
                  <a:gd name="T35" fmla="*/ 40 h 40"/>
                  <a:gd name="T36" fmla="*/ 28 w 33"/>
                  <a:gd name="T37" fmla="*/ 38 h 40"/>
                  <a:gd name="T38" fmla="*/ 29 w 33"/>
                  <a:gd name="T39" fmla="*/ 35 h 40"/>
                  <a:gd name="T40" fmla="*/ 31 w 33"/>
                  <a:gd name="T41" fmla="*/ 32 h 40"/>
                  <a:gd name="T42" fmla="*/ 29 w 33"/>
                  <a:gd name="T43" fmla="*/ 2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0">
                    <a:moveTo>
                      <a:pt x="29" y="27"/>
                    </a:moveTo>
                    <a:cubicBezTo>
                      <a:pt x="27" y="25"/>
                      <a:pt x="27" y="23"/>
                      <a:pt x="29" y="21"/>
                    </a:cubicBezTo>
                    <a:cubicBezTo>
                      <a:pt x="30" y="20"/>
                      <a:pt x="29" y="19"/>
                      <a:pt x="29" y="17"/>
                    </a:cubicBezTo>
                    <a:cubicBezTo>
                      <a:pt x="29" y="15"/>
                      <a:pt x="21" y="15"/>
                      <a:pt x="20" y="14"/>
                    </a:cubicBezTo>
                    <a:cubicBezTo>
                      <a:pt x="19" y="14"/>
                      <a:pt x="21" y="9"/>
                      <a:pt x="19" y="9"/>
                    </a:cubicBezTo>
                    <a:cubicBezTo>
                      <a:pt x="17" y="9"/>
                      <a:pt x="16" y="8"/>
                      <a:pt x="16" y="7"/>
                    </a:cubicBezTo>
                    <a:cubicBezTo>
                      <a:pt x="16" y="5"/>
                      <a:pt x="13" y="3"/>
                      <a:pt x="13" y="2"/>
                    </a:cubicBezTo>
                    <a:cubicBezTo>
                      <a:pt x="13" y="2"/>
                      <a:pt x="14" y="2"/>
                      <a:pt x="14" y="2"/>
                    </a:cubicBezTo>
                    <a:cubicBezTo>
                      <a:pt x="13" y="1"/>
                      <a:pt x="12" y="1"/>
                      <a:pt x="11" y="1"/>
                    </a:cubicBezTo>
                    <a:cubicBezTo>
                      <a:pt x="10" y="1"/>
                      <a:pt x="8" y="0"/>
                      <a:pt x="8" y="0"/>
                    </a:cubicBezTo>
                    <a:cubicBezTo>
                      <a:pt x="8" y="0"/>
                      <a:pt x="3" y="2"/>
                      <a:pt x="0" y="3"/>
                    </a:cubicBezTo>
                    <a:cubicBezTo>
                      <a:pt x="0" y="5"/>
                      <a:pt x="0" y="7"/>
                      <a:pt x="2" y="8"/>
                    </a:cubicBezTo>
                    <a:cubicBezTo>
                      <a:pt x="4" y="9"/>
                      <a:pt x="3" y="11"/>
                      <a:pt x="4" y="13"/>
                    </a:cubicBezTo>
                    <a:cubicBezTo>
                      <a:pt x="5" y="16"/>
                      <a:pt x="5" y="26"/>
                      <a:pt x="4" y="26"/>
                    </a:cubicBezTo>
                    <a:cubicBezTo>
                      <a:pt x="3" y="26"/>
                      <a:pt x="2" y="27"/>
                      <a:pt x="1" y="29"/>
                    </a:cubicBezTo>
                    <a:cubicBezTo>
                      <a:pt x="2" y="31"/>
                      <a:pt x="5" y="34"/>
                      <a:pt x="7" y="36"/>
                    </a:cubicBezTo>
                    <a:cubicBezTo>
                      <a:pt x="7" y="36"/>
                      <a:pt x="7" y="36"/>
                      <a:pt x="7" y="36"/>
                    </a:cubicBezTo>
                    <a:cubicBezTo>
                      <a:pt x="9" y="36"/>
                      <a:pt x="15" y="40"/>
                      <a:pt x="15" y="40"/>
                    </a:cubicBezTo>
                    <a:cubicBezTo>
                      <a:pt x="15" y="40"/>
                      <a:pt x="23" y="39"/>
                      <a:pt x="28" y="38"/>
                    </a:cubicBezTo>
                    <a:cubicBezTo>
                      <a:pt x="28" y="37"/>
                      <a:pt x="29" y="36"/>
                      <a:pt x="29" y="35"/>
                    </a:cubicBezTo>
                    <a:cubicBezTo>
                      <a:pt x="28" y="34"/>
                      <a:pt x="30" y="32"/>
                      <a:pt x="31" y="32"/>
                    </a:cubicBezTo>
                    <a:cubicBezTo>
                      <a:pt x="33" y="32"/>
                      <a:pt x="31" y="29"/>
                      <a:pt x="29" y="2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560" name="Text Placeholder 553">
            <a:extLst>
              <a:ext uri="{FF2B5EF4-FFF2-40B4-BE49-F238E27FC236}">
                <a16:creationId xmlns:a16="http://schemas.microsoft.com/office/drawing/2014/main" id="{D912895C-B21A-4D2F-8D0B-7647A17FE88C}"/>
              </a:ext>
            </a:extLst>
          </p:cNvPr>
          <p:cNvSpPr>
            <a:spLocks noGrp="1"/>
          </p:cNvSpPr>
          <p:nvPr>
            <p:ph type="body" sz="quarter" idx="14" hasCustomPrompt="1"/>
          </p:nvPr>
        </p:nvSpPr>
        <p:spPr>
          <a:xfrm>
            <a:off x="6108111" y="2605399"/>
            <a:ext cx="470585" cy="568049"/>
          </a:xfrm>
          <a:custGeom>
            <a:avLst/>
            <a:gdLst>
              <a:gd name="connsiteX0" fmla="*/ 197521 w 395043"/>
              <a:gd name="connsiteY0" fmla="*/ 127878 h 476860"/>
              <a:gd name="connsiteX1" fmla="*/ 134426 w 395043"/>
              <a:gd name="connsiteY1" fmla="*/ 190974 h 476860"/>
              <a:gd name="connsiteX2" fmla="*/ 197521 w 395043"/>
              <a:gd name="connsiteY2" fmla="*/ 254069 h 476860"/>
              <a:gd name="connsiteX3" fmla="*/ 260616 w 395043"/>
              <a:gd name="connsiteY3" fmla="*/ 190974 h 476860"/>
              <a:gd name="connsiteX4" fmla="*/ 197521 w 395043"/>
              <a:gd name="connsiteY4" fmla="*/ 127878 h 476860"/>
              <a:gd name="connsiteX5" fmla="*/ 197522 w 395043"/>
              <a:gd name="connsiteY5" fmla="*/ 0 h 476860"/>
              <a:gd name="connsiteX6" fmla="*/ 337191 w 395043"/>
              <a:gd name="connsiteY6" fmla="*/ 57853 h 476860"/>
              <a:gd name="connsiteX7" fmla="*/ 337191 w 395043"/>
              <a:gd name="connsiteY7" fmla="*/ 57854 h 476860"/>
              <a:gd name="connsiteX8" fmla="*/ 337191 w 395043"/>
              <a:gd name="connsiteY8" fmla="*/ 337192 h 476860"/>
              <a:gd name="connsiteX9" fmla="*/ 197522 w 395043"/>
              <a:gd name="connsiteY9" fmla="*/ 476860 h 476860"/>
              <a:gd name="connsiteX10" fmla="*/ 57853 w 395043"/>
              <a:gd name="connsiteY10" fmla="*/ 337191 h 476860"/>
              <a:gd name="connsiteX11" fmla="*/ 57853 w 395043"/>
              <a:gd name="connsiteY11" fmla="*/ 57853 h 476860"/>
              <a:gd name="connsiteX12" fmla="*/ 197522 w 395043"/>
              <a:gd name="connsiteY12" fmla="*/ 0 h 47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5043" h="476860">
                <a:moveTo>
                  <a:pt x="197521" y="127878"/>
                </a:moveTo>
                <a:cubicBezTo>
                  <a:pt x="162675" y="127878"/>
                  <a:pt x="134426" y="156127"/>
                  <a:pt x="134426" y="190974"/>
                </a:cubicBezTo>
                <a:cubicBezTo>
                  <a:pt x="134427" y="225819"/>
                  <a:pt x="162676" y="254068"/>
                  <a:pt x="197521" y="254069"/>
                </a:cubicBezTo>
                <a:cubicBezTo>
                  <a:pt x="232368" y="254069"/>
                  <a:pt x="260616" y="225820"/>
                  <a:pt x="260616" y="190974"/>
                </a:cubicBezTo>
                <a:cubicBezTo>
                  <a:pt x="260616" y="156127"/>
                  <a:pt x="232368" y="127878"/>
                  <a:pt x="197521" y="127878"/>
                </a:cubicBezTo>
                <a:close/>
                <a:moveTo>
                  <a:pt x="197522" y="0"/>
                </a:moveTo>
                <a:cubicBezTo>
                  <a:pt x="248073" y="0"/>
                  <a:pt x="298623" y="19285"/>
                  <a:pt x="337191" y="57853"/>
                </a:cubicBezTo>
                <a:lnTo>
                  <a:pt x="337191" y="57854"/>
                </a:lnTo>
                <a:cubicBezTo>
                  <a:pt x="414327" y="134991"/>
                  <a:pt x="414327" y="260055"/>
                  <a:pt x="337191" y="337192"/>
                </a:cubicBezTo>
                <a:lnTo>
                  <a:pt x="197522" y="476860"/>
                </a:lnTo>
                <a:lnTo>
                  <a:pt x="57853" y="337191"/>
                </a:lnTo>
                <a:cubicBezTo>
                  <a:pt x="-19284" y="260054"/>
                  <a:pt x="-19284" y="134990"/>
                  <a:pt x="57853" y="57853"/>
                </a:cubicBezTo>
                <a:cubicBezTo>
                  <a:pt x="96421" y="19285"/>
                  <a:pt x="146971" y="0"/>
                  <a:pt x="197522" y="0"/>
                </a:cubicBezTo>
                <a:close/>
              </a:path>
            </a:pathLst>
          </a:custGeom>
          <a:solidFill>
            <a:schemeClr val="accent1"/>
          </a:solidFill>
        </p:spPr>
        <p:txBody>
          <a:bodyPr wrap="none" lIns="640080" anchor="ctr" anchorCtr="0">
            <a:noAutofit/>
          </a:bodyPr>
          <a:lstStyle>
            <a:lvl1pPr>
              <a:defRPr sz="2400" b="1"/>
            </a:lvl1pPr>
          </a:lstStyle>
          <a:p>
            <a:pPr lvl="0"/>
            <a:r>
              <a:rPr lang="en-US" dirty="0"/>
              <a:t>Bucharest, Romania</a:t>
            </a:r>
          </a:p>
        </p:txBody>
      </p:sp>
      <p:sp>
        <p:nvSpPr>
          <p:cNvPr id="2" name="Title 1">
            <a:extLst>
              <a:ext uri="{FF2B5EF4-FFF2-40B4-BE49-F238E27FC236}">
                <a16:creationId xmlns:a16="http://schemas.microsoft.com/office/drawing/2014/main" id="{72AE62B8-76B4-48AF-BECC-7E8965977A8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8712608"/>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sktop Screenshot">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2C32A2-735E-4F61-B7C3-7EDF7AB8BD88}"/>
              </a:ext>
            </a:extLst>
          </p:cNvPr>
          <p:cNvPicPr>
            <a:picLocks noChangeAspect="1"/>
          </p:cNvPicPr>
          <p:nvPr userDrawn="1"/>
        </p:nvPicPr>
        <p:blipFill>
          <a:blip r:embed="rId2"/>
          <a:srcRect/>
          <a:stretch/>
        </p:blipFill>
        <p:spPr>
          <a:xfrm>
            <a:off x="2526764" y="1040665"/>
            <a:ext cx="6579136" cy="5534114"/>
          </a:xfrm>
          <a:prstGeom prst="rect">
            <a:avLst/>
          </a:prstGeom>
        </p:spPr>
      </p:pic>
      <p:sp>
        <p:nvSpPr>
          <p:cNvPr id="18" name="Picture Placeholder 5">
            <a:extLst>
              <a:ext uri="{FF2B5EF4-FFF2-40B4-BE49-F238E27FC236}">
                <a16:creationId xmlns:a16="http://schemas.microsoft.com/office/drawing/2014/main" id="{E1B3FAEE-4E78-46C7-9DB6-5C22BB3E16FE}"/>
              </a:ext>
            </a:extLst>
          </p:cNvPr>
          <p:cNvSpPr>
            <a:spLocks noGrp="1"/>
          </p:cNvSpPr>
          <p:nvPr>
            <p:ph type="pic" sz="quarter" idx="28"/>
          </p:nvPr>
        </p:nvSpPr>
        <p:spPr>
          <a:xfrm>
            <a:off x="2795588" y="1400175"/>
            <a:ext cx="6029325" cy="3386137"/>
          </a:xfrm>
        </p:spPr>
        <p:txBody>
          <a:bodyPr anchor="ctr"/>
          <a:lstStyle>
            <a:lvl1pPr algn="ctr">
              <a:defRPr/>
            </a:lvl1pPr>
          </a:lstStyle>
          <a:p>
            <a:endParaRPr lang="en-US"/>
          </a:p>
        </p:txBody>
      </p:sp>
    </p:spTree>
    <p:extLst>
      <p:ext uri="{BB962C8B-B14F-4D97-AF65-F5344CB8AC3E}">
        <p14:creationId xmlns:p14="http://schemas.microsoft.com/office/powerpoint/2010/main" val="106816894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Laptop Screensho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8AA178-7695-486F-AE3D-C1BB3F583729}"/>
              </a:ext>
            </a:extLst>
          </p:cNvPr>
          <p:cNvSpPr/>
          <p:nvPr userDrawn="1"/>
        </p:nvSpPr>
        <p:spPr>
          <a:xfrm>
            <a:off x="2778011" y="1296369"/>
            <a:ext cx="6805516" cy="441145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dirty="0" err="1">
              <a:latin typeface="Arial"/>
              <a:cs typeface="Arial"/>
            </a:endParaRPr>
          </a:p>
        </p:txBody>
      </p:sp>
      <p:pic>
        <p:nvPicPr>
          <p:cNvPr id="4" name="Picture 3">
            <a:extLst>
              <a:ext uri="{FF2B5EF4-FFF2-40B4-BE49-F238E27FC236}">
                <a16:creationId xmlns:a16="http://schemas.microsoft.com/office/drawing/2014/main" id="{C3ED9E8F-DE34-408C-8ECF-DE7BEEA6A1A0}"/>
              </a:ext>
            </a:extLst>
          </p:cNvPr>
          <p:cNvPicPr>
            <a:picLocks noChangeAspect="1"/>
          </p:cNvPicPr>
          <p:nvPr userDrawn="1"/>
        </p:nvPicPr>
        <p:blipFill>
          <a:blip r:embed="rId2"/>
          <a:srcRect/>
          <a:stretch/>
        </p:blipFill>
        <p:spPr>
          <a:xfrm>
            <a:off x="1445418" y="862802"/>
            <a:ext cx="9297988" cy="5609576"/>
          </a:xfrm>
          <a:prstGeom prst="rect">
            <a:avLst/>
          </a:prstGeom>
        </p:spPr>
      </p:pic>
      <p:sp>
        <p:nvSpPr>
          <p:cNvPr id="18" name="Picture Placeholder 5">
            <a:extLst>
              <a:ext uri="{FF2B5EF4-FFF2-40B4-BE49-F238E27FC236}">
                <a16:creationId xmlns:a16="http://schemas.microsoft.com/office/drawing/2014/main" id="{E1B3FAEE-4E78-46C7-9DB6-5C22BB3E16FE}"/>
              </a:ext>
            </a:extLst>
          </p:cNvPr>
          <p:cNvSpPr>
            <a:spLocks noGrp="1"/>
          </p:cNvSpPr>
          <p:nvPr>
            <p:ph type="pic" sz="quarter" idx="28"/>
          </p:nvPr>
        </p:nvSpPr>
        <p:spPr>
          <a:xfrm>
            <a:off x="2814043" y="1523758"/>
            <a:ext cx="6568082" cy="4092359"/>
          </a:xfrm>
        </p:spPr>
        <p:txBody>
          <a:bodyPr anchor="ctr"/>
          <a:lstStyle>
            <a:lvl1pPr algn="ctr">
              <a:defRPr/>
            </a:lvl1pPr>
          </a:lstStyle>
          <a:p>
            <a:endParaRPr lang="en-US"/>
          </a:p>
        </p:txBody>
      </p:sp>
      <p:pic>
        <p:nvPicPr>
          <p:cNvPr id="10" name="Graphic 9" hidden="1">
            <a:extLst>
              <a:ext uri="{FF2B5EF4-FFF2-40B4-BE49-F238E27FC236}">
                <a16:creationId xmlns:a16="http://schemas.microsoft.com/office/drawing/2014/main" id="{17CDA781-D5FC-4C3F-93B0-299A1CC43DE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12103" y="715198"/>
            <a:ext cx="9301845" cy="5352540"/>
          </a:xfrm>
          <a:prstGeom prst="rect">
            <a:avLst/>
          </a:prstGeom>
        </p:spPr>
      </p:pic>
    </p:spTree>
    <p:extLst>
      <p:ext uri="{BB962C8B-B14F-4D97-AF65-F5344CB8AC3E}">
        <p14:creationId xmlns:p14="http://schemas.microsoft.com/office/powerpoint/2010/main" val="26847629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Full Image">
    <p:bg>
      <p:bgPr>
        <a:solidFill>
          <a:schemeClr val="bg2"/>
        </a:solidFill>
        <a:effectLst/>
      </p:bgPr>
    </p:bg>
    <p:spTree>
      <p:nvGrpSpPr>
        <p:cNvPr id="1" name=""/>
        <p:cNvGrpSpPr/>
        <p:nvPr/>
      </p:nvGrpSpPr>
      <p:grpSpPr>
        <a:xfrm>
          <a:off x="0" y="0"/>
          <a:ext cx="0" cy="0"/>
          <a:chOff x="0" y="0"/>
          <a:chExt cx="0" cy="0"/>
        </a:xfrm>
      </p:grpSpPr>
      <p:sp>
        <p:nvSpPr>
          <p:cNvPr id="18" name="Picture Placeholder 5">
            <a:extLst>
              <a:ext uri="{FF2B5EF4-FFF2-40B4-BE49-F238E27FC236}">
                <a16:creationId xmlns:a16="http://schemas.microsoft.com/office/drawing/2014/main" id="{E1B3FAEE-4E78-46C7-9DB6-5C22BB3E16FE}"/>
              </a:ext>
            </a:extLst>
          </p:cNvPr>
          <p:cNvSpPr>
            <a:spLocks noGrp="1"/>
          </p:cNvSpPr>
          <p:nvPr>
            <p:ph type="pic" sz="quarter" idx="28"/>
          </p:nvPr>
        </p:nvSpPr>
        <p:spPr>
          <a:xfrm>
            <a:off x="-1" y="0"/>
            <a:ext cx="12188825" cy="6858000"/>
          </a:xfrm>
          <a:solidFill>
            <a:schemeClr val="bg2"/>
          </a:solidFill>
        </p:spPr>
        <p:txBody>
          <a:bodyPr anchor="ctr"/>
          <a:lstStyle>
            <a:lvl1pPr algn="ctr">
              <a:defRPr/>
            </a:lvl1pPr>
          </a:lstStyle>
          <a:p>
            <a:endParaRPr lang="en-US"/>
          </a:p>
        </p:txBody>
      </p:sp>
    </p:spTree>
    <p:extLst>
      <p:ext uri="{BB962C8B-B14F-4D97-AF65-F5344CB8AC3E}">
        <p14:creationId xmlns:p14="http://schemas.microsoft.com/office/powerpoint/2010/main" val="191937760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FD6920A-CA0A-440A-B89B-D0A900738D66}"/>
              </a:ext>
            </a:extLst>
          </p:cNvPr>
          <p:cNvSpPr>
            <a:spLocks noGrp="1"/>
          </p:cNvSpPr>
          <p:nvPr>
            <p:ph type="body" sz="quarter" idx="14"/>
          </p:nvPr>
        </p:nvSpPr>
        <p:spPr>
          <a:xfrm>
            <a:off x="379414" y="1322388"/>
            <a:ext cx="11430668" cy="4895532"/>
          </a:xfrm>
        </p:spPr>
        <p:txBody>
          <a:bodyPr numCol="2"/>
          <a:lstStyle>
            <a:lvl1pPr marL="365760" indent="-365760">
              <a:buClr>
                <a:schemeClr val="tx1"/>
              </a:buClr>
              <a:buFont typeface="+mj-lt"/>
              <a:buAutoNum type="arabicPeriod"/>
              <a:defRPr b="0"/>
            </a:lvl1pPr>
            <a:lvl2pPr marL="342900" indent="-342900">
              <a:buFont typeface="+mj-lt"/>
              <a:buAutoNum type="arabicPeriod"/>
              <a:defRPr/>
            </a:lvl2pPr>
            <a:lvl3pPr marL="517525" indent="-342900">
              <a:buFont typeface="+mj-lt"/>
              <a:buAutoNum type="arabicPeriod"/>
              <a:defRPr/>
            </a:lvl3pPr>
            <a:lvl4pPr marL="682625" indent="-342900">
              <a:buFont typeface="+mj-lt"/>
              <a:buAutoNum type="arabicPeriod"/>
              <a:defRPr/>
            </a:lvl4pPr>
            <a:lvl5pPr marL="855663" indent="-342900">
              <a:buFont typeface="+mj-lt"/>
              <a:buAutoNum type="arabicPeriod"/>
              <a:defRPr/>
            </a:lvl5pPr>
          </a:lstStyle>
          <a:p>
            <a:pPr lvl="0"/>
            <a:r>
              <a:rPr lang="en-US" dirty="0"/>
              <a:t>Click to edit Master text styles</a:t>
            </a:r>
          </a:p>
        </p:txBody>
      </p:sp>
      <p:sp>
        <p:nvSpPr>
          <p:cNvPr id="2" name="Title 1">
            <a:extLst>
              <a:ext uri="{FF2B5EF4-FFF2-40B4-BE49-F238E27FC236}">
                <a16:creationId xmlns:a16="http://schemas.microsoft.com/office/drawing/2014/main" id="{B4F88AD5-E949-4AE1-8644-686DA8A5055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2577948"/>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Full Image + Conten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9A2B3A-C0BA-4A42-BFBF-FCD66B632780}"/>
              </a:ext>
            </a:extLst>
          </p:cNvPr>
          <p:cNvPicPr>
            <a:picLocks noChangeAspect="1"/>
          </p:cNvPicPr>
          <p:nvPr userDrawn="1"/>
        </p:nvPicPr>
        <p:blipFill>
          <a:blip r:embed="rId2"/>
          <a:stretch>
            <a:fillRect/>
          </a:stretch>
        </p:blipFill>
        <p:spPr>
          <a:xfrm>
            <a:off x="0" y="893"/>
            <a:ext cx="12188825" cy="6856214"/>
          </a:xfrm>
          <a:prstGeom prst="rect">
            <a:avLst/>
          </a:prstGeom>
        </p:spPr>
      </p:pic>
      <p:grpSp>
        <p:nvGrpSpPr>
          <p:cNvPr id="6" name="Group 5">
            <a:extLst>
              <a:ext uri="{FF2B5EF4-FFF2-40B4-BE49-F238E27FC236}">
                <a16:creationId xmlns:a16="http://schemas.microsoft.com/office/drawing/2014/main" id="{81960BA3-15DE-478C-A798-B11C3D7F573A}"/>
              </a:ext>
            </a:extLst>
          </p:cNvPr>
          <p:cNvGrpSpPr/>
          <p:nvPr userDrawn="1"/>
        </p:nvGrpSpPr>
        <p:grpSpPr>
          <a:xfrm>
            <a:off x="6989942" y="1"/>
            <a:ext cx="5198883" cy="3429000"/>
            <a:chOff x="6989942" y="1"/>
            <a:chExt cx="5198883" cy="3429000"/>
          </a:xfrm>
        </p:grpSpPr>
        <p:pic>
          <p:nvPicPr>
            <p:cNvPr id="21" name="Picture 20">
              <a:extLst>
                <a:ext uri="{FF2B5EF4-FFF2-40B4-BE49-F238E27FC236}">
                  <a16:creationId xmlns:a16="http://schemas.microsoft.com/office/drawing/2014/main" id="{6CB31861-7085-4BE6-BF69-CF2D769B3D09}"/>
                </a:ext>
              </a:extLst>
            </p:cNvPr>
            <p:cNvPicPr>
              <a:picLocks noChangeAspect="1"/>
            </p:cNvPicPr>
            <p:nvPr userDrawn="1"/>
          </p:nvPicPr>
          <p:blipFill rotWithShape="1">
            <a:blip r:embed="rId3"/>
            <a:srcRect l="57347" b="49986"/>
            <a:stretch/>
          </p:blipFill>
          <p:spPr>
            <a:xfrm>
              <a:off x="6989942" y="1"/>
              <a:ext cx="5198883" cy="3429000"/>
            </a:xfrm>
            <a:prstGeom prst="rect">
              <a:avLst/>
            </a:prstGeom>
          </p:spPr>
        </p:pic>
        <p:pic>
          <p:nvPicPr>
            <p:cNvPr id="22" name="Graphic 21">
              <a:extLst>
                <a:ext uri="{FF2B5EF4-FFF2-40B4-BE49-F238E27FC236}">
                  <a16:creationId xmlns:a16="http://schemas.microsoft.com/office/drawing/2014/main" id="{FF78EF09-B52F-4EA8-AB18-3762585E12D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799039" y="323108"/>
              <a:ext cx="2010374" cy="328644"/>
            </a:xfrm>
            <a:prstGeom prst="rect">
              <a:avLst/>
            </a:prstGeom>
          </p:spPr>
        </p:pic>
      </p:grpSp>
      <p:sp>
        <p:nvSpPr>
          <p:cNvPr id="26" name="Text Placeholder 14">
            <a:extLst>
              <a:ext uri="{FF2B5EF4-FFF2-40B4-BE49-F238E27FC236}">
                <a16:creationId xmlns:a16="http://schemas.microsoft.com/office/drawing/2014/main" id="{11ABB0D8-B885-46BC-9D63-50B5A2079A87}"/>
              </a:ext>
            </a:extLst>
          </p:cNvPr>
          <p:cNvSpPr>
            <a:spLocks noGrp="1"/>
          </p:cNvSpPr>
          <p:nvPr>
            <p:ph type="body" sz="quarter" idx="14" hasCustomPrompt="1"/>
          </p:nvPr>
        </p:nvSpPr>
        <p:spPr>
          <a:xfrm>
            <a:off x="381002" y="1324749"/>
            <a:ext cx="4208583" cy="830997"/>
          </a:xfrm>
        </p:spPr>
        <p:txBody>
          <a:bodyPr tIns="0" anchor="b" anchorCtr="0">
            <a:noAutofit/>
          </a:bodyPr>
          <a:lstStyle>
            <a:lvl1pPr>
              <a:lnSpc>
                <a:spcPct val="90000"/>
              </a:lnSpc>
              <a:spcBef>
                <a:spcPts val="500"/>
              </a:spcBef>
              <a:defRPr sz="2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Title</a:t>
            </a:r>
          </a:p>
        </p:txBody>
      </p:sp>
      <p:sp>
        <p:nvSpPr>
          <p:cNvPr id="27" name="Text Placeholder 9">
            <a:extLst>
              <a:ext uri="{FF2B5EF4-FFF2-40B4-BE49-F238E27FC236}">
                <a16:creationId xmlns:a16="http://schemas.microsoft.com/office/drawing/2014/main" id="{F74BD759-4004-436F-A102-DB1FC2A7896A}"/>
              </a:ext>
            </a:extLst>
          </p:cNvPr>
          <p:cNvSpPr>
            <a:spLocks noGrp="1"/>
          </p:cNvSpPr>
          <p:nvPr>
            <p:ph type="body" sz="quarter" idx="15"/>
          </p:nvPr>
        </p:nvSpPr>
        <p:spPr>
          <a:xfrm>
            <a:off x="381002" y="2278798"/>
            <a:ext cx="4208189" cy="198034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H" dirty="0"/>
          </a:p>
        </p:txBody>
      </p:sp>
      <p:sp>
        <p:nvSpPr>
          <p:cNvPr id="28" name="TextBox 27">
            <a:extLst>
              <a:ext uri="{FF2B5EF4-FFF2-40B4-BE49-F238E27FC236}">
                <a16:creationId xmlns:a16="http://schemas.microsoft.com/office/drawing/2014/main" id="{F994D3B4-BE26-40EB-BFE2-8E4A22C08091}"/>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bg1"/>
                </a:solidFill>
                <a:latin typeface="Arial"/>
                <a:ea typeface="+mn-ea"/>
                <a:cs typeface="Arial"/>
              </a:rPr>
              <a:pPr marL="0" algn="r" defTabSz="457200" rtl="0" eaLnBrk="1" latinLnBrk="0" hangingPunct="1"/>
              <a:t>‹#›</a:t>
            </a:fld>
            <a:endParaRPr lang="en-US" sz="700" b="1" i="0" kern="1200" dirty="0" err="1">
              <a:solidFill>
                <a:schemeClr val="bg1"/>
              </a:solidFill>
              <a:latin typeface="Arial"/>
              <a:ea typeface="+mn-ea"/>
              <a:cs typeface="Arial"/>
            </a:endParaRPr>
          </a:p>
        </p:txBody>
      </p:sp>
      <p:sp>
        <p:nvSpPr>
          <p:cNvPr id="30" name="Text Placeholder 9">
            <a:extLst>
              <a:ext uri="{FF2B5EF4-FFF2-40B4-BE49-F238E27FC236}">
                <a16:creationId xmlns:a16="http://schemas.microsoft.com/office/drawing/2014/main" id="{9202D8D0-2FBC-4019-B9E5-5D0FEC55F3D2}"/>
              </a:ext>
            </a:extLst>
          </p:cNvPr>
          <p:cNvSpPr>
            <a:spLocks noGrp="1"/>
          </p:cNvSpPr>
          <p:nvPr>
            <p:ph type="body" sz="quarter" idx="16"/>
          </p:nvPr>
        </p:nvSpPr>
        <p:spPr>
          <a:xfrm>
            <a:off x="381002" y="4880136"/>
            <a:ext cx="4208189" cy="1318035"/>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H" dirty="0"/>
          </a:p>
        </p:txBody>
      </p:sp>
    </p:spTree>
    <p:extLst>
      <p:ext uri="{BB962C8B-B14F-4D97-AF65-F5344CB8AC3E}">
        <p14:creationId xmlns:p14="http://schemas.microsoft.com/office/powerpoint/2010/main" val="352729849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ull Image + Content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F10B91-22C2-44E6-A335-7385F6B53E9D}"/>
              </a:ext>
            </a:extLst>
          </p:cNvPr>
          <p:cNvPicPr>
            <a:picLocks noChangeAspect="1"/>
          </p:cNvPicPr>
          <p:nvPr userDrawn="1"/>
        </p:nvPicPr>
        <p:blipFill>
          <a:blip r:embed="rId2"/>
          <a:stretch>
            <a:fillRect/>
          </a:stretch>
        </p:blipFill>
        <p:spPr>
          <a:xfrm>
            <a:off x="0" y="893"/>
            <a:ext cx="12188825" cy="6856214"/>
          </a:xfrm>
          <a:prstGeom prst="rect">
            <a:avLst/>
          </a:prstGeom>
        </p:spPr>
      </p:pic>
      <p:grpSp>
        <p:nvGrpSpPr>
          <p:cNvPr id="6" name="Group 5">
            <a:extLst>
              <a:ext uri="{FF2B5EF4-FFF2-40B4-BE49-F238E27FC236}">
                <a16:creationId xmlns:a16="http://schemas.microsoft.com/office/drawing/2014/main" id="{81960BA3-15DE-478C-A798-B11C3D7F573A}"/>
              </a:ext>
            </a:extLst>
          </p:cNvPr>
          <p:cNvGrpSpPr/>
          <p:nvPr userDrawn="1"/>
        </p:nvGrpSpPr>
        <p:grpSpPr>
          <a:xfrm>
            <a:off x="6989942" y="1"/>
            <a:ext cx="5198883" cy="3429000"/>
            <a:chOff x="6989942" y="1"/>
            <a:chExt cx="5198883" cy="3429000"/>
          </a:xfrm>
        </p:grpSpPr>
        <p:pic>
          <p:nvPicPr>
            <p:cNvPr id="21" name="Picture 20">
              <a:extLst>
                <a:ext uri="{FF2B5EF4-FFF2-40B4-BE49-F238E27FC236}">
                  <a16:creationId xmlns:a16="http://schemas.microsoft.com/office/drawing/2014/main" id="{6CB31861-7085-4BE6-BF69-CF2D769B3D09}"/>
                </a:ext>
              </a:extLst>
            </p:cNvPr>
            <p:cNvPicPr>
              <a:picLocks noChangeAspect="1"/>
            </p:cNvPicPr>
            <p:nvPr userDrawn="1"/>
          </p:nvPicPr>
          <p:blipFill rotWithShape="1">
            <a:blip r:embed="rId3"/>
            <a:srcRect l="57347" b="49986"/>
            <a:stretch/>
          </p:blipFill>
          <p:spPr>
            <a:xfrm>
              <a:off x="6989942" y="1"/>
              <a:ext cx="5198883" cy="3429000"/>
            </a:xfrm>
            <a:prstGeom prst="rect">
              <a:avLst/>
            </a:prstGeom>
          </p:spPr>
        </p:pic>
        <p:pic>
          <p:nvPicPr>
            <p:cNvPr id="22" name="Graphic 21">
              <a:extLst>
                <a:ext uri="{FF2B5EF4-FFF2-40B4-BE49-F238E27FC236}">
                  <a16:creationId xmlns:a16="http://schemas.microsoft.com/office/drawing/2014/main" id="{FF78EF09-B52F-4EA8-AB18-3762585E12D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799039" y="323108"/>
              <a:ext cx="2010374" cy="328644"/>
            </a:xfrm>
            <a:prstGeom prst="rect">
              <a:avLst/>
            </a:prstGeom>
          </p:spPr>
        </p:pic>
      </p:grpSp>
      <p:sp>
        <p:nvSpPr>
          <p:cNvPr id="26" name="Text Placeholder 14">
            <a:extLst>
              <a:ext uri="{FF2B5EF4-FFF2-40B4-BE49-F238E27FC236}">
                <a16:creationId xmlns:a16="http://schemas.microsoft.com/office/drawing/2014/main" id="{11ABB0D8-B885-46BC-9D63-50B5A2079A87}"/>
              </a:ext>
            </a:extLst>
          </p:cNvPr>
          <p:cNvSpPr>
            <a:spLocks noGrp="1"/>
          </p:cNvSpPr>
          <p:nvPr>
            <p:ph type="body" sz="quarter" idx="14" hasCustomPrompt="1"/>
          </p:nvPr>
        </p:nvSpPr>
        <p:spPr>
          <a:xfrm>
            <a:off x="379413" y="1964774"/>
            <a:ext cx="3570795" cy="489737"/>
          </a:xfrm>
        </p:spPr>
        <p:txBody>
          <a:bodyPr tIns="0" anchor="b" anchorCtr="0"/>
          <a:lstStyle>
            <a:lvl1pPr>
              <a:lnSpc>
                <a:spcPct val="90000"/>
              </a:lnSpc>
              <a:spcBef>
                <a:spcPts val="500"/>
              </a:spcBef>
              <a:defRPr sz="2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Title</a:t>
            </a:r>
          </a:p>
        </p:txBody>
      </p:sp>
      <p:sp>
        <p:nvSpPr>
          <p:cNvPr id="27" name="Text Placeholder 9">
            <a:extLst>
              <a:ext uri="{FF2B5EF4-FFF2-40B4-BE49-F238E27FC236}">
                <a16:creationId xmlns:a16="http://schemas.microsoft.com/office/drawing/2014/main" id="{F74BD759-4004-436F-A102-DB1FC2A7896A}"/>
              </a:ext>
            </a:extLst>
          </p:cNvPr>
          <p:cNvSpPr>
            <a:spLocks noGrp="1"/>
          </p:cNvSpPr>
          <p:nvPr>
            <p:ph type="body" sz="quarter" idx="15"/>
          </p:nvPr>
        </p:nvSpPr>
        <p:spPr>
          <a:xfrm>
            <a:off x="379412" y="2577563"/>
            <a:ext cx="3570461" cy="1249060"/>
          </a:xfrm>
        </p:spPr>
        <p:txBody>
          <a:bodyPr wrap="square">
            <a:sp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H" dirty="0"/>
          </a:p>
        </p:txBody>
      </p:sp>
      <p:sp>
        <p:nvSpPr>
          <p:cNvPr id="28" name="TextBox 27">
            <a:extLst>
              <a:ext uri="{FF2B5EF4-FFF2-40B4-BE49-F238E27FC236}">
                <a16:creationId xmlns:a16="http://schemas.microsoft.com/office/drawing/2014/main" id="{F994D3B4-BE26-40EB-BFE2-8E4A22C08091}"/>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bg1"/>
                </a:solidFill>
                <a:latin typeface="Arial"/>
                <a:ea typeface="+mn-ea"/>
                <a:cs typeface="Arial"/>
              </a:rPr>
              <a:pPr marL="0" algn="r" defTabSz="457200" rtl="0" eaLnBrk="1" latinLnBrk="0" hangingPunct="1"/>
              <a:t>‹#›</a:t>
            </a:fld>
            <a:endParaRPr lang="en-US" sz="700" b="1" i="0" kern="1200" dirty="0" err="1">
              <a:solidFill>
                <a:schemeClr val="bg1"/>
              </a:solidFill>
              <a:latin typeface="Arial"/>
              <a:ea typeface="+mn-ea"/>
              <a:cs typeface="Arial"/>
            </a:endParaRPr>
          </a:p>
        </p:txBody>
      </p:sp>
    </p:spTree>
    <p:extLst>
      <p:ext uri="{BB962C8B-B14F-4D97-AF65-F5344CB8AC3E}">
        <p14:creationId xmlns:p14="http://schemas.microsoft.com/office/powerpoint/2010/main" val="362057312"/>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5.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4.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image" Target="../media/image9.png"/><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image" Target="../media/image5.svg"/><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33.xml"/><Relationship Id="rId7" Type="http://schemas.openxmlformats.org/officeDocument/2006/relationships/theme" Target="../theme/theme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 Id="rId9" Type="http://schemas.openxmlformats.org/officeDocument/2006/relationships/image" Target="../media/image17.sv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image" Target="../media/image22.png"/><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theme" Target="../theme/theme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8"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320CFBA6-9007-42B3-AA27-0BCFB62BE1C9}"/>
              </a:ext>
            </a:extLst>
          </p:cNvPr>
          <p:cNvGrpSpPr/>
          <p:nvPr userDrawn="1"/>
        </p:nvGrpSpPr>
        <p:grpSpPr>
          <a:xfrm>
            <a:off x="1" y="0"/>
            <a:ext cx="12188824" cy="6858000"/>
            <a:chOff x="1" y="0"/>
            <a:chExt cx="12188824" cy="6858000"/>
          </a:xfrm>
        </p:grpSpPr>
        <p:pic>
          <p:nvPicPr>
            <p:cNvPr id="19" name="Picture 18">
              <a:extLst>
                <a:ext uri="{FF2B5EF4-FFF2-40B4-BE49-F238E27FC236}">
                  <a16:creationId xmlns:a16="http://schemas.microsoft.com/office/drawing/2014/main" id="{A39864C2-A0FF-49F9-B0D3-AC36AFE80947}"/>
                </a:ext>
              </a:extLst>
            </p:cNvPr>
            <p:cNvPicPr>
              <a:picLocks noChangeAspect="1"/>
            </p:cNvPicPr>
            <p:nvPr userDrawn="1"/>
          </p:nvPicPr>
          <p:blipFill rotWithShape="1">
            <a:blip r:embed="rId21"/>
            <a:srcRect l="62766"/>
            <a:stretch/>
          </p:blipFill>
          <p:spPr>
            <a:xfrm>
              <a:off x="7650481" y="893"/>
              <a:ext cx="4538344" cy="6856214"/>
            </a:xfrm>
            <a:prstGeom prst="rect">
              <a:avLst/>
            </a:prstGeom>
          </p:spPr>
        </p:pic>
        <p:pic>
          <p:nvPicPr>
            <p:cNvPr id="21" name="Picture 20">
              <a:extLst>
                <a:ext uri="{FF2B5EF4-FFF2-40B4-BE49-F238E27FC236}">
                  <a16:creationId xmlns:a16="http://schemas.microsoft.com/office/drawing/2014/main" id="{7709FB90-2A84-4814-B314-0EED475B62FB}"/>
                </a:ext>
              </a:extLst>
            </p:cNvPr>
            <p:cNvPicPr>
              <a:picLocks noChangeAspect="1"/>
            </p:cNvPicPr>
            <p:nvPr userDrawn="1"/>
          </p:nvPicPr>
          <p:blipFill>
            <a:blip r:embed="rId22"/>
            <a:stretch>
              <a:fillRect/>
            </a:stretch>
          </p:blipFill>
          <p:spPr>
            <a:xfrm>
              <a:off x="9570243" y="5638124"/>
              <a:ext cx="2618581" cy="1219876"/>
            </a:xfrm>
            <a:prstGeom prst="rect">
              <a:avLst/>
            </a:prstGeom>
          </p:spPr>
        </p:pic>
        <p:pic>
          <p:nvPicPr>
            <p:cNvPr id="22" name="Picture 21">
              <a:extLst>
                <a:ext uri="{FF2B5EF4-FFF2-40B4-BE49-F238E27FC236}">
                  <a16:creationId xmlns:a16="http://schemas.microsoft.com/office/drawing/2014/main" id="{3118BFA5-455F-4892-A640-557EB766EBC7}"/>
                </a:ext>
              </a:extLst>
            </p:cNvPr>
            <p:cNvPicPr>
              <a:picLocks noChangeAspect="1"/>
            </p:cNvPicPr>
            <p:nvPr userDrawn="1"/>
          </p:nvPicPr>
          <p:blipFill>
            <a:blip r:embed="rId23"/>
            <a:stretch>
              <a:fillRect/>
            </a:stretch>
          </p:blipFill>
          <p:spPr>
            <a:xfrm>
              <a:off x="10250533" y="0"/>
              <a:ext cx="1938291" cy="1247775"/>
            </a:xfrm>
            <a:prstGeom prst="rect">
              <a:avLst/>
            </a:prstGeom>
          </p:spPr>
        </p:pic>
        <p:pic>
          <p:nvPicPr>
            <p:cNvPr id="23" name="Picture 22">
              <a:extLst>
                <a:ext uri="{FF2B5EF4-FFF2-40B4-BE49-F238E27FC236}">
                  <a16:creationId xmlns:a16="http://schemas.microsoft.com/office/drawing/2014/main" id="{D18EDB0A-DFD4-4D25-8DA6-0356B35B4B16}"/>
                </a:ext>
              </a:extLst>
            </p:cNvPr>
            <p:cNvPicPr>
              <a:picLocks noChangeAspect="1"/>
            </p:cNvPicPr>
            <p:nvPr userDrawn="1"/>
          </p:nvPicPr>
          <p:blipFill rotWithShape="1">
            <a:blip r:embed="rId21"/>
            <a:srcRect r="83506"/>
            <a:stretch/>
          </p:blipFill>
          <p:spPr>
            <a:xfrm>
              <a:off x="1" y="1962467"/>
              <a:ext cx="1435465" cy="4895532"/>
            </a:xfrm>
            <a:prstGeom prst="rect">
              <a:avLst/>
            </a:prstGeom>
          </p:spPr>
        </p:pic>
      </p:grpSp>
      <p:sp>
        <p:nvSpPr>
          <p:cNvPr id="3" name="Text Placeholder 2"/>
          <p:cNvSpPr>
            <a:spLocks noGrp="1"/>
          </p:cNvSpPr>
          <p:nvPr>
            <p:ph type="body" idx="1"/>
          </p:nvPr>
        </p:nvSpPr>
        <p:spPr>
          <a:xfrm>
            <a:off x="381001" y="1322024"/>
            <a:ext cx="9142413" cy="4888276"/>
          </a:xfrm>
          <a:prstGeom prst="rect">
            <a:avLst/>
          </a:prstGeom>
        </p:spPr>
        <p:txBody>
          <a:bodyPr vert="horz" lIns="0" tIns="0" rIns="0" bIns="0" rtlCol="0" anchor="t" anchorCtr="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a:extLst>
              <a:ext uri="{FF2B5EF4-FFF2-40B4-BE49-F238E27FC236}">
                <a16:creationId xmlns:a16="http://schemas.microsoft.com/office/drawing/2014/main" id="{43A5BB14-D036-4AC1-9435-9025BF12CBD4}"/>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bg1"/>
                </a:solidFill>
                <a:latin typeface="Arial"/>
                <a:ea typeface="+mn-ea"/>
                <a:cs typeface="Arial"/>
              </a:rPr>
              <a:pPr marL="0" algn="r" defTabSz="457200" rtl="0" eaLnBrk="1" latinLnBrk="0" hangingPunct="1"/>
              <a:t>‹#›</a:t>
            </a:fld>
            <a:endParaRPr lang="en-US" sz="700" b="1" i="0" kern="1200" dirty="0" err="1">
              <a:solidFill>
                <a:schemeClr val="bg1"/>
              </a:solidFill>
              <a:latin typeface="Arial"/>
              <a:ea typeface="+mn-ea"/>
              <a:cs typeface="Arial"/>
            </a:endParaRPr>
          </a:p>
        </p:txBody>
      </p:sp>
      <p:pic>
        <p:nvPicPr>
          <p:cNvPr id="11" name="Graphic 10">
            <a:extLst>
              <a:ext uri="{FF2B5EF4-FFF2-40B4-BE49-F238E27FC236}">
                <a16:creationId xmlns:a16="http://schemas.microsoft.com/office/drawing/2014/main" id="{9E2429EC-75D7-4D91-990B-682B1F1B8627}"/>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9868093" y="356442"/>
            <a:ext cx="2010377" cy="328644"/>
          </a:xfrm>
          <a:prstGeom prst="rect">
            <a:avLst/>
          </a:prstGeom>
        </p:spPr>
      </p:pic>
      <p:sp>
        <p:nvSpPr>
          <p:cNvPr id="5" name="Title Placeholder 4">
            <a:extLst>
              <a:ext uri="{FF2B5EF4-FFF2-40B4-BE49-F238E27FC236}">
                <a16:creationId xmlns:a16="http://schemas.microsoft.com/office/drawing/2014/main" id="{743C5744-BA67-47BF-AEFE-97802736D0E9}"/>
              </a:ext>
            </a:extLst>
          </p:cNvPr>
          <p:cNvSpPr>
            <a:spLocks noGrp="1"/>
          </p:cNvSpPr>
          <p:nvPr>
            <p:ph type="title"/>
          </p:nvPr>
        </p:nvSpPr>
        <p:spPr>
          <a:xfrm>
            <a:off x="381002" y="365125"/>
            <a:ext cx="7549834" cy="682625"/>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1965783687"/>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8" r:id="rId5"/>
    <p:sldLayoutId id="2147483910" r:id="rId6"/>
    <p:sldLayoutId id="2147483912"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 id="2147483959" r:id="rId17"/>
    <p:sldLayoutId id="2147483963" r:id="rId18"/>
    <p:sldLayoutId id="2147483964" r:id="rId19"/>
  </p:sldLayoutIdLst>
  <p:hf sldNum="0" hdr="0" dt="0"/>
  <p:txStyles>
    <p:title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p:titleStyle>
    <p:body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2" userDrawn="1">
          <p15:clr>
            <a:srgbClr val="F26B43"/>
          </p15:clr>
        </p15:guide>
        <p15:guide id="2" pos="239" userDrawn="1">
          <p15:clr>
            <a:srgbClr val="F26B43"/>
          </p15:clr>
        </p15:guide>
        <p15:guide id="3" pos="7439">
          <p15:clr>
            <a:srgbClr val="F26B43"/>
          </p15:clr>
        </p15:guide>
        <p15:guide id="4" orient="horz" pos="660" userDrawn="1">
          <p15:clr>
            <a:srgbClr val="F26B43"/>
          </p15:clr>
        </p15:guide>
        <p15:guide id="5" orient="horz" pos="83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1111201-8D33-4882-969F-24F0C7BA1ED2}"/>
              </a:ext>
            </a:extLst>
          </p:cNvPr>
          <p:cNvPicPr>
            <a:picLocks noChangeAspect="1"/>
          </p:cNvPicPr>
          <p:nvPr userDrawn="1"/>
        </p:nvPicPr>
        <p:blipFill>
          <a:blip r:embed="rId13"/>
          <a:stretch>
            <a:fillRect/>
          </a:stretch>
        </p:blipFill>
        <p:spPr>
          <a:xfrm>
            <a:off x="0" y="893"/>
            <a:ext cx="12188825" cy="6856214"/>
          </a:xfrm>
          <a:prstGeom prst="rect">
            <a:avLst/>
          </a:prstGeom>
        </p:spPr>
      </p:pic>
      <p:sp>
        <p:nvSpPr>
          <p:cNvPr id="3" name="Text Placeholder 2"/>
          <p:cNvSpPr>
            <a:spLocks noGrp="1"/>
          </p:cNvSpPr>
          <p:nvPr>
            <p:ph type="body" idx="1"/>
          </p:nvPr>
        </p:nvSpPr>
        <p:spPr>
          <a:xfrm>
            <a:off x="381001" y="1322024"/>
            <a:ext cx="9142413" cy="4888276"/>
          </a:xfrm>
          <a:prstGeom prst="rect">
            <a:avLst/>
          </a:prstGeom>
        </p:spPr>
        <p:txBody>
          <a:bodyPr vert="horz" lIns="0" tIns="0" rIns="0" bIns="0" rtlCol="0" anchor="t" anchorCtr="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a:extLst>
              <a:ext uri="{FF2B5EF4-FFF2-40B4-BE49-F238E27FC236}">
                <a16:creationId xmlns:a16="http://schemas.microsoft.com/office/drawing/2014/main" id="{43A5BB14-D036-4AC1-9435-9025BF12CBD4}"/>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bg1"/>
                </a:solidFill>
                <a:latin typeface="Arial"/>
                <a:ea typeface="+mn-ea"/>
                <a:cs typeface="Arial"/>
              </a:rPr>
              <a:pPr marL="0" algn="r" defTabSz="457200" rtl="0" eaLnBrk="1" latinLnBrk="0" hangingPunct="1"/>
              <a:t>‹#›</a:t>
            </a:fld>
            <a:endParaRPr lang="en-US" sz="700" b="1" i="0" kern="1200" dirty="0" err="1">
              <a:solidFill>
                <a:schemeClr val="bg1"/>
              </a:solidFill>
              <a:latin typeface="Arial"/>
              <a:ea typeface="+mn-ea"/>
              <a:cs typeface="Arial"/>
            </a:endParaRPr>
          </a:p>
        </p:txBody>
      </p:sp>
      <p:pic>
        <p:nvPicPr>
          <p:cNvPr id="27" name="Graphic 26">
            <a:extLst>
              <a:ext uri="{FF2B5EF4-FFF2-40B4-BE49-F238E27FC236}">
                <a16:creationId xmlns:a16="http://schemas.microsoft.com/office/drawing/2014/main" id="{F970DC46-E068-4BE3-995C-CB1AA1F44010}"/>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9868093" y="356442"/>
            <a:ext cx="2010377" cy="328644"/>
          </a:xfrm>
          <a:prstGeom prst="rect">
            <a:avLst/>
          </a:prstGeom>
        </p:spPr>
      </p:pic>
      <p:sp>
        <p:nvSpPr>
          <p:cNvPr id="5" name="Title Placeholder 4">
            <a:extLst>
              <a:ext uri="{FF2B5EF4-FFF2-40B4-BE49-F238E27FC236}">
                <a16:creationId xmlns:a16="http://schemas.microsoft.com/office/drawing/2014/main" id="{77067BF9-3F36-4C9E-8690-C8EA0057D43B}"/>
              </a:ext>
            </a:extLst>
          </p:cNvPr>
          <p:cNvSpPr>
            <a:spLocks noGrp="1"/>
          </p:cNvSpPr>
          <p:nvPr>
            <p:ph type="title"/>
          </p:nvPr>
        </p:nvSpPr>
        <p:spPr>
          <a:xfrm>
            <a:off x="381001" y="365125"/>
            <a:ext cx="7549835" cy="682625"/>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3126022258"/>
      </p:ext>
    </p:extLst>
  </p:cSld>
  <p:clrMap bg1="lt1" tx1="dk1" bg2="lt2" tx2="dk2" accent1="accent1" accent2="accent2" accent3="accent3" accent4="accent4" accent5="accent5" accent6="accent6" hlink="hlink" folHlink="folHlink"/>
  <p:sldLayoutIdLst>
    <p:sldLayoutId id="2147483932" r:id="rId1"/>
    <p:sldLayoutId id="2147483934" r:id="rId2"/>
    <p:sldLayoutId id="2147483935" r:id="rId3"/>
    <p:sldLayoutId id="2147483937" r:id="rId4"/>
    <p:sldLayoutId id="2147483938" r:id="rId5"/>
    <p:sldLayoutId id="2147483939" r:id="rId6"/>
    <p:sldLayoutId id="2147483940" r:id="rId7"/>
    <p:sldLayoutId id="2147483946" r:id="rId8"/>
    <p:sldLayoutId id="2147483947" r:id="rId9"/>
    <p:sldLayoutId id="2147483948" r:id="rId10"/>
    <p:sldLayoutId id="2147483949" r:id="rId11"/>
  </p:sldLayoutIdLst>
  <p:hf sldNum="0" hdr="0" dt="0"/>
  <p:txStyles>
    <p:title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p:titleStyle>
    <p:body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2" userDrawn="1">
          <p15:clr>
            <a:srgbClr val="F26B43"/>
          </p15:clr>
        </p15:guide>
        <p15:guide id="2" pos="239" userDrawn="1">
          <p15:clr>
            <a:srgbClr val="F26B43"/>
          </p15:clr>
        </p15:guide>
        <p15:guide id="3" pos="7439">
          <p15:clr>
            <a:srgbClr val="F26B43"/>
          </p15:clr>
        </p15:guide>
        <p15:guide id="4" orient="horz" pos="660" userDrawn="1">
          <p15:clr>
            <a:srgbClr val="F26B43"/>
          </p15:clr>
        </p15:guide>
        <p15:guide id="5" orient="horz" pos="833"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1" y="357721"/>
            <a:ext cx="6608941" cy="690029"/>
          </a:xfrm>
          <a:prstGeom prst="rect">
            <a:avLst/>
          </a:prstGeom>
        </p:spPr>
        <p:txBody>
          <a:bodyPr vert="horz" lIns="0" tIns="0" rIns="0" bIns="0" rtlCol="0" anchor="t" anchorCtr="0">
            <a:noAutofit/>
          </a:bodyPr>
          <a:lstStyle/>
          <a:p>
            <a:endParaRPr lang="en-US" dirty="0"/>
          </a:p>
        </p:txBody>
      </p:sp>
      <p:sp>
        <p:nvSpPr>
          <p:cNvPr id="3" name="Text Placeholder 2"/>
          <p:cNvSpPr>
            <a:spLocks noGrp="1"/>
          </p:cNvSpPr>
          <p:nvPr>
            <p:ph type="body" idx="1"/>
          </p:nvPr>
        </p:nvSpPr>
        <p:spPr>
          <a:xfrm>
            <a:off x="381001" y="1322024"/>
            <a:ext cx="11426823" cy="4888276"/>
          </a:xfrm>
          <a:prstGeom prst="rect">
            <a:avLst/>
          </a:prstGeom>
        </p:spPr>
        <p:txBody>
          <a:bodyPr vert="horz" lIns="0" tIns="0" rIns="0" bIns="0" rtlCol="0" anchor="t" anchorCtr="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a:extLst>
              <a:ext uri="{FF2B5EF4-FFF2-40B4-BE49-F238E27FC236}">
                <a16:creationId xmlns:a16="http://schemas.microsoft.com/office/drawing/2014/main" id="{43A5BB14-D036-4AC1-9435-9025BF12CBD4}"/>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tx1"/>
                </a:solidFill>
                <a:latin typeface="Arial"/>
                <a:ea typeface="+mn-ea"/>
                <a:cs typeface="Arial"/>
              </a:rPr>
              <a:pPr marL="0" algn="r" defTabSz="457200" rtl="0" eaLnBrk="1" latinLnBrk="0" hangingPunct="1"/>
              <a:t>‹#›</a:t>
            </a:fld>
            <a:endParaRPr lang="en-US" sz="700" b="1" i="0" kern="1200" dirty="0" err="1">
              <a:solidFill>
                <a:schemeClr val="tx1"/>
              </a:solidFill>
              <a:latin typeface="Arial"/>
              <a:ea typeface="+mn-ea"/>
              <a:cs typeface="Arial"/>
            </a:endParaRPr>
          </a:p>
        </p:txBody>
      </p:sp>
      <p:sp>
        <p:nvSpPr>
          <p:cNvPr id="10" name="Rectangle 9">
            <a:extLst>
              <a:ext uri="{FF2B5EF4-FFF2-40B4-BE49-F238E27FC236}">
                <a16:creationId xmlns:a16="http://schemas.microsoft.com/office/drawing/2014/main" id="{BE111FAC-D0E4-4BBA-92AA-8EB0FD97D243}"/>
              </a:ext>
            </a:extLst>
          </p:cNvPr>
          <p:cNvSpPr/>
          <p:nvPr userDrawn="1"/>
        </p:nvSpPr>
        <p:spPr>
          <a:xfrm>
            <a:off x="-1" y="6812281"/>
            <a:ext cx="12188826"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41">
            <a:extLst>
              <a:ext uri="{FF2B5EF4-FFF2-40B4-BE49-F238E27FC236}">
                <a16:creationId xmlns:a16="http://schemas.microsoft.com/office/drawing/2014/main" id="{541202CC-94B5-442C-92E1-B478268C118E}"/>
              </a:ext>
            </a:extLst>
          </p:cNvPr>
          <p:cNvSpPr txBox="1">
            <a:spLocks/>
          </p:cNvSpPr>
          <p:nvPr userDrawn="1"/>
        </p:nvSpPr>
        <p:spPr>
          <a:xfrm rot="16200000">
            <a:off x="9347536" y="515572"/>
            <a:ext cx="520273" cy="520269"/>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6" name="TextBox 15">
            <a:extLst>
              <a:ext uri="{FF2B5EF4-FFF2-40B4-BE49-F238E27FC236}">
                <a16:creationId xmlns:a16="http://schemas.microsoft.com/office/drawing/2014/main" id="{42EDF6A8-A828-4C8E-8DCC-8294A4F43BB9}"/>
              </a:ext>
            </a:extLst>
          </p:cNvPr>
          <p:cNvSpPr txBox="1">
            <a:spLocks/>
          </p:cNvSpPr>
          <p:nvPr userDrawn="1"/>
        </p:nvSpPr>
        <p:spPr>
          <a:xfrm>
            <a:off x="7040088" y="0"/>
            <a:ext cx="2010727"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grpSp>
        <p:nvGrpSpPr>
          <p:cNvPr id="9" name="Group 8">
            <a:extLst>
              <a:ext uri="{FF2B5EF4-FFF2-40B4-BE49-F238E27FC236}">
                <a16:creationId xmlns:a16="http://schemas.microsoft.com/office/drawing/2014/main" id="{0AB52186-A589-4C07-BFFD-9F71E3E7FFAF}"/>
              </a:ext>
            </a:extLst>
          </p:cNvPr>
          <p:cNvGrpSpPr/>
          <p:nvPr userDrawn="1"/>
        </p:nvGrpSpPr>
        <p:grpSpPr>
          <a:xfrm>
            <a:off x="6989946" y="244608"/>
            <a:ext cx="4971452" cy="549346"/>
            <a:chOff x="6989946" y="244608"/>
            <a:chExt cx="4971452" cy="549346"/>
          </a:xfrm>
        </p:grpSpPr>
        <p:sp>
          <p:nvSpPr>
            <p:cNvPr id="20" name="Freeform: Shape 19">
              <a:extLst>
                <a:ext uri="{FF2B5EF4-FFF2-40B4-BE49-F238E27FC236}">
                  <a16:creationId xmlns:a16="http://schemas.microsoft.com/office/drawing/2014/main" id="{1BFB8933-A4CE-469D-B507-8AA0924EC179}"/>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lvl="0"/>
              <a:endParaRPr lang="en-US"/>
            </a:p>
          </p:txBody>
        </p:sp>
        <p:sp>
          <p:nvSpPr>
            <p:cNvPr id="24" name="Freeform: Shape 23">
              <a:extLst>
                <a:ext uri="{FF2B5EF4-FFF2-40B4-BE49-F238E27FC236}">
                  <a16:creationId xmlns:a16="http://schemas.microsoft.com/office/drawing/2014/main" id="{2513E87F-820D-4A7A-9D31-A26D68EA0837}"/>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sp>
          <p:nvSpPr>
            <p:cNvPr id="22" name="Freeform: Shape 21">
              <a:extLst>
                <a:ext uri="{FF2B5EF4-FFF2-40B4-BE49-F238E27FC236}">
                  <a16:creationId xmlns:a16="http://schemas.microsoft.com/office/drawing/2014/main" id="{C9DAD21D-EF69-4368-AEC2-D96D9D1DDFB0}"/>
                </a:ext>
              </a:extLst>
            </p:cNvPr>
            <p:cNvSpPr/>
            <p:nvPr userDrawn="1"/>
          </p:nvSpPr>
          <p:spPr>
            <a:xfrm rot="5400000">
              <a:off x="8941015"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149 h 1329953"/>
                <a:gd name="connsiteX25" fmla="*/ 260201 w 549346"/>
                <a:gd name="connsiteY25" fmla="*/ 260205 h 1329953"/>
                <a:gd name="connsiteX26" fmla="*/ 289145 w 549346"/>
                <a:gd name="connsiteY26" fmla="*/ 260205 h 1329953"/>
                <a:gd name="connsiteX27" fmla="*/ 289145 w 549346"/>
                <a:gd name="connsiteY27" fmla="*/ 289149 h 1329953"/>
                <a:gd name="connsiteX28" fmla="*/ 260201 w 549346"/>
                <a:gd name="connsiteY28" fmla="*/ 549349 h 1329953"/>
                <a:gd name="connsiteX29" fmla="*/ 260201 w 549346"/>
                <a:gd name="connsiteY29" fmla="*/ 520405 h 1329953"/>
                <a:gd name="connsiteX30" fmla="*/ 289145 w 549346"/>
                <a:gd name="connsiteY30" fmla="*/ 520405 h 1329953"/>
                <a:gd name="connsiteX31" fmla="*/ 289145 w 549346"/>
                <a:gd name="connsiteY31" fmla="*/ 549349 h 1329953"/>
                <a:gd name="connsiteX32" fmla="*/ 260201 w 549346"/>
                <a:gd name="connsiteY32" fmla="*/ 809553 h 1329953"/>
                <a:gd name="connsiteX33" fmla="*/ 260201 w 549346"/>
                <a:gd name="connsiteY33" fmla="*/ 780607 h 1329953"/>
                <a:gd name="connsiteX34" fmla="*/ 289145 w 549346"/>
                <a:gd name="connsiteY34" fmla="*/ 780607 h 1329953"/>
                <a:gd name="connsiteX35" fmla="*/ 289145 w 549346"/>
                <a:gd name="connsiteY35" fmla="*/ 809553 h 1329953"/>
                <a:gd name="connsiteX36" fmla="*/ 260201 w 549346"/>
                <a:gd name="connsiteY36" fmla="*/ 1069749 h 1329953"/>
                <a:gd name="connsiteX37" fmla="*/ 260201 w 549346"/>
                <a:gd name="connsiteY37" fmla="*/ 1040805 h 1329953"/>
                <a:gd name="connsiteX38" fmla="*/ 289145 w 549346"/>
                <a:gd name="connsiteY38" fmla="*/ 1040805 h 1329953"/>
                <a:gd name="connsiteX39" fmla="*/ 289145 w 549346"/>
                <a:gd name="connsiteY39" fmla="*/ 1069749 h 1329953"/>
                <a:gd name="connsiteX40" fmla="*/ 260201 w 549346"/>
                <a:gd name="connsiteY40" fmla="*/ 1329949 h 1329953"/>
                <a:gd name="connsiteX41" fmla="*/ 260201 w 549346"/>
                <a:gd name="connsiteY41" fmla="*/ 1301005 h 1329953"/>
                <a:gd name="connsiteX42" fmla="*/ 289145 w 549346"/>
                <a:gd name="connsiteY42" fmla="*/ 1301005 h 1329953"/>
                <a:gd name="connsiteX43" fmla="*/ 289145 w 549346"/>
                <a:gd name="connsiteY43" fmla="*/ 1329949 h 1329953"/>
                <a:gd name="connsiteX44" fmla="*/ 0 w 549346"/>
                <a:gd name="connsiteY44" fmla="*/ 28947 h 1329953"/>
                <a:gd name="connsiteX45" fmla="*/ 0 w 549346"/>
                <a:gd name="connsiteY45" fmla="*/ 0 h 1329953"/>
                <a:gd name="connsiteX46" fmla="*/ 28944 w 549346"/>
                <a:gd name="connsiteY46" fmla="*/ 0 h 1329953"/>
                <a:gd name="connsiteX47" fmla="*/ 28944 w 549346"/>
                <a:gd name="connsiteY47" fmla="*/ 28947 h 1329953"/>
                <a:gd name="connsiteX48" fmla="*/ 0 w 549346"/>
                <a:gd name="connsiteY48" fmla="*/ 289147 h 1329953"/>
                <a:gd name="connsiteX49" fmla="*/ 0 w 549346"/>
                <a:gd name="connsiteY49" fmla="*/ 260203 h 1329953"/>
                <a:gd name="connsiteX50" fmla="*/ 28944 w 549346"/>
                <a:gd name="connsiteY50" fmla="*/ 260203 h 1329953"/>
                <a:gd name="connsiteX51" fmla="*/ 28944 w 549346"/>
                <a:gd name="connsiteY51" fmla="*/ 289147 h 1329953"/>
                <a:gd name="connsiteX52" fmla="*/ 0 w 549346"/>
                <a:gd name="connsiteY52" fmla="*/ 549347 h 1329953"/>
                <a:gd name="connsiteX53" fmla="*/ 0 w 549346"/>
                <a:gd name="connsiteY53" fmla="*/ 520403 h 1329953"/>
                <a:gd name="connsiteX54" fmla="*/ 28944 w 549346"/>
                <a:gd name="connsiteY54" fmla="*/ 520403 h 1329953"/>
                <a:gd name="connsiteX55" fmla="*/ 28944 w 549346"/>
                <a:gd name="connsiteY55" fmla="*/ 549347 h 1329953"/>
                <a:gd name="connsiteX56" fmla="*/ 0 w 549346"/>
                <a:gd name="connsiteY56" fmla="*/ 809549 h 1329953"/>
                <a:gd name="connsiteX57" fmla="*/ 0 w 549346"/>
                <a:gd name="connsiteY57" fmla="*/ 780603 h 1329953"/>
                <a:gd name="connsiteX58" fmla="*/ 28944 w 549346"/>
                <a:gd name="connsiteY58" fmla="*/ 780603 h 1329953"/>
                <a:gd name="connsiteX59" fmla="*/ 28944 w 549346"/>
                <a:gd name="connsiteY59" fmla="*/ 809549 h 1329953"/>
                <a:gd name="connsiteX60" fmla="*/ 0 w 549346"/>
                <a:gd name="connsiteY60" fmla="*/ 1069747 h 1329953"/>
                <a:gd name="connsiteX61" fmla="*/ 0 w 549346"/>
                <a:gd name="connsiteY61" fmla="*/ 1040803 h 1329953"/>
                <a:gd name="connsiteX62" fmla="*/ 28944 w 549346"/>
                <a:gd name="connsiteY62" fmla="*/ 1040803 h 1329953"/>
                <a:gd name="connsiteX63" fmla="*/ 28944 w 549346"/>
                <a:gd name="connsiteY63" fmla="*/ 1069747 h 1329953"/>
                <a:gd name="connsiteX64" fmla="*/ 0 w 549346"/>
                <a:gd name="connsiteY64" fmla="*/ 1329947 h 1329953"/>
                <a:gd name="connsiteX65" fmla="*/ 0 w 549346"/>
                <a:gd name="connsiteY65" fmla="*/ 1301003 h 1329953"/>
                <a:gd name="connsiteX66" fmla="*/ 28944 w 549346"/>
                <a:gd name="connsiteY66" fmla="*/ 1301003 h 1329953"/>
                <a:gd name="connsiteX67" fmla="*/ 28944 w 549346"/>
                <a:gd name="connsiteY67"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149"/>
                  </a:moveTo>
                  <a:lnTo>
                    <a:pt x="260201" y="260205"/>
                  </a:lnTo>
                  <a:lnTo>
                    <a:pt x="289145" y="260205"/>
                  </a:lnTo>
                  <a:lnTo>
                    <a:pt x="289145" y="289149"/>
                  </a:lnTo>
                  <a:close/>
                  <a:moveTo>
                    <a:pt x="260201" y="549349"/>
                  </a:moveTo>
                  <a:lnTo>
                    <a:pt x="260201" y="520405"/>
                  </a:lnTo>
                  <a:lnTo>
                    <a:pt x="289145" y="520405"/>
                  </a:lnTo>
                  <a:lnTo>
                    <a:pt x="289145" y="549349"/>
                  </a:lnTo>
                  <a:close/>
                  <a:moveTo>
                    <a:pt x="260201" y="809553"/>
                  </a:moveTo>
                  <a:lnTo>
                    <a:pt x="260201" y="780607"/>
                  </a:lnTo>
                  <a:lnTo>
                    <a:pt x="289145" y="780607"/>
                  </a:lnTo>
                  <a:lnTo>
                    <a:pt x="289145" y="809553"/>
                  </a:lnTo>
                  <a:close/>
                  <a:moveTo>
                    <a:pt x="260201" y="1069749"/>
                  </a:moveTo>
                  <a:lnTo>
                    <a:pt x="260201" y="1040805"/>
                  </a:lnTo>
                  <a:lnTo>
                    <a:pt x="289145" y="1040805"/>
                  </a:lnTo>
                  <a:lnTo>
                    <a:pt x="289145" y="1069749"/>
                  </a:lnTo>
                  <a:close/>
                  <a:moveTo>
                    <a:pt x="260201" y="1329949"/>
                  </a:moveTo>
                  <a:lnTo>
                    <a:pt x="260201" y="1301005"/>
                  </a:lnTo>
                  <a:lnTo>
                    <a:pt x="289145" y="1301005"/>
                  </a:lnTo>
                  <a:lnTo>
                    <a:pt x="289145" y="1329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sp>
          <p:nvSpPr>
            <p:cNvPr id="21" name="Freeform: Shape 20">
              <a:extLst>
                <a:ext uri="{FF2B5EF4-FFF2-40B4-BE49-F238E27FC236}">
                  <a16:creationId xmlns:a16="http://schemas.microsoft.com/office/drawing/2014/main" id="{131F462B-FFB0-4315-BEA8-3D9781C80E7C}"/>
                </a:ext>
              </a:extLst>
            </p:cNvPr>
            <p:cNvSpPr/>
            <p:nvPr userDrawn="1"/>
          </p:nvSpPr>
          <p:spPr>
            <a:xfrm rot="5400000">
              <a:off x="9981382" y="374703"/>
              <a:ext cx="549346" cy="289155"/>
            </a:xfrm>
            <a:custGeom>
              <a:avLst/>
              <a:gdLst>
                <a:gd name="connsiteX0" fmla="*/ 520400 w 549346"/>
                <a:gd name="connsiteY0" fmla="*/ 28955 h 289155"/>
                <a:gd name="connsiteX1" fmla="*/ 520400 w 549346"/>
                <a:gd name="connsiteY1" fmla="*/ 11 h 289155"/>
                <a:gd name="connsiteX2" fmla="*/ 549346 w 549346"/>
                <a:gd name="connsiteY2" fmla="*/ 11 h 289155"/>
                <a:gd name="connsiteX3" fmla="*/ 549346 w 549346"/>
                <a:gd name="connsiteY3" fmla="*/ 28955 h 289155"/>
                <a:gd name="connsiteX4" fmla="*/ 520400 w 549346"/>
                <a:gd name="connsiteY4" fmla="*/ 289155 h 289155"/>
                <a:gd name="connsiteX5" fmla="*/ 520400 w 549346"/>
                <a:gd name="connsiteY5" fmla="*/ 260211 h 289155"/>
                <a:gd name="connsiteX6" fmla="*/ 549346 w 549346"/>
                <a:gd name="connsiteY6" fmla="*/ 260211 h 289155"/>
                <a:gd name="connsiteX7" fmla="*/ 549346 w 549346"/>
                <a:gd name="connsiteY7" fmla="*/ 289155 h 289155"/>
                <a:gd name="connsiteX8" fmla="*/ 0 w 549346"/>
                <a:gd name="connsiteY8" fmla="*/ 28951 h 289155"/>
                <a:gd name="connsiteX9" fmla="*/ 0 w 549346"/>
                <a:gd name="connsiteY9" fmla="*/ 0 h 289155"/>
                <a:gd name="connsiteX10" fmla="*/ 28944 w 549346"/>
                <a:gd name="connsiteY10" fmla="*/ 0 h 289155"/>
                <a:gd name="connsiteX11" fmla="*/ 28944 w 549346"/>
                <a:gd name="connsiteY11" fmla="*/ 28951 h 289155"/>
                <a:gd name="connsiteX12" fmla="*/ 0 w 549346"/>
                <a:gd name="connsiteY12" fmla="*/ 289151 h 289155"/>
                <a:gd name="connsiteX13" fmla="*/ 0 w 549346"/>
                <a:gd name="connsiteY13" fmla="*/ 260207 h 289155"/>
                <a:gd name="connsiteX14" fmla="*/ 28944 w 549346"/>
                <a:gd name="connsiteY14" fmla="*/ 260207 h 289155"/>
                <a:gd name="connsiteX15" fmla="*/ 28944 w 549346"/>
                <a:gd name="connsiteY15" fmla="*/ 289151 h 2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9346" h="289155">
                  <a:moveTo>
                    <a:pt x="520400" y="28955"/>
                  </a:moveTo>
                  <a:lnTo>
                    <a:pt x="520400" y="11"/>
                  </a:lnTo>
                  <a:lnTo>
                    <a:pt x="549346" y="11"/>
                  </a:lnTo>
                  <a:lnTo>
                    <a:pt x="549346" y="28955"/>
                  </a:lnTo>
                  <a:close/>
                  <a:moveTo>
                    <a:pt x="520400" y="289155"/>
                  </a:moveTo>
                  <a:lnTo>
                    <a:pt x="520400" y="260211"/>
                  </a:lnTo>
                  <a:lnTo>
                    <a:pt x="549346" y="260211"/>
                  </a:lnTo>
                  <a:lnTo>
                    <a:pt x="549346" y="289155"/>
                  </a:lnTo>
                  <a:close/>
                  <a:moveTo>
                    <a:pt x="0" y="28951"/>
                  </a:moveTo>
                  <a:lnTo>
                    <a:pt x="0" y="0"/>
                  </a:lnTo>
                  <a:lnTo>
                    <a:pt x="28944" y="0"/>
                  </a:lnTo>
                  <a:lnTo>
                    <a:pt x="28944" y="28951"/>
                  </a:lnTo>
                  <a:close/>
                  <a:moveTo>
                    <a:pt x="0" y="289151"/>
                  </a:moveTo>
                  <a:lnTo>
                    <a:pt x="0" y="260207"/>
                  </a:lnTo>
                  <a:lnTo>
                    <a:pt x="28944" y="260207"/>
                  </a:lnTo>
                  <a:lnTo>
                    <a:pt x="28944" y="289151"/>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grpSp>
      <p:pic>
        <p:nvPicPr>
          <p:cNvPr id="23" name="Graphic 22">
            <a:extLst>
              <a:ext uri="{FF2B5EF4-FFF2-40B4-BE49-F238E27FC236}">
                <a16:creationId xmlns:a16="http://schemas.microsoft.com/office/drawing/2014/main" id="{25122042-2D4D-4C8E-B0FF-A360B13597C6}"/>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867807" y="357721"/>
            <a:ext cx="2010377" cy="328644"/>
          </a:xfrm>
          <a:prstGeom prst="rect">
            <a:avLst/>
          </a:prstGeom>
        </p:spPr>
      </p:pic>
    </p:spTree>
    <p:extLst>
      <p:ext uri="{BB962C8B-B14F-4D97-AF65-F5344CB8AC3E}">
        <p14:creationId xmlns:p14="http://schemas.microsoft.com/office/powerpoint/2010/main" val="2079798451"/>
      </p:ext>
    </p:extLst>
  </p:cSld>
  <p:clrMap bg1="lt1" tx1="dk1" bg2="lt2" tx2="dk2" accent1="accent1" accent2="accent2" accent3="accent3" accent4="accent4" accent5="accent5" accent6="accent6" hlink="hlink" folHlink="folHlink"/>
  <p:sldLayoutIdLst>
    <p:sldLayoutId id="2147483883" r:id="rId1"/>
    <p:sldLayoutId id="2147483885" r:id="rId2"/>
    <p:sldLayoutId id="2147483884" r:id="rId3"/>
    <p:sldLayoutId id="2147483881" r:id="rId4"/>
    <p:sldLayoutId id="2147483882" r:id="rId5"/>
    <p:sldLayoutId id="2147483879" r:id="rId6"/>
  </p:sldLayoutIdLst>
  <p:hf sldNum="0" hdr="0" dt="0"/>
  <p:txStyles>
    <p:title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p:titleStyle>
    <p:body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2" userDrawn="1">
          <p15:clr>
            <a:srgbClr val="F26B43"/>
          </p15:clr>
        </p15:guide>
        <p15:guide id="2" pos="239" userDrawn="1">
          <p15:clr>
            <a:srgbClr val="F26B43"/>
          </p15:clr>
        </p15:guide>
        <p15:guide id="3" pos="7439">
          <p15:clr>
            <a:srgbClr val="F26B43"/>
          </p15:clr>
        </p15:guide>
        <p15:guide id="4" orient="horz" pos="660" userDrawn="1">
          <p15:clr>
            <a:srgbClr val="F26B43"/>
          </p15:clr>
        </p15:guide>
        <p15:guide id="5" orient="horz" pos="833"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297576" y="1205942"/>
            <a:ext cx="3593672" cy="574675"/>
          </a:xfrm>
          <a:prstGeom prst="rect">
            <a:avLst/>
          </a:prstGeom>
        </p:spPr>
        <p:txBody>
          <a:bodyPr wrap="square" lIns="0" tIns="0" rIns="0" bIns="0">
            <a:spAutoFit/>
          </a:bodyPr>
          <a:lstStyle>
            <a:lvl1pPr>
              <a:defRPr sz="3600" b="1" i="0">
                <a:solidFill>
                  <a:srgbClr val="F94616"/>
                </a:solidFill>
                <a:latin typeface="Arial"/>
                <a:cs typeface="Arial"/>
              </a:defRPr>
            </a:lvl1pPr>
          </a:lstStyle>
          <a:p>
            <a:endParaRPr/>
          </a:p>
        </p:txBody>
      </p:sp>
      <p:sp>
        <p:nvSpPr>
          <p:cNvPr id="3" name="Holder 3"/>
          <p:cNvSpPr>
            <a:spLocks noGrp="1"/>
          </p:cNvSpPr>
          <p:nvPr>
            <p:ph type="body" idx="1"/>
          </p:nvPr>
        </p:nvSpPr>
        <p:spPr>
          <a:xfrm>
            <a:off x="3612462" y="2176783"/>
            <a:ext cx="7649123" cy="161583"/>
          </a:xfrm>
          <a:prstGeom prst="rect">
            <a:avLst/>
          </a:prstGeom>
        </p:spPr>
        <p:txBody>
          <a:bodyPr wrap="square" lIns="0" tIns="0" rIns="0" bIns="0">
            <a:spAutoFit/>
          </a:bodyPr>
          <a:lstStyle>
            <a:lvl1pPr>
              <a:defRPr sz="1050" b="0" i="0">
                <a:solidFill>
                  <a:srgbClr val="767070"/>
                </a:solidFill>
                <a:latin typeface="Arial"/>
                <a:cs typeface="Arial"/>
              </a:defRPr>
            </a:lvl1pPr>
          </a:lstStyle>
          <a:p>
            <a:endParaRPr/>
          </a:p>
        </p:txBody>
      </p:sp>
      <p:sp>
        <p:nvSpPr>
          <p:cNvPr id="4" name="Holder 4"/>
          <p:cNvSpPr>
            <a:spLocks noGrp="1"/>
          </p:cNvSpPr>
          <p:nvPr>
            <p:ph type="ftr" sz="quarter" idx="5"/>
          </p:nvPr>
        </p:nvSpPr>
        <p:spPr>
          <a:xfrm>
            <a:off x="4144201" y="6377940"/>
            <a:ext cx="3900424"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441" y="6377940"/>
            <a:ext cx="280343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7/19/2022</a:t>
            </a:fld>
            <a:endParaRPr lang="en-US"/>
          </a:p>
        </p:txBody>
      </p:sp>
      <p:sp>
        <p:nvSpPr>
          <p:cNvPr id="6" name="Holder 6"/>
          <p:cNvSpPr>
            <a:spLocks noGrp="1"/>
          </p:cNvSpPr>
          <p:nvPr>
            <p:ph type="sldNum" sz="quarter" idx="7"/>
          </p:nvPr>
        </p:nvSpPr>
        <p:spPr>
          <a:xfrm>
            <a:off x="11046504" y="6468405"/>
            <a:ext cx="812588" cy="107722"/>
          </a:xfrm>
          <a:prstGeom prst="rect">
            <a:avLst/>
          </a:prstGeom>
        </p:spPr>
        <p:txBody>
          <a:bodyPr wrap="square" lIns="0" tIns="0" rIns="0" bIns="0">
            <a:spAutoFit/>
          </a:bodyPr>
          <a:lstStyle>
            <a:lvl1pPr>
              <a:defRPr sz="700" b="1" i="0">
                <a:solidFill>
                  <a:schemeClr val="tx1"/>
                </a:solidFill>
                <a:latin typeface="Arial"/>
                <a:cs typeface="Arial"/>
              </a:defRPr>
            </a:lvl1pPr>
          </a:lstStyle>
          <a:p>
            <a:pPr marL="664011">
              <a:spcBef>
                <a:spcPts val="30"/>
              </a:spcBef>
            </a:pPr>
            <a:fld id="{81D60167-4931-47E6-BA6A-407CBD079E47}" type="slidenum">
              <a:rPr lang="en-US" spc="-25" smtClean="0"/>
              <a:pPr marL="664011">
                <a:spcBef>
                  <a:spcPts val="30"/>
                </a:spcBef>
              </a:pPr>
              <a:t>‹#›</a:t>
            </a:fld>
            <a:endParaRPr lang="en-US" spc="-25" dirty="0"/>
          </a:p>
        </p:txBody>
      </p:sp>
    </p:spTree>
    <p:extLst>
      <p:ext uri="{BB962C8B-B14F-4D97-AF65-F5344CB8AC3E}">
        <p14:creationId xmlns:p14="http://schemas.microsoft.com/office/powerpoint/2010/main" val="4051715875"/>
      </p:ext>
    </p:extLst>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98" r:id="rId6"/>
    <p:sldLayoutId id="2147483999" r:id="rId7"/>
    <p:sldLayoutId id="2147484000" r:id="rId8"/>
  </p:sldLayoutIdLst>
  <p:txStyles>
    <p:titleStyle>
      <a:lvl1pPr>
        <a:defRPr>
          <a:latin typeface="+mj-lt"/>
          <a:ea typeface="+mj-ea"/>
          <a:cs typeface="+mj-cs"/>
        </a:defRPr>
      </a:lvl1pPr>
    </p:titleStyle>
    <p:bodyStyle>
      <a:lvl1pPr marL="0">
        <a:defRPr>
          <a:latin typeface="+mn-lt"/>
          <a:ea typeface="+mn-ea"/>
          <a:cs typeface="+mn-cs"/>
        </a:defRPr>
      </a:lvl1pPr>
      <a:lvl2pPr marL="457063">
        <a:defRPr>
          <a:latin typeface="+mn-lt"/>
          <a:ea typeface="+mn-ea"/>
          <a:cs typeface="+mn-cs"/>
        </a:defRPr>
      </a:lvl2pPr>
      <a:lvl3pPr marL="914126">
        <a:defRPr>
          <a:latin typeface="+mn-lt"/>
          <a:ea typeface="+mn-ea"/>
          <a:cs typeface="+mn-cs"/>
        </a:defRPr>
      </a:lvl3pPr>
      <a:lvl4pPr marL="1371189">
        <a:defRPr>
          <a:latin typeface="+mn-lt"/>
          <a:ea typeface="+mn-ea"/>
          <a:cs typeface="+mn-cs"/>
        </a:defRPr>
      </a:lvl4pPr>
      <a:lvl5pPr marL="1828251">
        <a:defRPr>
          <a:latin typeface="+mn-lt"/>
          <a:ea typeface="+mn-ea"/>
          <a:cs typeface="+mn-cs"/>
        </a:defRPr>
      </a:lvl5pPr>
      <a:lvl6pPr marL="2285314">
        <a:defRPr>
          <a:latin typeface="+mn-lt"/>
          <a:ea typeface="+mn-ea"/>
          <a:cs typeface="+mn-cs"/>
        </a:defRPr>
      </a:lvl6pPr>
      <a:lvl7pPr marL="2742377">
        <a:defRPr>
          <a:latin typeface="+mn-lt"/>
          <a:ea typeface="+mn-ea"/>
          <a:cs typeface="+mn-cs"/>
        </a:defRPr>
      </a:lvl7pPr>
      <a:lvl8pPr marL="3199440">
        <a:defRPr>
          <a:latin typeface="+mn-lt"/>
          <a:ea typeface="+mn-ea"/>
          <a:cs typeface="+mn-cs"/>
        </a:defRPr>
      </a:lvl8pPr>
      <a:lvl9pPr marL="3656503">
        <a:defRPr>
          <a:latin typeface="+mn-lt"/>
          <a:ea typeface="+mn-ea"/>
          <a:cs typeface="+mn-cs"/>
        </a:defRPr>
      </a:lvl9pPr>
    </p:bodyStyle>
    <p:otherStyle>
      <a:lvl1pPr marL="0">
        <a:defRPr>
          <a:latin typeface="+mn-lt"/>
          <a:ea typeface="+mn-ea"/>
          <a:cs typeface="+mn-cs"/>
        </a:defRPr>
      </a:lvl1pPr>
      <a:lvl2pPr marL="457063">
        <a:defRPr>
          <a:latin typeface="+mn-lt"/>
          <a:ea typeface="+mn-ea"/>
          <a:cs typeface="+mn-cs"/>
        </a:defRPr>
      </a:lvl2pPr>
      <a:lvl3pPr marL="914126">
        <a:defRPr>
          <a:latin typeface="+mn-lt"/>
          <a:ea typeface="+mn-ea"/>
          <a:cs typeface="+mn-cs"/>
        </a:defRPr>
      </a:lvl3pPr>
      <a:lvl4pPr marL="1371189">
        <a:defRPr>
          <a:latin typeface="+mn-lt"/>
          <a:ea typeface="+mn-ea"/>
          <a:cs typeface="+mn-cs"/>
        </a:defRPr>
      </a:lvl4pPr>
      <a:lvl5pPr marL="1828251">
        <a:defRPr>
          <a:latin typeface="+mn-lt"/>
          <a:ea typeface="+mn-ea"/>
          <a:cs typeface="+mn-cs"/>
        </a:defRPr>
      </a:lvl5pPr>
      <a:lvl6pPr marL="2285314">
        <a:defRPr>
          <a:latin typeface="+mn-lt"/>
          <a:ea typeface="+mn-ea"/>
          <a:cs typeface="+mn-cs"/>
        </a:defRPr>
      </a:lvl6pPr>
      <a:lvl7pPr marL="2742377">
        <a:defRPr>
          <a:latin typeface="+mn-lt"/>
          <a:ea typeface="+mn-ea"/>
          <a:cs typeface="+mn-cs"/>
        </a:defRPr>
      </a:lvl7pPr>
      <a:lvl8pPr marL="3199440">
        <a:defRPr>
          <a:latin typeface="+mn-lt"/>
          <a:ea typeface="+mn-ea"/>
          <a:cs typeface="+mn-cs"/>
        </a:defRPr>
      </a:lvl8pPr>
      <a:lvl9pPr marL="3656503">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1" y="357721"/>
            <a:ext cx="6608941" cy="690029"/>
          </a:xfrm>
          <a:prstGeom prst="rect">
            <a:avLst/>
          </a:prstGeom>
        </p:spPr>
        <p:txBody>
          <a:bodyPr vert="horz" lIns="0" tIns="0" rIns="0" bIns="0" rtlCol="0" anchor="t" anchorCtr="0">
            <a:noAutofit/>
          </a:bodyPr>
          <a:lstStyle/>
          <a:p>
            <a:endParaRPr lang="en-US" dirty="0"/>
          </a:p>
        </p:txBody>
      </p:sp>
      <p:sp>
        <p:nvSpPr>
          <p:cNvPr id="3" name="Text Placeholder 2"/>
          <p:cNvSpPr>
            <a:spLocks noGrp="1"/>
          </p:cNvSpPr>
          <p:nvPr>
            <p:ph type="body" idx="1"/>
          </p:nvPr>
        </p:nvSpPr>
        <p:spPr>
          <a:xfrm>
            <a:off x="381001" y="1322024"/>
            <a:ext cx="11426823" cy="4888276"/>
          </a:xfrm>
          <a:prstGeom prst="rect">
            <a:avLst/>
          </a:prstGeom>
        </p:spPr>
        <p:txBody>
          <a:bodyPr vert="horz" lIns="0" tIns="0" rIns="0" bIns="0" rtlCol="0" anchor="t" anchorCtr="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a:extLst>
              <a:ext uri="{FF2B5EF4-FFF2-40B4-BE49-F238E27FC236}">
                <a16:creationId xmlns:a16="http://schemas.microsoft.com/office/drawing/2014/main" id="{43A5BB14-D036-4AC1-9435-9025BF12CBD4}"/>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tx1"/>
                </a:solidFill>
                <a:latin typeface="Arial"/>
                <a:ea typeface="+mn-ea"/>
                <a:cs typeface="Arial"/>
              </a:rPr>
              <a:pPr marL="0" algn="r" defTabSz="457200" rtl="0" eaLnBrk="1" latinLnBrk="0" hangingPunct="1"/>
              <a:t>‹#›</a:t>
            </a:fld>
            <a:endParaRPr lang="en-US" sz="700" b="1" i="0" kern="1200" dirty="0" err="1">
              <a:solidFill>
                <a:schemeClr val="tx1"/>
              </a:solidFill>
              <a:latin typeface="Arial"/>
              <a:ea typeface="+mn-ea"/>
              <a:cs typeface="Arial"/>
            </a:endParaRPr>
          </a:p>
        </p:txBody>
      </p:sp>
      <p:sp>
        <p:nvSpPr>
          <p:cNvPr id="10" name="Rectangle 9">
            <a:extLst>
              <a:ext uri="{FF2B5EF4-FFF2-40B4-BE49-F238E27FC236}">
                <a16:creationId xmlns:a16="http://schemas.microsoft.com/office/drawing/2014/main" id="{BE111FAC-D0E4-4BBA-92AA-8EB0FD97D243}"/>
              </a:ext>
            </a:extLst>
          </p:cNvPr>
          <p:cNvSpPr/>
          <p:nvPr userDrawn="1"/>
        </p:nvSpPr>
        <p:spPr>
          <a:xfrm>
            <a:off x="-1" y="6812281"/>
            <a:ext cx="12188826"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716C905-C136-4D1D-AD21-AC53D4A8C87B}"/>
              </a:ext>
            </a:extLst>
          </p:cNvPr>
          <p:cNvPicPr>
            <a:picLocks noChangeAspect="1"/>
          </p:cNvPicPr>
          <p:nvPr userDrawn="1"/>
        </p:nvPicPr>
        <p:blipFill>
          <a:blip r:embed="rId33"/>
          <a:srcRect/>
          <a:stretch/>
        </p:blipFill>
        <p:spPr>
          <a:xfrm>
            <a:off x="10350499" y="349030"/>
            <a:ext cx="1419617" cy="325698"/>
          </a:xfrm>
          <a:prstGeom prst="rect">
            <a:avLst/>
          </a:prstGeom>
        </p:spPr>
      </p:pic>
      <p:sp>
        <p:nvSpPr>
          <p:cNvPr id="15" name="Freeform: Shape 41">
            <a:extLst>
              <a:ext uri="{FF2B5EF4-FFF2-40B4-BE49-F238E27FC236}">
                <a16:creationId xmlns:a16="http://schemas.microsoft.com/office/drawing/2014/main" id="{541202CC-94B5-442C-92E1-B478268C118E}"/>
              </a:ext>
            </a:extLst>
          </p:cNvPr>
          <p:cNvSpPr txBox="1">
            <a:spLocks/>
          </p:cNvSpPr>
          <p:nvPr userDrawn="1"/>
        </p:nvSpPr>
        <p:spPr>
          <a:xfrm rot="16200000">
            <a:off x="9347536" y="515572"/>
            <a:ext cx="520273" cy="520269"/>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6" name="TextBox 15">
            <a:extLst>
              <a:ext uri="{FF2B5EF4-FFF2-40B4-BE49-F238E27FC236}">
                <a16:creationId xmlns:a16="http://schemas.microsoft.com/office/drawing/2014/main" id="{42EDF6A8-A828-4C8E-8DCC-8294A4F43BB9}"/>
              </a:ext>
            </a:extLst>
          </p:cNvPr>
          <p:cNvSpPr txBox="1">
            <a:spLocks/>
          </p:cNvSpPr>
          <p:nvPr userDrawn="1"/>
        </p:nvSpPr>
        <p:spPr>
          <a:xfrm>
            <a:off x="7040088" y="0"/>
            <a:ext cx="2010727"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grpSp>
        <p:nvGrpSpPr>
          <p:cNvPr id="17" name="Group 16">
            <a:extLst>
              <a:ext uri="{FF2B5EF4-FFF2-40B4-BE49-F238E27FC236}">
                <a16:creationId xmlns:a16="http://schemas.microsoft.com/office/drawing/2014/main" id="{3A0999A1-9B1F-4556-BFDE-4CD504AEEEE7}"/>
              </a:ext>
            </a:extLst>
          </p:cNvPr>
          <p:cNvGrpSpPr/>
          <p:nvPr userDrawn="1"/>
        </p:nvGrpSpPr>
        <p:grpSpPr>
          <a:xfrm>
            <a:off x="6989946" y="244608"/>
            <a:ext cx="4971452" cy="549346"/>
            <a:chOff x="6989946" y="244608"/>
            <a:chExt cx="4971452" cy="549346"/>
          </a:xfrm>
        </p:grpSpPr>
        <p:sp>
          <p:nvSpPr>
            <p:cNvPr id="20" name="Freeform: Shape 19">
              <a:extLst>
                <a:ext uri="{FF2B5EF4-FFF2-40B4-BE49-F238E27FC236}">
                  <a16:creationId xmlns:a16="http://schemas.microsoft.com/office/drawing/2014/main" id="{1BFB8933-A4CE-469D-B507-8AA0924EC179}"/>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lvl="0"/>
              <a:endParaRPr lang="en-US"/>
            </a:p>
          </p:txBody>
        </p:sp>
        <p:sp>
          <p:nvSpPr>
            <p:cNvPr id="24" name="Freeform: Shape 23">
              <a:extLst>
                <a:ext uri="{FF2B5EF4-FFF2-40B4-BE49-F238E27FC236}">
                  <a16:creationId xmlns:a16="http://schemas.microsoft.com/office/drawing/2014/main" id="{2513E87F-820D-4A7A-9D31-A26D68EA0837}"/>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sp>
          <p:nvSpPr>
            <p:cNvPr id="25" name="Freeform: Shape 24">
              <a:extLst>
                <a:ext uri="{FF2B5EF4-FFF2-40B4-BE49-F238E27FC236}">
                  <a16:creationId xmlns:a16="http://schemas.microsoft.com/office/drawing/2014/main" id="{2CE497EA-D9C9-41D3-83F4-07E026FE6B00}"/>
                </a:ext>
              </a:extLst>
            </p:cNvPr>
            <p:cNvSpPr/>
            <p:nvPr userDrawn="1"/>
          </p:nvSpPr>
          <p:spPr>
            <a:xfrm rot="5400000">
              <a:off x="8941015"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sp>
          <p:nvSpPr>
            <p:cNvPr id="26" name="Freeform: Shape 25">
              <a:extLst>
                <a:ext uri="{FF2B5EF4-FFF2-40B4-BE49-F238E27FC236}">
                  <a16:creationId xmlns:a16="http://schemas.microsoft.com/office/drawing/2014/main" id="{8D6FD626-A54A-45F5-9E25-50C5D4A453EC}"/>
                </a:ext>
              </a:extLst>
            </p:cNvPr>
            <p:cNvSpPr/>
            <p:nvPr userDrawn="1"/>
          </p:nvSpPr>
          <p:spPr>
            <a:xfrm rot="5400000">
              <a:off x="9981382" y="374704"/>
              <a:ext cx="549346" cy="289153"/>
            </a:xfrm>
            <a:custGeom>
              <a:avLst/>
              <a:gdLst>
                <a:gd name="connsiteX0" fmla="*/ 520400 w 549346"/>
                <a:gd name="connsiteY0" fmla="*/ 28953 h 289153"/>
                <a:gd name="connsiteX1" fmla="*/ 520400 w 549346"/>
                <a:gd name="connsiteY1" fmla="*/ 9 h 289153"/>
                <a:gd name="connsiteX2" fmla="*/ 549346 w 549346"/>
                <a:gd name="connsiteY2" fmla="*/ 9 h 289153"/>
                <a:gd name="connsiteX3" fmla="*/ 549346 w 549346"/>
                <a:gd name="connsiteY3" fmla="*/ 28953 h 289153"/>
                <a:gd name="connsiteX4" fmla="*/ 520400 w 549346"/>
                <a:gd name="connsiteY4" fmla="*/ 289153 h 289153"/>
                <a:gd name="connsiteX5" fmla="*/ 520400 w 549346"/>
                <a:gd name="connsiteY5" fmla="*/ 260209 h 289153"/>
                <a:gd name="connsiteX6" fmla="*/ 549346 w 549346"/>
                <a:gd name="connsiteY6" fmla="*/ 260209 h 289153"/>
                <a:gd name="connsiteX7" fmla="*/ 549346 w 549346"/>
                <a:gd name="connsiteY7" fmla="*/ 289153 h 289153"/>
                <a:gd name="connsiteX8" fmla="*/ 260201 w 549346"/>
                <a:gd name="connsiteY8" fmla="*/ 289151 h 289153"/>
                <a:gd name="connsiteX9" fmla="*/ 260201 w 549346"/>
                <a:gd name="connsiteY9" fmla="*/ 260207 h 289153"/>
                <a:gd name="connsiteX10" fmla="*/ 289145 w 549346"/>
                <a:gd name="connsiteY10" fmla="*/ 260207 h 289153"/>
                <a:gd name="connsiteX11" fmla="*/ 289145 w 549346"/>
                <a:gd name="connsiteY11" fmla="*/ 289151 h 289153"/>
                <a:gd name="connsiteX12" fmla="*/ 0 w 549346"/>
                <a:gd name="connsiteY12" fmla="*/ 28949 h 289153"/>
                <a:gd name="connsiteX13" fmla="*/ 0 w 549346"/>
                <a:gd name="connsiteY13" fmla="*/ 0 h 289153"/>
                <a:gd name="connsiteX14" fmla="*/ 28944 w 549346"/>
                <a:gd name="connsiteY14" fmla="*/ 0 h 289153"/>
                <a:gd name="connsiteX15" fmla="*/ 28944 w 549346"/>
                <a:gd name="connsiteY15" fmla="*/ 28949 h 289153"/>
                <a:gd name="connsiteX16" fmla="*/ 0 w 549346"/>
                <a:gd name="connsiteY16" fmla="*/ 289149 h 289153"/>
                <a:gd name="connsiteX17" fmla="*/ 0 w 549346"/>
                <a:gd name="connsiteY17" fmla="*/ 260205 h 289153"/>
                <a:gd name="connsiteX18" fmla="*/ 28944 w 549346"/>
                <a:gd name="connsiteY18" fmla="*/ 260205 h 289153"/>
                <a:gd name="connsiteX19" fmla="*/ 28944 w 549346"/>
                <a:gd name="connsiteY19" fmla="*/ 289149 h 28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9346" h="289153">
                  <a:moveTo>
                    <a:pt x="520400" y="28953"/>
                  </a:moveTo>
                  <a:lnTo>
                    <a:pt x="520400" y="9"/>
                  </a:lnTo>
                  <a:lnTo>
                    <a:pt x="549346" y="9"/>
                  </a:lnTo>
                  <a:lnTo>
                    <a:pt x="549346" y="28953"/>
                  </a:lnTo>
                  <a:close/>
                  <a:moveTo>
                    <a:pt x="520400" y="289153"/>
                  </a:moveTo>
                  <a:lnTo>
                    <a:pt x="520400" y="260209"/>
                  </a:lnTo>
                  <a:lnTo>
                    <a:pt x="549346" y="260209"/>
                  </a:lnTo>
                  <a:lnTo>
                    <a:pt x="549346" y="289153"/>
                  </a:lnTo>
                  <a:close/>
                  <a:moveTo>
                    <a:pt x="260201" y="289151"/>
                  </a:moveTo>
                  <a:lnTo>
                    <a:pt x="260201" y="260207"/>
                  </a:lnTo>
                  <a:lnTo>
                    <a:pt x="289145" y="260207"/>
                  </a:lnTo>
                  <a:lnTo>
                    <a:pt x="289145" y="289151"/>
                  </a:lnTo>
                  <a:close/>
                  <a:moveTo>
                    <a:pt x="0" y="28949"/>
                  </a:moveTo>
                  <a:lnTo>
                    <a:pt x="0" y="0"/>
                  </a:lnTo>
                  <a:lnTo>
                    <a:pt x="28944" y="0"/>
                  </a:lnTo>
                  <a:lnTo>
                    <a:pt x="28944" y="28949"/>
                  </a:lnTo>
                  <a:close/>
                  <a:moveTo>
                    <a:pt x="0" y="289149"/>
                  </a:moveTo>
                  <a:lnTo>
                    <a:pt x="0" y="260205"/>
                  </a:lnTo>
                  <a:lnTo>
                    <a:pt x="28944" y="260205"/>
                  </a:lnTo>
                  <a:lnTo>
                    <a:pt x="28944" y="289149"/>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3352345161"/>
      </p:ext>
    </p:extLst>
  </p:cSld>
  <p:clrMap bg1="lt1" tx1="dk1" bg2="lt2" tx2="dk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 id="2147483978" r:id="rId12"/>
    <p:sldLayoutId id="2147483979" r:id="rId13"/>
    <p:sldLayoutId id="2147483980" r:id="rId14"/>
    <p:sldLayoutId id="2147483981" r:id="rId15"/>
    <p:sldLayoutId id="2147483982" r:id="rId16"/>
    <p:sldLayoutId id="2147483983" r:id="rId17"/>
    <p:sldLayoutId id="2147483984" r:id="rId18"/>
    <p:sldLayoutId id="2147483985" r:id="rId19"/>
    <p:sldLayoutId id="2147483986" r:id="rId20"/>
    <p:sldLayoutId id="2147483987" r:id="rId21"/>
    <p:sldLayoutId id="2147483988" r:id="rId22"/>
    <p:sldLayoutId id="2147483989" r:id="rId23"/>
    <p:sldLayoutId id="2147483990" r:id="rId24"/>
    <p:sldLayoutId id="2147483991" r:id="rId25"/>
    <p:sldLayoutId id="2147483992" r:id="rId26"/>
    <p:sldLayoutId id="2147483993" r:id="rId27"/>
    <p:sldLayoutId id="2147483994" r:id="rId28"/>
    <p:sldLayoutId id="2147483995" r:id="rId29"/>
    <p:sldLayoutId id="2147483996" r:id="rId30"/>
    <p:sldLayoutId id="2147483997" r:id="rId31"/>
  </p:sldLayoutIdLst>
  <p:hf sldNum="0" hdr="0" dt="0"/>
  <p:txStyles>
    <p:title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p:titleStyle>
    <p:body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2">
          <p15:clr>
            <a:srgbClr val="F26B43"/>
          </p15:clr>
        </p15:guide>
        <p15:guide id="2" pos="239">
          <p15:clr>
            <a:srgbClr val="F26B43"/>
          </p15:clr>
        </p15:guide>
        <p15:guide id="3" pos="7439">
          <p15:clr>
            <a:srgbClr val="F26B43"/>
          </p15:clr>
        </p15:guide>
        <p15:guide id="4" orient="horz" pos="660">
          <p15:clr>
            <a:srgbClr val="F26B43"/>
          </p15:clr>
        </p15:guide>
        <p15:guide id="5" orient="horz" pos="83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15.png"/><Relationship Id="rId1" Type="http://schemas.openxmlformats.org/officeDocument/2006/relationships/slideLayout" Target="../slideLayouts/slideLayout38.xml"/><Relationship Id="rId4" Type="http://schemas.openxmlformats.org/officeDocument/2006/relationships/image" Target="../media/image35.png"/></Relationships>
</file>

<file path=ppt/slides/_rels/slide1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5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5.png"/><Relationship Id="rId4" Type="http://schemas.openxmlformats.org/officeDocument/2006/relationships/notesSlide" Target="../notesSlides/notesSlide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3" Type="http://schemas.openxmlformats.org/officeDocument/2006/relationships/image" Target="../media/image37.jfif"/><Relationship Id="rId2" Type="http://schemas.openxmlformats.org/officeDocument/2006/relationships/image" Target="../media/image36.jpg"/><Relationship Id="rId1" Type="http://schemas.openxmlformats.org/officeDocument/2006/relationships/slideLayout" Target="../slideLayouts/slideLayout42.xml"/><Relationship Id="rId4" Type="http://schemas.openxmlformats.org/officeDocument/2006/relationships/image" Target="../media/image38.jfif"/></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59.png"/><Relationship Id="rId4" Type="http://schemas.openxmlformats.org/officeDocument/2006/relationships/notesSlide" Target="../notesSlides/notesSlide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0.png"/><Relationship Id="rId7" Type="http://schemas.openxmlformats.org/officeDocument/2006/relationships/image" Target="../media/image62.jpg"/><Relationship Id="rId2" Type="http://schemas.openxmlformats.org/officeDocument/2006/relationships/image" Target="../media/image14.png"/><Relationship Id="rId1" Type="http://schemas.openxmlformats.org/officeDocument/2006/relationships/slideLayout" Target="../slideLayouts/slideLayout17.xml"/><Relationship Id="rId6" Type="http://schemas.openxmlformats.org/officeDocument/2006/relationships/hyperlink" Target="https://app.highspot.com/embedded_content/c83ffcca41d6aa81f467a02ca41dfe1db71d97f3?overlay=true" TargetMode="External"/><Relationship Id="rId5" Type="http://schemas.openxmlformats.org/officeDocument/2006/relationships/image" Target="../media/image61.jpg"/><Relationship Id="rId4" Type="http://schemas.openxmlformats.org/officeDocument/2006/relationships/hyperlink" Target="https://app.highspot.com/embedded_content/8ae4057d95ae92e6504c4df2c4de044ee4fcee31?overlay=tru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4.png"/><Relationship Id="rId1" Type="http://schemas.openxmlformats.org/officeDocument/2006/relationships/slideLayout" Target="../slideLayouts/slideLayout17.xml"/><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67.png"/></Relationships>
</file>

<file path=ppt/slides/_rels/slide26.xml.rels><?xml version="1.0" encoding="UTF-8" standalone="yes"?>
<Relationships xmlns="http://schemas.openxmlformats.org/package/2006/relationships"><Relationship Id="rId3" Type="http://schemas.openxmlformats.org/officeDocument/2006/relationships/hyperlink" Target="https://docs.uipath.com/studio/docs/test-data-file" TargetMode="External"/><Relationship Id="rId2" Type="http://schemas.openxmlformats.org/officeDocument/2006/relationships/notesSlide" Target="../notesSlides/notesSlide9.xml"/><Relationship Id="rId1" Type="http://schemas.openxmlformats.org/officeDocument/2006/relationships/slideLayout" Target="../slideLayouts/slideLayout17.xml"/><Relationship Id="rId5" Type="http://schemas.openxmlformats.org/officeDocument/2006/relationships/hyperlink" Target="https://docs.uipath.com/studio/docs/data-service" TargetMode="External"/><Relationship Id="rId4" Type="http://schemas.openxmlformats.org/officeDocument/2006/relationships/hyperlink" Target="https://docs.uipath.com/studio/docs/auto-generated-test-data"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hyperlink" Target="https://app.highspot.com/embedded_content/6899ead747a19b595d7c3e3c324603bbe9bf6678?overlay=true" TargetMode="External"/><Relationship Id="rId1" Type="http://schemas.openxmlformats.org/officeDocument/2006/relationships/slideLayout" Target="../slideLayouts/slideLayout17.xml"/><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3" Type="http://schemas.openxmlformats.org/officeDocument/2006/relationships/hyperlink" Target="https://www.uipath.com/product/no-code-data-modeling" TargetMode="External"/><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70.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notesSlide" Target="../notesSlides/notesSlide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7.xml"/><Relationship Id="rId4" Type="http://schemas.openxmlformats.org/officeDocument/2006/relationships/image" Target="../media/image75.jpg"/></Relationships>
</file>

<file path=ppt/slides/_rels/slide31.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1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8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14.png"/><Relationship Id="rId1" Type="http://schemas.openxmlformats.org/officeDocument/2006/relationships/slideLayout" Target="../slideLayouts/slideLayout1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jpg"/></Relationships>
</file>

<file path=ppt/slides/_rels/slide3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90.pn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60.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44.xml"/><Relationship Id="rId5" Type="http://schemas.openxmlformats.org/officeDocument/2006/relationships/image" Target="../media/image42.png"/><Relationship Id="rId4" Type="http://schemas.openxmlformats.org/officeDocument/2006/relationships/image" Target="../media/image41.png"/></Relationships>
</file>

<file path=ppt/slides/_rels/slide40.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13.xml"/><Relationship Id="rId1" Type="http://schemas.openxmlformats.org/officeDocument/2006/relationships/slideLayout" Target="../slideLayouts/slideLayout19.xml"/><Relationship Id="rId5" Type="http://schemas.openxmlformats.org/officeDocument/2006/relationships/image" Target="../media/image94.jpg"/><Relationship Id="rId4" Type="http://schemas.openxmlformats.org/officeDocument/2006/relationships/hyperlink" Target="https://docs.uipath.com/orchestrator/docs/about-robots"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docs.uipath.com/studio/docs/about-libraries" TargetMode="External"/><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7.xml"/><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893"/>
            <a:ext cx="12186286" cy="6856214"/>
          </a:xfrm>
          <a:custGeom>
            <a:avLst/>
            <a:gdLst/>
            <a:ahLst/>
            <a:cxnLst/>
            <a:rect l="l" t="t" r="r" b="b"/>
            <a:pathLst>
              <a:path w="12189460" h="6858000">
                <a:moveTo>
                  <a:pt x="12188952" y="0"/>
                </a:moveTo>
                <a:lnTo>
                  <a:pt x="0" y="0"/>
                </a:lnTo>
                <a:lnTo>
                  <a:pt x="0" y="6858000"/>
                </a:lnTo>
                <a:lnTo>
                  <a:pt x="12188952" y="6858000"/>
                </a:lnTo>
                <a:lnTo>
                  <a:pt x="12188952" y="0"/>
                </a:lnTo>
                <a:close/>
              </a:path>
            </a:pathLst>
          </a:custGeom>
          <a:solidFill>
            <a:srgbClr val="57585B"/>
          </a:solidFill>
        </p:spPr>
        <p:txBody>
          <a:bodyPr wrap="square" lIns="0" tIns="0" rIns="0" bIns="0" rtlCol="0"/>
          <a:lstStyle/>
          <a:p>
            <a:pPr defTabSz="914126"/>
            <a:endParaRPr sz="1799" kern="0">
              <a:solidFill>
                <a:sysClr val="windowText" lastClr="000000"/>
              </a:solidFill>
            </a:endParaRPr>
          </a:p>
        </p:txBody>
      </p:sp>
      <p:grpSp>
        <p:nvGrpSpPr>
          <p:cNvPr id="3" name="object 3"/>
          <p:cNvGrpSpPr/>
          <p:nvPr/>
        </p:nvGrpSpPr>
        <p:grpSpPr>
          <a:xfrm>
            <a:off x="-1" y="893"/>
            <a:ext cx="12186286" cy="6856214"/>
            <a:chOff x="0" y="0"/>
            <a:chExt cx="12189460" cy="6858000"/>
          </a:xfrm>
        </p:grpSpPr>
        <p:pic>
          <p:nvPicPr>
            <p:cNvPr id="4" name="object 4"/>
            <p:cNvPicPr/>
            <p:nvPr/>
          </p:nvPicPr>
          <p:blipFill>
            <a:blip r:embed="rId2" cstate="print"/>
            <a:stretch>
              <a:fillRect/>
            </a:stretch>
          </p:blipFill>
          <p:spPr>
            <a:xfrm>
              <a:off x="431291" y="6080759"/>
              <a:ext cx="2446020" cy="560832"/>
            </a:xfrm>
            <a:prstGeom prst="rect">
              <a:avLst/>
            </a:prstGeom>
          </p:spPr>
        </p:pic>
        <p:pic>
          <p:nvPicPr>
            <p:cNvPr id="5" name="object 5"/>
            <p:cNvPicPr/>
            <p:nvPr/>
          </p:nvPicPr>
          <p:blipFill>
            <a:blip r:embed="rId3" cstate="print"/>
            <a:stretch>
              <a:fillRect/>
            </a:stretch>
          </p:blipFill>
          <p:spPr>
            <a:xfrm>
              <a:off x="0" y="22856"/>
              <a:ext cx="12188951" cy="6835139"/>
            </a:xfrm>
            <a:prstGeom prst="rect">
              <a:avLst/>
            </a:prstGeom>
          </p:spPr>
        </p:pic>
        <p:sp>
          <p:nvSpPr>
            <p:cNvPr id="6" name="object 6"/>
            <p:cNvSpPr/>
            <p:nvPr/>
          </p:nvSpPr>
          <p:spPr>
            <a:xfrm>
              <a:off x="8153193" y="0"/>
              <a:ext cx="4036060" cy="3750310"/>
            </a:xfrm>
            <a:custGeom>
              <a:avLst/>
              <a:gdLst/>
              <a:ahLst/>
              <a:cxnLst/>
              <a:rect l="l" t="t" r="r" b="b"/>
              <a:pathLst>
                <a:path w="4036059" h="3750310">
                  <a:moveTo>
                    <a:pt x="2144851" y="0"/>
                  </a:moveTo>
                  <a:lnTo>
                    <a:pt x="0" y="0"/>
                  </a:lnTo>
                  <a:lnTo>
                    <a:pt x="851" y="7691"/>
                  </a:lnTo>
                  <a:lnTo>
                    <a:pt x="6735" y="55833"/>
                  </a:lnTo>
                  <a:lnTo>
                    <a:pt x="13169" y="103918"/>
                  </a:lnTo>
                  <a:lnTo>
                    <a:pt x="20153" y="151941"/>
                  </a:lnTo>
                  <a:lnTo>
                    <a:pt x="27705" y="200002"/>
                  </a:lnTo>
                  <a:lnTo>
                    <a:pt x="35771" y="247782"/>
                  </a:lnTo>
                  <a:lnTo>
                    <a:pt x="44405" y="295589"/>
                  </a:lnTo>
                  <a:lnTo>
                    <a:pt x="53588" y="343314"/>
                  </a:lnTo>
                  <a:lnTo>
                    <a:pt x="63322" y="390952"/>
                  </a:lnTo>
                  <a:lnTo>
                    <a:pt x="73605" y="438497"/>
                  </a:lnTo>
                  <a:lnTo>
                    <a:pt x="84439" y="485945"/>
                  </a:lnTo>
                  <a:lnTo>
                    <a:pt x="95822" y="533290"/>
                  </a:lnTo>
                  <a:lnTo>
                    <a:pt x="107755" y="580528"/>
                  </a:lnTo>
                  <a:lnTo>
                    <a:pt x="120238" y="627652"/>
                  </a:lnTo>
                  <a:lnTo>
                    <a:pt x="133271" y="674659"/>
                  </a:lnTo>
                  <a:lnTo>
                    <a:pt x="146854" y="721543"/>
                  </a:lnTo>
                  <a:lnTo>
                    <a:pt x="160986" y="768299"/>
                  </a:lnTo>
                  <a:lnTo>
                    <a:pt x="175669" y="814921"/>
                  </a:lnTo>
                  <a:lnTo>
                    <a:pt x="190902" y="861406"/>
                  </a:lnTo>
                  <a:lnTo>
                    <a:pt x="206684" y="907747"/>
                  </a:lnTo>
                  <a:lnTo>
                    <a:pt x="223017" y="953939"/>
                  </a:lnTo>
                  <a:lnTo>
                    <a:pt x="239899" y="999979"/>
                  </a:lnTo>
                  <a:lnTo>
                    <a:pt x="257331" y="1045859"/>
                  </a:lnTo>
                  <a:lnTo>
                    <a:pt x="275313" y="1091576"/>
                  </a:lnTo>
                  <a:lnTo>
                    <a:pt x="293846" y="1137124"/>
                  </a:lnTo>
                  <a:lnTo>
                    <a:pt x="312928" y="1182498"/>
                  </a:lnTo>
                  <a:lnTo>
                    <a:pt x="332560" y="1227693"/>
                  </a:lnTo>
                  <a:lnTo>
                    <a:pt x="352742" y="1272704"/>
                  </a:lnTo>
                  <a:lnTo>
                    <a:pt x="373474" y="1317526"/>
                  </a:lnTo>
                  <a:lnTo>
                    <a:pt x="394756" y="1362154"/>
                  </a:lnTo>
                  <a:lnTo>
                    <a:pt x="416588" y="1406582"/>
                  </a:lnTo>
                  <a:lnTo>
                    <a:pt x="438970" y="1450806"/>
                  </a:lnTo>
                  <a:lnTo>
                    <a:pt x="461901" y="1494820"/>
                  </a:lnTo>
                  <a:lnTo>
                    <a:pt x="485383" y="1538620"/>
                  </a:lnTo>
                  <a:lnTo>
                    <a:pt x="509415" y="1582200"/>
                  </a:lnTo>
                  <a:lnTo>
                    <a:pt x="533997" y="1625555"/>
                  </a:lnTo>
                  <a:lnTo>
                    <a:pt x="559129" y="1668681"/>
                  </a:lnTo>
                  <a:lnTo>
                    <a:pt x="584810" y="1711571"/>
                  </a:lnTo>
                  <a:lnTo>
                    <a:pt x="611042" y="1754221"/>
                  </a:lnTo>
                  <a:lnTo>
                    <a:pt x="637824" y="1796626"/>
                  </a:lnTo>
                  <a:lnTo>
                    <a:pt x="665155" y="1838781"/>
                  </a:lnTo>
                  <a:lnTo>
                    <a:pt x="693037" y="1880680"/>
                  </a:lnTo>
                  <a:lnTo>
                    <a:pt x="721469" y="1922319"/>
                  </a:lnTo>
                  <a:lnTo>
                    <a:pt x="750450" y="1963693"/>
                  </a:lnTo>
                  <a:lnTo>
                    <a:pt x="779982" y="2004796"/>
                  </a:lnTo>
                  <a:lnTo>
                    <a:pt x="810064" y="2045623"/>
                  </a:lnTo>
                  <a:lnTo>
                    <a:pt x="840695" y="2086169"/>
                  </a:lnTo>
                  <a:lnTo>
                    <a:pt x="871877" y="2126429"/>
                  </a:lnTo>
                  <a:lnTo>
                    <a:pt x="903609" y="2166398"/>
                  </a:lnTo>
                  <a:lnTo>
                    <a:pt x="935890" y="2206072"/>
                  </a:lnTo>
                  <a:lnTo>
                    <a:pt x="968722" y="2245444"/>
                  </a:lnTo>
                  <a:lnTo>
                    <a:pt x="1002104" y="2284509"/>
                  </a:lnTo>
                  <a:lnTo>
                    <a:pt x="1036036" y="2323264"/>
                  </a:lnTo>
                  <a:lnTo>
                    <a:pt x="1070518" y="2361702"/>
                  </a:lnTo>
                  <a:lnTo>
                    <a:pt x="1105549" y="2399818"/>
                  </a:lnTo>
                  <a:lnTo>
                    <a:pt x="1141131" y="2437608"/>
                  </a:lnTo>
                  <a:lnTo>
                    <a:pt x="1177263" y="2475065"/>
                  </a:lnTo>
                  <a:lnTo>
                    <a:pt x="1213945" y="2512187"/>
                  </a:lnTo>
                  <a:lnTo>
                    <a:pt x="1250870" y="2548676"/>
                  </a:lnTo>
                  <a:lnTo>
                    <a:pt x="1288128" y="2584621"/>
                  </a:lnTo>
                  <a:lnTo>
                    <a:pt x="1325714" y="2620022"/>
                  </a:lnTo>
                  <a:lnTo>
                    <a:pt x="1363624" y="2654879"/>
                  </a:lnTo>
                  <a:lnTo>
                    <a:pt x="1401851" y="2689192"/>
                  </a:lnTo>
                  <a:lnTo>
                    <a:pt x="1440392" y="2722960"/>
                  </a:lnTo>
                  <a:lnTo>
                    <a:pt x="1479242" y="2756184"/>
                  </a:lnTo>
                  <a:lnTo>
                    <a:pt x="1518394" y="2788864"/>
                  </a:lnTo>
                  <a:lnTo>
                    <a:pt x="1557844" y="2821000"/>
                  </a:lnTo>
                  <a:lnTo>
                    <a:pt x="1597588" y="2852592"/>
                  </a:lnTo>
                  <a:lnTo>
                    <a:pt x="1637620" y="2883639"/>
                  </a:lnTo>
                  <a:lnTo>
                    <a:pt x="1677935" y="2914143"/>
                  </a:lnTo>
                  <a:lnTo>
                    <a:pt x="1718528" y="2944102"/>
                  </a:lnTo>
                  <a:lnTo>
                    <a:pt x="1759395" y="2973517"/>
                  </a:lnTo>
                  <a:lnTo>
                    <a:pt x="1800529" y="3002387"/>
                  </a:lnTo>
                  <a:lnTo>
                    <a:pt x="1841927" y="3030714"/>
                  </a:lnTo>
                  <a:lnTo>
                    <a:pt x="1883583" y="3058496"/>
                  </a:lnTo>
                  <a:lnTo>
                    <a:pt x="1925492" y="3085734"/>
                  </a:lnTo>
                  <a:lnTo>
                    <a:pt x="1967649" y="3112428"/>
                  </a:lnTo>
                  <a:lnTo>
                    <a:pt x="2010049" y="3138578"/>
                  </a:lnTo>
                  <a:lnTo>
                    <a:pt x="2052687" y="3164184"/>
                  </a:lnTo>
                  <a:lnTo>
                    <a:pt x="2095558" y="3189245"/>
                  </a:lnTo>
                  <a:lnTo>
                    <a:pt x="2138658" y="3213762"/>
                  </a:lnTo>
                  <a:lnTo>
                    <a:pt x="2181980" y="3237735"/>
                  </a:lnTo>
                  <a:lnTo>
                    <a:pt x="2225521" y="3261164"/>
                  </a:lnTo>
                  <a:lnTo>
                    <a:pt x="2269274" y="3284048"/>
                  </a:lnTo>
                  <a:lnTo>
                    <a:pt x="2313236" y="3306389"/>
                  </a:lnTo>
                  <a:lnTo>
                    <a:pt x="2357401" y="3328185"/>
                  </a:lnTo>
                  <a:lnTo>
                    <a:pt x="2401763" y="3349437"/>
                  </a:lnTo>
                  <a:lnTo>
                    <a:pt x="2446319" y="3370145"/>
                  </a:lnTo>
                  <a:lnTo>
                    <a:pt x="2491063" y="3390309"/>
                  </a:lnTo>
                  <a:lnTo>
                    <a:pt x="2535990" y="3409928"/>
                  </a:lnTo>
                  <a:lnTo>
                    <a:pt x="2581094" y="3429003"/>
                  </a:lnTo>
                  <a:lnTo>
                    <a:pt x="2626372" y="3447534"/>
                  </a:lnTo>
                  <a:lnTo>
                    <a:pt x="2671818" y="3465521"/>
                  </a:lnTo>
                  <a:lnTo>
                    <a:pt x="2717427" y="3482964"/>
                  </a:lnTo>
                  <a:lnTo>
                    <a:pt x="2763193" y="3499862"/>
                  </a:lnTo>
                  <a:lnTo>
                    <a:pt x="2809113" y="3516217"/>
                  </a:lnTo>
                  <a:lnTo>
                    <a:pt x="2855180" y="3532027"/>
                  </a:lnTo>
                  <a:lnTo>
                    <a:pt x="2901391" y="3547293"/>
                  </a:lnTo>
                  <a:lnTo>
                    <a:pt x="2947740" y="3562015"/>
                  </a:lnTo>
                  <a:lnTo>
                    <a:pt x="2994221" y="3576192"/>
                  </a:lnTo>
                  <a:lnTo>
                    <a:pt x="3040830" y="3589825"/>
                  </a:lnTo>
                  <a:lnTo>
                    <a:pt x="3087563" y="3602915"/>
                  </a:lnTo>
                  <a:lnTo>
                    <a:pt x="3134413" y="3615460"/>
                  </a:lnTo>
                  <a:lnTo>
                    <a:pt x="3181376" y="3627460"/>
                  </a:lnTo>
                  <a:lnTo>
                    <a:pt x="3228447" y="3638917"/>
                  </a:lnTo>
                  <a:lnTo>
                    <a:pt x="3275621" y="3649829"/>
                  </a:lnTo>
                  <a:lnTo>
                    <a:pt x="3322892" y="3660197"/>
                  </a:lnTo>
                  <a:lnTo>
                    <a:pt x="3370257" y="3670021"/>
                  </a:lnTo>
                  <a:lnTo>
                    <a:pt x="3417709" y="3679301"/>
                  </a:lnTo>
                  <a:lnTo>
                    <a:pt x="3465245" y="3688037"/>
                  </a:lnTo>
                  <a:lnTo>
                    <a:pt x="3512858" y="3696228"/>
                  </a:lnTo>
                  <a:lnTo>
                    <a:pt x="3560544" y="3703876"/>
                  </a:lnTo>
                  <a:lnTo>
                    <a:pt x="3608298" y="3710979"/>
                  </a:lnTo>
                  <a:lnTo>
                    <a:pt x="3656114" y="3717538"/>
                  </a:lnTo>
                  <a:lnTo>
                    <a:pt x="3703989" y="3723552"/>
                  </a:lnTo>
                  <a:lnTo>
                    <a:pt x="3751916" y="3729023"/>
                  </a:lnTo>
                  <a:lnTo>
                    <a:pt x="3799891" y="3733949"/>
                  </a:lnTo>
                  <a:lnTo>
                    <a:pt x="3847909" y="3738331"/>
                  </a:lnTo>
                  <a:lnTo>
                    <a:pt x="3895964" y="3742169"/>
                  </a:lnTo>
                  <a:lnTo>
                    <a:pt x="3944053" y="3745463"/>
                  </a:lnTo>
                  <a:lnTo>
                    <a:pt x="3992169" y="3748212"/>
                  </a:lnTo>
                  <a:lnTo>
                    <a:pt x="4035758" y="3750209"/>
                  </a:lnTo>
                  <a:lnTo>
                    <a:pt x="4035758" y="1629919"/>
                  </a:lnTo>
                  <a:lnTo>
                    <a:pt x="4003396" y="1627111"/>
                  </a:lnTo>
                  <a:lnTo>
                    <a:pt x="3956245" y="1621961"/>
                  </a:lnTo>
                  <a:lnTo>
                    <a:pt x="3909198" y="1615761"/>
                  </a:lnTo>
                  <a:lnTo>
                    <a:pt x="3862272" y="1608510"/>
                  </a:lnTo>
                  <a:lnTo>
                    <a:pt x="3815486" y="1600208"/>
                  </a:lnTo>
                  <a:lnTo>
                    <a:pt x="3768860" y="1590855"/>
                  </a:lnTo>
                  <a:lnTo>
                    <a:pt x="3722412" y="1580451"/>
                  </a:lnTo>
                  <a:lnTo>
                    <a:pt x="3676161" y="1568997"/>
                  </a:lnTo>
                  <a:lnTo>
                    <a:pt x="3630127" y="1556491"/>
                  </a:lnTo>
                  <a:lnTo>
                    <a:pt x="3584328" y="1542934"/>
                  </a:lnTo>
                  <a:lnTo>
                    <a:pt x="3538783" y="1528327"/>
                  </a:lnTo>
                  <a:lnTo>
                    <a:pt x="3493512" y="1512669"/>
                  </a:lnTo>
                  <a:lnTo>
                    <a:pt x="3448533" y="1495959"/>
                  </a:lnTo>
                  <a:lnTo>
                    <a:pt x="3403865" y="1478199"/>
                  </a:lnTo>
                  <a:lnTo>
                    <a:pt x="3359527" y="1459388"/>
                  </a:lnTo>
                  <a:lnTo>
                    <a:pt x="3315538" y="1439527"/>
                  </a:lnTo>
                  <a:lnTo>
                    <a:pt x="3271918" y="1418614"/>
                  </a:lnTo>
                  <a:lnTo>
                    <a:pt x="3228684" y="1396650"/>
                  </a:lnTo>
                  <a:lnTo>
                    <a:pt x="3185857" y="1373636"/>
                  </a:lnTo>
                  <a:lnTo>
                    <a:pt x="3143455" y="1349570"/>
                  </a:lnTo>
                  <a:lnTo>
                    <a:pt x="3101497" y="1324454"/>
                  </a:lnTo>
                  <a:lnTo>
                    <a:pt x="3060002" y="1298287"/>
                  </a:lnTo>
                  <a:lnTo>
                    <a:pt x="3018989" y="1271069"/>
                  </a:lnTo>
                  <a:lnTo>
                    <a:pt x="2978477" y="1242800"/>
                  </a:lnTo>
                  <a:lnTo>
                    <a:pt x="2938484" y="1213480"/>
                  </a:lnTo>
                  <a:lnTo>
                    <a:pt x="2899031" y="1183109"/>
                  </a:lnTo>
                  <a:lnTo>
                    <a:pt x="2860136" y="1151687"/>
                  </a:lnTo>
                  <a:lnTo>
                    <a:pt x="2821817" y="1119215"/>
                  </a:lnTo>
                  <a:lnTo>
                    <a:pt x="2784095" y="1085691"/>
                  </a:lnTo>
                  <a:lnTo>
                    <a:pt x="2746987" y="1051117"/>
                  </a:lnTo>
                  <a:lnTo>
                    <a:pt x="2710513" y="1015491"/>
                  </a:lnTo>
                  <a:lnTo>
                    <a:pt x="2673570" y="977634"/>
                  </a:lnTo>
                  <a:lnTo>
                    <a:pt x="2637757" y="939094"/>
                  </a:lnTo>
                  <a:lnTo>
                    <a:pt x="2603076" y="899893"/>
                  </a:lnTo>
                  <a:lnTo>
                    <a:pt x="2569525" y="860051"/>
                  </a:lnTo>
                  <a:lnTo>
                    <a:pt x="2537105" y="819589"/>
                  </a:lnTo>
                  <a:lnTo>
                    <a:pt x="2505817" y="778530"/>
                  </a:lnTo>
                  <a:lnTo>
                    <a:pt x="2475659" y="736894"/>
                  </a:lnTo>
                  <a:lnTo>
                    <a:pt x="2446633" y="694703"/>
                  </a:lnTo>
                  <a:lnTo>
                    <a:pt x="2418738" y="651977"/>
                  </a:lnTo>
                  <a:lnTo>
                    <a:pt x="2391974" y="608739"/>
                  </a:lnTo>
                  <a:lnTo>
                    <a:pt x="2366342" y="565008"/>
                  </a:lnTo>
                  <a:lnTo>
                    <a:pt x="2341841" y="520807"/>
                  </a:lnTo>
                  <a:lnTo>
                    <a:pt x="2318472" y="476156"/>
                  </a:lnTo>
                  <a:lnTo>
                    <a:pt x="2296234" y="431077"/>
                  </a:lnTo>
                  <a:lnTo>
                    <a:pt x="2275128" y="385591"/>
                  </a:lnTo>
                  <a:lnTo>
                    <a:pt x="2255154" y="339720"/>
                  </a:lnTo>
                  <a:lnTo>
                    <a:pt x="2236311" y="293483"/>
                  </a:lnTo>
                  <a:lnTo>
                    <a:pt x="2218600" y="246904"/>
                  </a:lnTo>
                  <a:lnTo>
                    <a:pt x="2201987" y="199898"/>
                  </a:lnTo>
                  <a:lnTo>
                    <a:pt x="2186574" y="152799"/>
                  </a:lnTo>
                  <a:lnTo>
                    <a:pt x="2172259" y="105317"/>
                  </a:lnTo>
                  <a:lnTo>
                    <a:pt x="2159077" y="57576"/>
                  </a:lnTo>
                  <a:lnTo>
                    <a:pt x="2147026" y="9597"/>
                  </a:lnTo>
                  <a:lnTo>
                    <a:pt x="2144851" y="0"/>
                  </a:lnTo>
                  <a:close/>
                </a:path>
              </a:pathLst>
            </a:custGeom>
            <a:solidFill>
              <a:srgbClr val="FFFFFF">
                <a:alpha val="10195"/>
              </a:srgbClr>
            </a:solidFill>
          </p:spPr>
          <p:txBody>
            <a:bodyPr wrap="square" lIns="0" tIns="0" rIns="0" bIns="0" rtlCol="0"/>
            <a:lstStyle/>
            <a:p>
              <a:pPr defTabSz="914126"/>
              <a:endParaRPr sz="1799" kern="0">
                <a:solidFill>
                  <a:sysClr val="windowText" lastClr="000000"/>
                </a:solidFill>
              </a:endParaRPr>
            </a:p>
          </p:txBody>
        </p:sp>
        <p:pic>
          <p:nvPicPr>
            <p:cNvPr id="7" name="object 7"/>
            <p:cNvPicPr/>
            <p:nvPr/>
          </p:nvPicPr>
          <p:blipFill>
            <a:blip r:embed="rId2" cstate="print"/>
            <a:stretch>
              <a:fillRect/>
            </a:stretch>
          </p:blipFill>
          <p:spPr>
            <a:xfrm>
              <a:off x="431291" y="6080759"/>
              <a:ext cx="2446020" cy="560832"/>
            </a:xfrm>
            <a:prstGeom prst="rect">
              <a:avLst/>
            </a:prstGeom>
          </p:spPr>
        </p:pic>
      </p:grpSp>
      <p:sp>
        <p:nvSpPr>
          <p:cNvPr id="8" name="object 8"/>
          <p:cNvSpPr txBox="1">
            <a:spLocks noGrp="1"/>
          </p:cNvSpPr>
          <p:nvPr>
            <p:ph type="title"/>
          </p:nvPr>
        </p:nvSpPr>
        <p:spPr>
          <a:xfrm>
            <a:off x="259010" y="2328959"/>
            <a:ext cx="6802190" cy="1260946"/>
          </a:xfrm>
          <a:prstGeom prst="rect">
            <a:avLst/>
          </a:prstGeom>
          <a:solidFill>
            <a:srgbClr val="FFFFFF">
              <a:alpha val="65097"/>
            </a:srgbClr>
          </a:solidFill>
        </p:spPr>
        <p:txBody>
          <a:bodyPr vert="horz" wrap="square" lIns="0" tIns="151725" rIns="0" bIns="0" rtlCol="0">
            <a:spAutoFit/>
          </a:bodyPr>
          <a:lstStyle/>
          <a:p>
            <a:pPr marL="225992">
              <a:spcBef>
                <a:spcPts val="1195"/>
              </a:spcBef>
            </a:pPr>
            <a:r>
              <a:rPr lang="en-US" dirty="0">
                <a:solidFill>
                  <a:srgbClr val="000000"/>
                </a:solidFill>
              </a:rPr>
              <a:t>Test Automation using </a:t>
            </a:r>
            <a:r>
              <a:rPr dirty="0">
                <a:solidFill>
                  <a:srgbClr val="000000"/>
                </a:solidFill>
              </a:rPr>
              <a:t>UiPath</a:t>
            </a:r>
            <a:r>
              <a:rPr spc="-170" dirty="0">
                <a:solidFill>
                  <a:srgbClr val="000000"/>
                </a:solidFill>
              </a:rPr>
              <a:t> </a:t>
            </a:r>
            <a:r>
              <a:rPr spc="-20" dirty="0">
                <a:solidFill>
                  <a:srgbClr val="000000"/>
                </a:solidFill>
              </a:rPr>
              <a:t>Test</a:t>
            </a:r>
            <a:r>
              <a:rPr spc="-170" dirty="0">
                <a:solidFill>
                  <a:srgbClr val="000000"/>
                </a:solidFill>
              </a:rPr>
              <a:t> </a:t>
            </a:r>
            <a:r>
              <a:rPr spc="-10" dirty="0">
                <a:solidFill>
                  <a:srgbClr val="000000"/>
                </a:solidFill>
              </a:rPr>
              <a:t>Suite</a:t>
            </a:r>
            <a:r>
              <a:rPr lang="en-US" spc="-10" dirty="0">
                <a:solidFill>
                  <a:srgbClr val="000000"/>
                </a:solidFill>
              </a:rPr>
              <a:t> – Developer Series</a:t>
            </a:r>
            <a:endParaRPr spc="-10" dirty="0">
              <a:solidFill>
                <a:srgbClr val="000000"/>
              </a:solidFill>
            </a:endParaRPr>
          </a:p>
        </p:txBody>
      </p:sp>
      <p:sp>
        <p:nvSpPr>
          <p:cNvPr id="9" name="object 9"/>
          <p:cNvSpPr txBox="1"/>
          <p:nvPr/>
        </p:nvSpPr>
        <p:spPr>
          <a:xfrm>
            <a:off x="338035" y="3660080"/>
            <a:ext cx="1935265" cy="449462"/>
          </a:xfrm>
          <a:prstGeom prst="rect">
            <a:avLst/>
          </a:prstGeom>
        </p:spPr>
        <p:txBody>
          <a:bodyPr vert="horz" wrap="square" lIns="0" tIns="76815" rIns="0" bIns="0" rtlCol="0">
            <a:spAutoFit/>
          </a:bodyPr>
          <a:lstStyle/>
          <a:p>
            <a:pPr marL="12696" marR="5078" defTabSz="914126">
              <a:lnSpc>
                <a:spcPts val="2859"/>
              </a:lnSpc>
              <a:spcBef>
                <a:spcPts val="605"/>
              </a:spcBef>
            </a:pPr>
            <a:r>
              <a:rPr lang="en-US" sz="2799" b="1" kern="0" spc="-90" dirty="0">
                <a:solidFill>
                  <a:srgbClr val="FFFFFF"/>
                </a:solidFill>
                <a:latin typeface="Arial"/>
                <a:cs typeface="Arial"/>
              </a:rPr>
              <a:t>Part 2 of 4</a:t>
            </a:r>
            <a:endParaRPr lang="en-US" sz="2799" kern="0" dirty="0">
              <a:solidFill>
                <a:sysClr val="windowText" lastClr="000000"/>
              </a:solidFill>
              <a:latin typeface="Arial"/>
              <a:cs typeface="Arial"/>
            </a:endParaRPr>
          </a:p>
        </p:txBody>
      </p:sp>
      <p:sp>
        <p:nvSpPr>
          <p:cNvPr id="11" name="object 11"/>
          <p:cNvSpPr/>
          <p:nvPr/>
        </p:nvSpPr>
        <p:spPr>
          <a:xfrm>
            <a:off x="2779052" y="4315736"/>
            <a:ext cx="2120983" cy="2119713"/>
          </a:xfrm>
          <a:custGeom>
            <a:avLst/>
            <a:gdLst/>
            <a:ahLst/>
            <a:cxnLst/>
            <a:rect l="l" t="t" r="r" b="b"/>
            <a:pathLst>
              <a:path w="2121535" h="2120265">
                <a:moveTo>
                  <a:pt x="1060703" y="0"/>
                </a:moveTo>
                <a:lnTo>
                  <a:pt x="1012147" y="1090"/>
                </a:lnTo>
                <a:lnTo>
                  <a:pt x="964152" y="4332"/>
                </a:lnTo>
                <a:lnTo>
                  <a:pt x="916764" y="9676"/>
                </a:lnTo>
                <a:lnTo>
                  <a:pt x="870030" y="17078"/>
                </a:lnTo>
                <a:lnTo>
                  <a:pt x="823997" y="26490"/>
                </a:lnTo>
                <a:lnTo>
                  <a:pt x="778712" y="37865"/>
                </a:lnTo>
                <a:lnTo>
                  <a:pt x="734222" y="51156"/>
                </a:lnTo>
                <a:lnTo>
                  <a:pt x="690573" y="66318"/>
                </a:lnTo>
                <a:lnTo>
                  <a:pt x="647813" y="83302"/>
                </a:lnTo>
                <a:lnTo>
                  <a:pt x="605987" y="102062"/>
                </a:lnTo>
                <a:lnTo>
                  <a:pt x="565143" y="122551"/>
                </a:lnTo>
                <a:lnTo>
                  <a:pt x="525328" y="144723"/>
                </a:lnTo>
                <a:lnTo>
                  <a:pt x="486588" y="168531"/>
                </a:lnTo>
                <a:lnTo>
                  <a:pt x="448970" y="193927"/>
                </a:lnTo>
                <a:lnTo>
                  <a:pt x="412522" y="220866"/>
                </a:lnTo>
                <a:lnTo>
                  <a:pt x="377289" y="249300"/>
                </a:lnTo>
                <a:lnTo>
                  <a:pt x="343318" y="279183"/>
                </a:lnTo>
                <a:lnTo>
                  <a:pt x="310657" y="310467"/>
                </a:lnTo>
                <a:lnTo>
                  <a:pt x="279352" y="343106"/>
                </a:lnTo>
                <a:lnTo>
                  <a:pt x="249450" y="377054"/>
                </a:lnTo>
                <a:lnTo>
                  <a:pt x="220998" y="412262"/>
                </a:lnTo>
                <a:lnTo>
                  <a:pt x="194042" y="448686"/>
                </a:lnTo>
                <a:lnTo>
                  <a:pt x="168630" y="486277"/>
                </a:lnTo>
                <a:lnTo>
                  <a:pt x="144808" y="524989"/>
                </a:lnTo>
                <a:lnTo>
                  <a:pt x="122622" y="564776"/>
                </a:lnTo>
                <a:lnTo>
                  <a:pt x="102121" y="605590"/>
                </a:lnTo>
                <a:lnTo>
                  <a:pt x="83349" y="647384"/>
                </a:lnTo>
                <a:lnTo>
                  <a:pt x="66355" y="690112"/>
                </a:lnTo>
                <a:lnTo>
                  <a:pt x="51185" y="733728"/>
                </a:lnTo>
                <a:lnTo>
                  <a:pt x="37886" y="778183"/>
                </a:lnTo>
                <a:lnTo>
                  <a:pt x="26505" y="823432"/>
                </a:lnTo>
                <a:lnTo>
                  <a:pt x="17088" y="869428"/>
                </a:lnTo>
                <a:lnTo>
                  <a:pt x="9682" y="916123"/>
                </a:lnTo>
                <a:lnTo>
                  <a:pt x="4334" y="963472"/>
                </a:lnTo>
                <a:lnTo>
                  <a:pt x="1091" y="1011427"/>
                </a:lnTo>
                <a:lnTo>
                  <a:pt x="0" y="1059941"/>
                </a:lnTo>
                <a:lnTo>
                  <a:pt x="1091" y="1108460"/>
                </a:lnTo>
                <a:lnTo>
                  <a:pt x="4334" y="1156418"/>
                </a:lnTo>
                <a:lnTo>
                  <a:pt x="9682" y="1203770"/>
                </a:lnTo>
                <a:lnTo>
                  <a:pt x="17088" y="1250468"/>
                </a:lnTo>
                <a:lnTo>
                  <a:pt x="26505" y="1296466"/>
                </a:lnTo>
                <a:lnTo>
                  <a:pt x="37886" y="1341717"/>
                </a:lnTo>
                <a:lnTo>
                  <a:pt x="51185" y="1386175"/>
                </a:lnTo>
                <a:lnTo>
                  <a:pt x="66355" y="1429791"/>
                </a:lnTo>
                <a:lnTo>
                  <a:pt x="83349" y="1472520"/>
                </a:lnTo>
                <a:lnTo>
                  <a:pt x="102121" y="1514316"/>
                </a:lnTo>
                <a:lnTo>
                  <a:pt x="122622" y="1555130"/>
                </a:lnTo>
                <a:lnTo>
                  <a:pt x="144808" y="1594916"/>
                </a:lnTo>
                <a:lnTo>
                  <a:pt x="168630" y="1633628"/>
                </a:lnTo>
                <a:lnTo>
                  <a:pt x="194042" y="1671219"/>
                </a:lnTo>
                <a:lnTo>
                  <a:pt x="220998" y="1707642"/>
                </a:lnTo>
                <a:lnTo>
                  <a:pt x="249450" y="1742850"/>
                </a:lnTo>
                <a:lnTo>
                  <a:pt x="279352" y="1776797"/>
                </a:lnTo>
                <a:lnTo>
                  <a:pt x="310657" y="1809435"/>
                </a:lnTo>
                <a:lnTo>
                  <a:pt x="343318" y="1840718"/>
                </a:lnTo>
                <a:lnTo>
                  <a:pt x="377289" y="1870600"/>
                </a:lnTo>
                <a:lnTo>
                  <a:pt x="412522" y="1899032"/>
                </a:lnTo>
                <a:lnTo>
                  <a:pt x="448970" y="1925970"/>
                </a:lnTo>
                <a:lnTo>
                  <a:pt x="486588" y="1951365"/>
                </a:lnTo>
                <a:lnTo>
                  <a:pt x="525328" y="1975171"/>
                </a:lnTo>
                <a:lnTo>
                  <a:pt x="565143" y="1997342"/>
                </a:lnTo>
                <a:lnTo>
                  <a:pt x="605987" y="2017830"/>
                </a:lnTo>
                <a:lnTo>
                  <a:pt x="647813" y="2036589"/>
                </a:lnTo>
                <a:lnTo>
                  <a:pt x="690573" y="2053571"/>
                </a:lnTo>
                <a:lnTo>
                  <a:pt x="734222" y="2068731"/>
                </a:lnTo>
                <a:lnTo>
                  <a:pt x="778712" y="2082022"/>
                </a:lnTo>
                <a:lnTo>
                  <a:pt x="823997" y="2093396"/>
                </a:lnTo>
                <a:lnTo>
                  <a:pt x="870030" y="2102807"/>
                </a:lnTo>
                <a:lnTo>
                  <a:pt x="916764" y="2110208"/>
                </a:lnTo>
                <a:lnTo>
                  <a:pt x="964152" y="2115552"/>
                </a:lnTo>
                <a:lnTo>
                  <a:pt x="1012147" y="2118793"/>
                </a:lnTo>
                <a:lnTo>
                  <a:pt x="1060703" y="2119883"/>
                </a:lnTo>
                <a:lnTo>
                  <a:pt x="1109260" y="2118793"/>
                </a:lnTo>
                <a:lnTo>
                  <a:pt x="1157255" y="2115552"/>
                </a:lnTo>
                <a:lnTo>
                  <a:pt x="1204643" y="2110208"/>
                </a:lnTo>
                <a:lnTo>
                  <a:pt x="1251377" y="2102807"/>
                </a:lnTo>
                <a:lnTo>
                  <a:pt x="1297410" y="2093396"/>
                </a:lnTo>
                <a:lnTo>
                  <a:pt x="1342695" y="2082022"/>
                </a:lnTo>
                <a:lnTo>
                  <a:pt x="1387185" y="2068731"/>
                </a:lnTo>
                <a:lnTo>
                  <a:pt x="1430834" y="2053571"/>
                </a:lnTo>
                <a:lnTo>
                  <a:pt x="1473594" y="2036589"/>
                </a:lnTo>
                <a:lnTo>
                  <a:pt x="1515420" y="2017830"/>
                </a:lnTo>
                <a:lnTo>
                  <a:pt x="1556264" y="1997342"/>
                </a:lnTo>
                <a:lnTo>
                  <a:pt x="1596079" y="1975171"/>
                </a:lnTo>
                <a:lnTo>
                  <a:pt x="1634819" y="1951365"/>
                </a:lnTo>
                <a:lnTo>
                  <a:pt x="1672437" y="1925970"/>
                </a:lnTo>
                <a:lnTo>
                  <a:pt x="1708885" y="1899032"/>
                </a:lnTo>
                <a:lnTo>
                  <a:pt x="1744118" y="1870600"/>
                </a:lnTo>
                <a:lnTo>
                  <a:pt x="1778089" y="1840718"/>
                </a:lnTo>
                <a:lnTo>
                  <a:pt x="1810750" y="1809435"/>
                </a:lnTo>
                <a:lnTo>
                  <a:pt x="1842055" y="1776797"/>
                </a:lnTo>
                <a:lnTo>
                  <a:pt x="1871957" y="1742850"/>
                </a:lnTo>
                <a:lnTo>
                  <a:pt x="1900409" y="1707642"/>
                </a:lnTo>
                <a:lnTo>
                  <a:pt x="1927365" y="1671219"/>
                </a:lnTo>
                <a:lnTo>
                  <a:pt x="1952777" y="1633628"/>
                </a:lnTo>
                <a:lnTo>
                  <a:pt x="1976599" y="1594916"/>
                </a:lnTo>
                <a:lnTo>
                  <a:pt x="1998785" y="1555130"/>
                </a:lnTo>
                <a:lnTo>
                  <a:pt x="2019286" y="1514316"/>
                </a:lnTo>
                <a:lnTo>
                  <a:pt x="2038058" y="1472520"/>
                </a:lnTo>
                <a:lnTo>
                  <a:pt x="2055052" y="1429791"/>
                </a:lnTo>
                <a:lnTo>
                  <a:pt x="2070222" y="1386175"/>
                </a:lnTo>
                <a:lnTo>
                  <a:pt x="2083521" y="1341717"/>
                </a:lnTo>
                <a:lnTo>
                  <a:pt x="2094902" y="1296466"/>
                </a:lnTo>
                <a:lnTo>
                  <a:pt x="2104319" y="1250468"/>
                </a:lnTo>
                <a:lnTo>
                  <a:pt x="2111725" y="1203770"/>
                </a:lnTo>
                <a:lnTo>
                  <a:pt x="2117073" y="1156418"/>
                </a:lnTo>
                <a:lnTo>
                  <a:pt x="2120316" y="1108460"/>
                </a:lnTo>
                <a:lnTo>
                  <a:pt x="2121408" y="1059941"/>
                </a:lnTo>
                <a:lnTo>
                  <a:pt x="2120316" y="1011427"/>
                </a:lnTo>
                <a:lnTo>
                  <a:pt x="2117073" y="963472"/>
                </a:lnTo>
                <a:lnTo>
                  <a:pt x="2111725" y="916123"/>
                </a:lnTo>
                <a:lnTo>
                  <a:pt x="2104319" y="869428"/>
                </a:lnTo>
                <a:lnTo>
                  <a:pt x="2094902" y="823432"/>
                </a:lnTo>
                <a:lnTo>
                  <a:pt x="2083521" y="778183"/>
                </a:lnTo>
                <a:lnTo>
                  <a:pt x="2070222" y="733728"/>
                </a:lnTo>
                <a:lnTo>
                  <a:pt x="2055052" y="690112"/>
                </a:lnTo>
                <a:lnTo>
                  <a:pt x="2038058" y="647384"/>
                </a:lnTo>
                <a:lnTo>
                  <a:pt x="2019286" y="605590"/>
                </a:lnTo>
                <a:lnTo>
                  <a:pt x="1998785" y="564776"/>
                </a:lnTo>
                <a:lnTo>
                  <a:pt x="1976599" y="524989"/>
                </a:lnTo>
                <a:lnTo>
                  <a:pt x="1952777" y="486277"/>
                </a:lnTo>
                <a:lnTo>
                  <a:pt x="1927365" y="448686"/>
                </a:lnTo>
                <a:lnTo>
                  <a:pt x="1900409" y="412262"/>
                </a:lnTo>
                <a:lnTo>
                  <a:pt x="1871957" y="377054"/>
                </a:lnTo>
                <a:lnTo>
                  <a:pt x="1842055" y="343106"/>
                </a:lnTo>
                <a:lnTo>
                  <a:pt x="1810750" y="310467"/>
                </a:lnTo>
                <a:lnTo>
                  <a:pt x="1778089" y="279183"/>
                </a:lnTo>
                <a:lnTo>
                  <a:pt x="1744118" y="249300"/>
                </a:lnTo>
                <a:lnTo>
                  <a:pt x="1708885" y="220866"/>
                </a:lnTo>
                <a:lnTo>
                  <a:pt x="1672437" y="193927"/>
                </a:lnTo>
                <a:lnTo>
                  <a:pt x="1634819" y="168531"/>
                </a:lnTo>
                <a:lnTo>
                  <a:pt x="1596079" y="144723"/>
                </a:lnTo>
                <a:lnTo>
                  <a:pt x="1556264" y="122551"/>
                </a:lnTo>
                <a:lnTo>
                  <a:pt x="1515420" y="102062"/>
                </a:lnTo>
                <a:lnTo>
                  <a:pt x="1473594" y="83302"/>
                </a:lnTo>
                <a:lnTo>
                  <a:pt x="1430834" y="66318"/>
                </a:lnTo>
                <a:lnTo>
                  <a:pt x="1387185" y="51156"/>
                </a:lnTo>
                <a:lnTo>
                  <a:pt x="1342695" y="37865"/>
                </a:lnTo>
                <a:lnTo>
                  <a:pt x="1297410" y="26490"/>
                </a:lnTo>
                <a:lnTo>
                  <a:pt x="1251377" y="17078"/>
                </a:lnTo>
                <a:lnTo>
                  <a:pt x="1204643" y="9676"/>
                </a:lnTo>
                <a:lnTo>
                  <a:pt x="1157255" y="4332"/>
                </a:lnTo>
                <a:lnTo>
                  <a:pt x="1109260" y="1090"/>
                </a:lnTo>
                <a:lnTo>
                  <a:pt x="1060703" y="0"/>
                </a:lnTo>
                <a:close/>
              </a:path>
            </a:pathLst>
          </a:custGeom>
          <a:solidFill>
            <a:srgbClr val="FFFFFF">
              <a:alpha val="19999"/>
            </a:srgbClr>
          </a:solidFill>
        </p:spPr>
        <p:txBody>
          <a:bodyPr wrap="square" lIns="0" tIns="0" rIns="0" bIns="0" rtlCol="0"/>
          <a:lstStyle/>
          <a:p>
            <a:pPr defTabSz="914126"/>
            <a:endParaRPr sz="1799" kern="0">
              <a:solidFill>
                <a:sysClr val="windowText" lastClr="000000"/>
              </a:solidFill>
            </a:endParaRPr>
          </a:p>
        </p:txBody>
      </p:sp>
      <p:pic>
        <p:nvPicPr>
          <p:cNvPr id="1028" name="Picture 4" descr="uipath bot for Sale OFF52%">
            <a:extLst>
              <a:ext uri="{FF2B5EF4-FFF2-40B4-BE49-F238E27FC236}">
                <a16:creationId xmlns:a16="http://schemas.microsoft.com/office/drawing/2014/main" id="{B40E1565-947B-E496-D4B5-C50B380888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7830" y="4597843"/>
            <a:ext cx="1922356" cy="16467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F34514-E1C0-EE74-1726-AC3A53DBFEA5}"/>
              </a:ext>
            </a:extLst>
          </p:cNvPr>
          <p:cNvSpPr>
            <a:spLocks noGrp="1"/>
          </p:cNvSpPr>
          <p:nvPr>
            <p:ph type="title"/>
          </p:nvPr>
        </p:nvSpPr>
        <p:spPr/>
        <p:txBody>
          <a:bodyPr/>
          <a:lstStyle/>
          <a:p>
            <a:r>
              <a:rPr lang="en-US" sz="2800" dirty="0">
                <a:solidFill>
                  <a:schemeClr val="tx1"/>
                </a:solidFill>
              </a:rPr>
              <a:t>Automation Cloud</a:t>
            </a:r>
          </a:p>
        </p:txBody>
      </p:sp>
      <p:sp>
        <p:nvSpPr>
          <p:cNvPr id="6" name="TextBox 5">
            <a:extLst>
              <a:ext uri="{FF2B5EF4-FFF2-40B4-BE49-F238E27FC236}">
                <a16:creationId xmlns:a16="http://schemas.microsoft.com/office/drawing/2014/main" id="{3A981F09-CC62-7AE2-CCB2-4D22A757B287}"/>
              </a:ext>
            </a:extLst>
          </p:cNvPr>
          <p:cNvSpPr txBox="1"/>
          <p:nvPr/>
        </p:nvSpPr>
        <p:spPr>
          <a:xfrm>
            <a:off x="6198082" y="2658332"/>
            <a:ext cx="914400" cy="914400"/>
          </a:xfrm>
          <a:prstGeom prst="rect">
            <a:avLst/>
          </a:prstGeom>
          <a:noFill/>
        </p:spPr>
        <p:txBody>
          <a:bodyPr wrap="none" lIns="0" tIns="0" rIns="0" bIns="0" rtlCol="0">
            <a:noAutofit/>
          </a:bodyPr>
          <a:lstStyle/>
          <a:p>
            <a:endParaRPr lang="en-US" sz="1400" dirty="0" err="1">
              <a:latin typeface="Arial"/>
              <a:cs typeface="Arial"/>
            </a:endParaRPr>
          </a:p>
        </p:txBody>
      </p:sp>
      <p:sp>
        <p:nvSpPr>
          <p:cNvPr id="18" name="Star: 10 Points 17">
            <a:extLst>
              <a:ext uri="{FF2B5EF4-FFF2-40B4-BE49-F238E27FC236}">
                <a16:creationId xmlns:a16="http://schemas.microsoft.com/office/drawing/2014/main" id="{E3090D81-C3E2-0D1C-F08D-BC37626D3A0F}"/>
              </a:ext>
            </a:extLst>
          </p:cNvPr>
          <p:cNvSpPr/>
          <p:nvPr/>
        </p:nvSpPr>
        <p:spPr>
          <a:xfrm>
            <a:off x="1224369" y="4713009"/>
            <a:ext cx="676273" cy="601583"/>
          </a:xfrm>
          <a:prstGeom prst="star1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sz="1400" b="1" i="0" dirty="0">
                <a:latin typeface="Arial"/>
                <a:cs typeface="Arial"/>
              </a:rPr>
              <a:t>3</a:t>
            </a:r>
          </a:p>
        </p:txBody>
      </p:sp>
      <p:pic>
        <p:nvPicPr>
          <p:cNvPr id="4" name="Picture 3">
            <a:extLst>
              <a:ext uri="{FF2B5EF4-FFF2-40B4-BE49-F238E27FC236}">
                <a16:creationId xmlns:a16="http://schemas.microsoft.com/office/drawing/2014/main" id="{FF4817F6-7B5C-026C-F3FD-8507EF4C2059}"/>
              </a:ext>
            </a:extLst>
          </p:cNvPr>
          <p:cNvPicPr>
            <a:picLocks noChangeAspect="1"/>
          </p:cNvPicPr>
          <p:nvPr/>
        </p:nvPicPr>
        <p:blipFill>
          <a:blip r:embed="rId2"/>
          <a:stretch>
            <a:fillRect/>
          </a:stretch>
        </p:blipFill>
        <p:spPr>
          <a:xfrm>
            <a:off x="3099983" y="1248630"/>
            <a:ext cx="4830853" cy="4894166"/>
          </a:xfrm>
          <a:prstGeom prst="rect">
            <a:avLst/>
          </a:prstGeom>
        </p:spPr>
      </p:pic>
      <p:cxnSp>
        <p:nvCxnSpPr>
          <p:cNvPr id="23" name="Straight Arrow Connector 22">
            <a:extLst>
              <a:ext uri="{FF2B5EF4-FFF2-40B4-BE49-F238E27FC236}">
                <a16:creationId xmlns:a16="http://schemas.microsoft.com/office/drawing/2014/main" id="{A4E1EA82-F2B3-2A9D-8A2D-1362FF3BAED3}"/>
              </a:ext>
            </a:extLst>
          </p:cNvPr>
          <p:cNvCxnSpPr>
            <a:cxnSpLocks/>
          </p:cNvCxnSpPr>
          <p:nvPr/>
        </p:nvCxnSpPr>
        <p:spPr>
          <a:xfrm flipH="1">
            <a:off x="5515409" y="4010882"/>
            <a:ext cx="911272" cy="0"/>
          </a:xfrm>
          <a:prstGeom prst="straightConnector1">
            <a:avLst/>
          </a:prstGeom>
          <a:ln w="9525"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9" name="Star: 10 Points 18">
            <a:extLst>
              <a:ext uri="{FF2B5EF4-FFF2-40B4-BE49-F238E27FC236}">
                <a16:creationId xmlns:a16="http://schemas.microsoft.com/office/drawing/2014/main" id="{2FF719BD-04CF-E9D1-F0A9-DD6CB5D6FD7E}"/>
              </a:ext>
            </a:extLst>
          </p:cNvPr>
          <p:cNvSpPr/>
          <p:nvPr/>
        </p:nvSpPr>
        <p:spPr>
          <a:xfrm>
            <a:off x="6449508" y="3673958"/>
            <a:ext cx="676273" cy="601583"/>
          </a:xfrm>
          <a:prstGeom prst="star1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sz="1400" b="1" i="0" dirty="0">
                <a:latin typeface="Arial"/>
                <a:cs typeface="Arial"/>
              </a:rPr>
              <a:t>1</a:t>
            </a:r>
          </a:p>
        </p:txBody>
      </p:sp>
      <p:sp>
        <p:nvSpPr>
          <p:cNvPr id="14" name="Star: 10 Points 13">
            <a:extLst>
              <a:ext uri="{FF2B5EF4-FFF2-40B4-BE49-F238E27FC236}">
                <a16:creationId xmlns:a16="http://schemas.microsoft.com/office/drawing/2014/main" id="{1C975481-5C88-8688-91BE-39AE55F7D5CD}"/>
              </a:ext>
            </a:extLst>
          </p:cNvPr>
          <p:cNvSpPr/>
          <p:nvPr/>
        </p:nvSpPr>
        <p:spPr>
          <a:xfrm>
            <a:off x="7619876" y="5239140"/>
            <a:ext cx="676273" cy="601583"/>
          </a:xfrm>
          <a:prstGeom prst="star1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sz="1400" b="1" i="0" dirty="0">
                <a:latin typeface="Arial"/>
                <a:cs typeface="Arial"/>
              </a:rPr>
              <a:t>2</a:t>
            </a:r>
          </a:p>
        </p:txBody>
      </p:sp>
      <p:cxnSp>
        <p:nvCxnSpPr>
          <p:cNvPr id="16" name="Straight Arrow Connector 15">
            <a:extLst>
              <a:ext uri="{FF2B5EF4-FFF2-40B4-BE49-F238E27FC236}">
                <a16:creationId xmlns:a16="http://schemas.microsoft.com/office/drawing/2014/main" id="{A7211005-A7C2-2DA6-BB06-AB449932C982}"/>
              </a:ext>
            </a:extLst>
          </p:cNvPr>
          <p:cNvCxnSpPr>
            <a:cxnSpLocks/>
          </p:cNvCxnSpPr>
          <p:nvPr/>
        </p:nvCxnSpPr>
        <p:spPr>
          <a:xfrm flipH="1">
            <a:off x="5958472" y="5539931"/>
            <a:ext cx="1661404" cy="146499"/>
          </a:xfrm>
          <a:prstGeom prst="straightConnector1">
            <a:avLst/>
          </a:prstGeom>
          <a:ln w="9525"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971B59ED-287E-6195-02DE-BFA7FF89AEDC}"/>
              </a:ext>
            </a:extLst>
          </p:cNvPr>
          <p:cNvCxnSpPr>
            <a:cxnSpLocks/>
          </p:cNvCxnSpPr>
          <p:nvPr/>
        </p:nvCxnSpPr>
        <p:spPr>
          <a:xfrm>
            <a:off x="2019300" y="5095517"/>
            <a:ext cx="1181100" cy="444414"/>
          </a:xfrm>
          <a:prstGeom prst="straightConnector1">
            <a:avLst/>
          </a:prstGeom>
          <a:ln w="9525"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733436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F34514-E1C0-EE74-1726-AC3A53DBFEA5}"/>
              </a:ext>
            </a:extLst>
          </p:cNvPr>
          <p:cNvSpPr>
            <a:spLocks noGrp="1"/>
          </p:cNvSpPr>
          <p:nvPr>
            <p:ph type="title"/>
          </p:nvPr>
        </p:nvSpPr>
        <p:spPr>
          <a:xfrm>
            <a:off x="381001" y="365125"/>
            <a:ext cx="8562973" cy="682625"/>
          </a:xfrm>
        </p:spPr>
        <p:txBody>
          <a:bodyPr/>
          <a:lstStyle/>
          <a:p>
            <a:r>
              <a:rPr lang="en-US" sz="2800" dirty="0">
                <a:solidFill>
                  <a:schemeClr val="tx1"/>
                </a:solidFill>
              </a:rPr>
              <a:t>Test Manager and Data Service (Tenant Settings)</a:t>
            </a:r>
          </a:p>
        </p:txBody>
      </p:sp>
      <p:sp>
        <p:nvSpPr>
          <p:cNvPr id="6" name="TextBox 5">
            <a:extLst>
              <a:ext uri="{FF2B5EF4-FFF2-40B4-BE49-F238E27FC236}">
                <a16:creationId xmlns:a16="http://schemas.microsoft.com/office/drawing/2014/main" id="{3A981F09-CC62-7AE2-CCB2-4D22A757B287}"/>
              </a:ext>
            </a:extLst>
          </p:cNvPr>
          <p:cNvSpPr txBox="1"/>
          <p:nvPr/>
        </p:nvSpPr>
        <p:spPr>
          <a:xfrm>
            <a:off x="6198082" y="2658332"/>
            <a:ext cx="914400" cy="914400"/>
          </a:xfrm>
          <a:prstGeom prst="rect">
            <a:avLst/>
          </a:prstGeom>
          <a:noFill/>
        </p:spPr>
        <p:txBody>
          <a:bodyPr wrap="none" lIns="0" tIns="0" rIns="0" bIns="0" rtlCol="0">
            <a:noAutofit/>
          </a:bodyPr>
          <a:lstStyle/>
          <a:p>
            <a:endParaRPr lang="en-US" sz="1400" dirty="0" err="1">
              <a:latin typeface="Arial"/>
              <a:cs typeface="Arial"/>
            </a:endParaRPr>
          </a:p>
        </p:txBody>
      </p:sp>
      <p:sp>
        <p:nvSpPr>
          <p:cNvPr id="18" name="Star: 10 Points 17">
            <a:extLst>
              <a:ext uri="{FF2B5EF4-FFF2-40B4-BE49-F238E27FC236}">
                <a16:creationId xmlns:a16="http://schemas.microsoft.com/office/drawing/2014/main" id="{E3090D81-C3E2-0D1C-F08D-BC37626D3A0F}"/>
              </a:ext>
            </a:extLst>
          </p:cNvPr>
          <p:cNvSpPr/>
          <p:nvPr/>
        </p:nvSpPr>
        <p:spPr>
          <a:xfrm>
            <a:off x="6563862" y="5919033"/>
            <a:ext cx="676273" cy="601583"/>
          </a:xfrm>
          <a:prstGeom prst="star1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sz="1400" b="1" i="0" dirty="0">
                <a:latin typeface="Arial"/>
                <a:cs typeface="Arial"/>
              </a:rPr>
              <a:t>3</a:t>
            </a:r>
          </a:p>
        </p:txBody>
      </p:sp>
      <p:sp>
        <p:nvSpPr>
          <p:cNvPr id="19" name="Star: 10 Points 18">
            <a:extLst>
              <a:ext uri="{FF2B5EF4-FFF2-40B4-BE49-F238E27FC236}">
                <a16:creationId xmlns:a16="http://schemas.microsoft.com/office/drawing/2014/main" id="{2FF719BD-04CF-E9D1-F0A9-DD6CB5D6FD7E}"/>
              </a:ext>
            </a:extLst>
          </p:cNvPr>
          <p:cNvSpPr/>
          <p:nvPr/>
        </p:nvSpPr>
        <p:spPr>
          <a:xfrm>
            <a:off x="5652606" y="4104706"/>
            <a:ext cx="676273" cy="601583"/>
          </a:xfrm>
          <a:prstGeom prst="star1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sz="1400" b="1" i="0" dirty="0">
                <a:latin typeface="Arial"/>
                <a:cs typeface="Arial"/>
              </a:rPr>
              <a:t>1</a:t>
            </a:r>
          </a:p>
        </p:txBody>
      </p:sp>
      <p:sp>
        <p:nvSpPr>
          <p:cNvPr id="14" name="Star: 10 Points 13">
            <a:extLst>
              <a:ext uri="{FF2B5EF4-FFF2-40B4-BE49-F238E27FC236}">
                <a16:creationId xmlns:a16="http://schemas.microsoft.com/office/drawing/2014/main" id="{1C975481-5C88-8688-91BE-39AE55F7D5CD}"/>
              </a:ext>
            </a:extLst>
          </p:cNvPr>
          <p:cNvSpPr/>
          <p:nvPr/>
        </p:nvSpPr>
        <p:spPr>
          <a:xfrm>
            <a:off x="11030485" y="3114482"/>
            <a:ext cx="676273" cy="601583"/>
          </a:xfrm>
          <a:prstGeom prst="star1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sz="1400" b="1" i="0" dirty="0">
                <a:latin typeface="Arial"/>
                <a:cs typeface="Arial"/>
              </a:rPr>
              <a:t>2</a:t>
            </a:r>
          </a:p>
        </p:txBody>
      </p:sp>
      <p:pic>
        <p:nvPicPr>
          <p:cNvPr id="5" name="Picture 4">
            <a:extLst>
              <a:ext uri="{FF2B5EF4-FFF2-40B4-BE49-F238E27FC236}">
                <a16:creationId xmlns:a16="http://schemas.microsoft.com/office/drawing/2014/main" id="{3FC2B004-F708-5F05-FC33-10F71E1B153B}"/>
              </a:ext>
            </a:extLst>
          </p:cNvPr>
          <p:cNvPicPr>
            <a:picLocks noChangeAspect="1"/>
          </p:cNvPicPr>
          <p:nvPr/>
        </p:nvPicPr>
        <p:blipFill>
          <a:blip r:embed="rId2"/>
          <a:stretch>
            <a:fillRect/>
          </a:stretch>
        </p:blipFill>
        <p:spPr>
          <a:xfrm>
            <a:off x="256986" y="1091098"/>
            <a:ext cx="7828660" cy="2947501"/>
          </a:xfrm>
          <a:prstGeom prst="rect">
            <a:avLst/>
          </a:prstGeom>
        </p:spPr>
      </p:pic>
      <p:pic>
        <p:nvPicPr>
          <p:cNvPr id="10" name="Picture 9">
            <a:extLst>
              <a:ext uri="{FF2B5EF4-FFF2-40B4-BE49-F238E27FC236}">
                <a16:creationId xmlns:a16="http://schemas.microsoft.com/office/drawing/2014/main" id="{D7D82AB4-8D9F-9757-74ED-CCEDFE25F7FC}"/>
              </a:ext>
            </a:extLst>
          </p:cNvPr>
          <p:cNvPicPr>
            <a:picLocks noChangeAspect="1"/>
          </p:cNvPicPr>
          <p:nvPr/>
        </p:nvPicPr>
        <p:blipFill>
          <a:blip r:embed="rId3"/>
          <a:stretch>
            <a:fillRect/>
          </a:stretch>
        </p:blipFill>
        <p:spPr>
          <a:xfrm>
            <a:off x="8151392" y="1334550"/>
            <a:ext cx="2358644" cy="5057373"/>
          </a:xfrm>
          <a:prstGeom prst="rect">
            <a:avLst/>
          </a:prstGeom>
        </p:spPr>
      </p:pic>
      <p:cxnSp>
        <p:nvCxnSpPr>
          <p:cNvPr id="23" name="Straight Arrow Connector 22">
            <a:extLst>
              <a:ext uri="{FF2B5EF4-FFF2-40B4-BE49-F238E27FC236}">
                <a16:creationId xmlns:a16="http://schemas.microsoft.com/office/drawing/2014/main" id="{A4E1EA82-F2B3-2A9D-8A2D-1362FF3BAED3}"/>
              </a:ext>
            </a:extLst>
          </p:cNvPr>
          <p:cNvCxnSpPr>
            <a:cxnSpLocks/>
            <a:stCxn id="19" idx="9"/>
          </p:cNvCxnSpPr>
          <p:nvPr/>
        </p:nvCxnSpPr>
        <p:spPr>
          <a:xfrm flipV="1">
            <a:off x="6199724" y="2906468"/>
            <a:ext cx="978504" cy="1255683"/>
          </a:xfrm>
          <a:prstGeom prst="straightConnector1">
            <a:avLst/>
          </a:prstGeom>
          <a:ln w="9525"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A7211005-A7C2-2DA6-BB06-AB449932C982}"/>
              </a:ext>
            </a:extLst>
          </p:cNvPr>
          <p:cNvCxnSpPr>
            <a:cxnSpLocks/>
          </p:cNvCxnSpPr>
          <p:nvPr/>
        </p:nvCxnSpPr>
        <p:spPr>
          <a:xfrm flipH="1">
            <a:off x="9330714" y="3387810"/>
            <a:ext cx="1661404" cy="328255"/>
          </a:xfrm>
          <a:prstGeom prst="straightConnector1">
            <a:avLst/>
          </a:prstGeom>
          <a:ln w="9525"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971B59ED-287E-6195-02DE-BFA7FF89AEDC}"/>
              </a:ext>
            </a:extLst>
          </p:cNvPr>
          <p:cNvCxnSpPr>
            <a:cxnSpLocks/>
          </p:cNvCxnSpPr>
          <p:nvPr/>
        </p:nvCxnSpPr>
        <p:spPr>
          <a:xfrm flipV="1">
            <a:off x="7324725" y="6143625"/>
            <a:ext cx="2647950" cy="76200"/>
          </a:xfrm>
          <a:prstGeom prst="straightConnector1">
            <a:avLst/>
          </a:prstGeom>
          <a:ln w="9525"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04066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F34514-E1C0-EE74-1726-AC3A53DBFEA5}"/>
              </a:ext>
            </a:extLst>
          </p:cNvPr>
          <p:cNvSpPr>
            <a:spLocks noGrp="1"/>
          </p:cNvSpPr>
          <p:nvPr>
            <p:ph type="title"/>
          </p:nvPr>
        </p:nvSpPr>
        <p:spPr>
          <a:xfrm>
            <a:off x="381001" y="365125"/>
            <a:ext cx="8562973" cy="682625"/>
          </a:xfrm>
        </p:spPr>
        <p:txBody>
          <a:bodyPr/>
          <a:lstStyle/>
          <a:p>
            <a:r>
              <a:rPr lang="en-US" sz="2800" dirty="0">
                <a:solidFill>
                  <a:schemeClr val="tx1"/>
                </a:solidFill>
              </a:rPr>
              <a:t>Integrate Test Manager with ALM</a:t>
            </a:r>
          </a:p>
        </p:txBody>
      </p:sp>
      <p:sp>
        <p:nvSpPr>
          <p:cNvPr id="6" name="TextBox 5">
            <a:extLst>
              <a:ext uri="{FF2B5EF4-FFF2-40B4-BE49-F238E27FC236}">
                <a16:creationId xmlns:a16="http://schemas.microsoft.com/office/drawing/2014/main" id="{3A981F09-CC62-7AE2-CCB2-4D22A757B287}"/>
              </a:ext>
            </a:extLst>
          </p:cNvPr>
          <p:cNvSpPr txBox="1"/>
          <p:nvPr/>
        </p:nvSpPr>
        <p:spPr>
          <a:xfrm>
            <a:off x="6198082" y="2658332"/>
            <a:ext cx="914400" cy="914400"/>
          </a:xfrm>
          <a:prstGeom prst="rect">
            <a:avLst/>
          </a:prstGeom>
          <a:noFill/>
        </p:spPr>
        <p:txBody>
          <a:bodyPr wrap="none" lIns="0" tIns="0" rIns="0" bIns="0" rtlCol="0">
            <a:noAutofit/>
          </a:bodyPr>
          <a:lstStyle/>
          <a:p>
            <a:endParaRPr lang="en-US" sz="1400" dirty="0" err="1">
              <a:latin typeface="Arial"/>
              <a:cs typeface="Arial"/>
            </a:endParaRPr>
          </a:p>
        </p:txBody>
      </p:sp>
      <p:pic>
        <p:nvPicPr>
          <p:cNvPr id="4" name="Picture 3">
            <a:extLst>
              <a:ext uri="{FF2B5EF4-FFF2-40B4-BE49-F238E27FC236}">
                <a16:creationId xmlns:a16="http://schemas.microsoft.com/office/drawing/2014/main" id="{FB61B22F-F0AA-464D-A7A4-6B825FCF6FC1}"/>
              </a:ext>
            </a:extLst>
          </p:cNvPr>
          <p:cNvPicPr>
            <a:picLocks noChangeAspect="1"/>
          </p:cNvPicPr>
          <p:nvPr/>
        </p:nvPicPr>
        <p:blipFill>
          <a:blip r:embed="rId2"/>
          <a:stretch>
            <a:fillRect/>
          </a:stretch>
        </p:blipFill>
        <p:spPr>
          <a:xfrm>
            <a:off x="392775" y="1047750"/>
            <a:ext cx="8766810" cy="5314244"/>
          </a:xfrm>
          <a:prstGeom prst="rect">
            <a:avLst/>
          </a:prstGeom>
        </p:spPr>
      </p:pic>
      <p:sp>
        <p:nvSpPr>
          <p:cNvPr id="15" name="Star: 10 Points 14">
            <a:extLst>
              <a:ext uri="{FF2B5EF4-FFF2-40B4-BE49-F238E27FC236}">
                <a16:creationId xmlns:a16="http://schemas.microsoft.com/office/drawing/2014/main" id="{F4752118-D610-4379-857F-C54B78AD9781}"/>
              </a:ext>
            </a:extLst>
          </p:cNvPr>
          <p:cNvSpPr/>
          <p:nvPr/>
        </p:nvSpPr>
        <p:spPr>
          <a:xfrm>
            <a:off x="1398447" y="4502320"/>
            <a:ext cx="676273" cy="601583"/>
          </a:xfrm>
          <a:prstGeom prst="star1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sz="1400" b="1" i="0" dirty="0">
                <a:latin typeface="Arial"/>
                <a:cs typeface="Arial"/>
              </a:rPr>
              <a:t>1</a:t>
            </a:r>
          </a:p>
        </p:txBody>
      </p:sp>
      <p:cxnSp>
        <p:nvCxnSpPr>
          <p:cNvPr id="17" name="Straight Arrow Connector 16">
            <a:extLst>
              <a:ext uri="{FF2B5EF4-FFF2-40B4-BE49-F238E27FC236}">
                <a16:creationId xmlns:a16="http://schemas.microsoft.com/office/drawing/2014/main" id="{BBE0CB20-466E-4C6D-8D35-3437255727B3}"/>
              </a:ext>
            </a:extLst>
          </p:cNvPr>
          <p:cNvCxnSpPr>
            <a:cxnSpLocks/>
          </p:cNvCxnSpPr>
          <p:nvPr/>
        </p:nvCxnSpPr>
        <p:spPr>
          <a:xfrm flipH="1">
            <a:off x="908847" y="4793064"/>
            <a:ext cx="477826" cy="0"/>
          </a:xfrm>
          <a:prstGeom prst="straightConnector1">
            <a:avLst/>
          </a:prstGeom>
          <a:ln w="9525"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4" name="Star: 10 Points 13">
            <a:extLst>
              <a:ext uri="{FF2B5EF4-FFF2-40B4-BE49-F238E27FC236}">
                <a16:creationId xmlns:a16="http://schemas.microsoft.com/office/drawing/2014/main" id="{1C975481-5C88-8688-91BE-39AE55F7D5CD}"/>
              </a:ext>
            </a:extLst>
          </p:cNvPr>
          <p:cNvSpPr/>
          <p:nvPr/>
        </p:nvSpPr>
        <p:spPr>
          <a:xfrm>
            <a:off x="2957292" y="2474243"/>
            <a:ext cx="676273" cy="601583"/>
          </a:xfrm>
          <a:prstGeom prst="star1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sz="1400" b="1" i="0" dirty="0">
                <a:latin typeface="Arial"/>
                <a:cs typeface="Arial"/>
              </a:rPr>
              <a:t>2</a:t>
            </a:r>
          </a:p>
        </p:txBody>
      </p:sp>
      <p:cxnSp>
        <p:nvCxnSpPr>
          <p:cNvPr id="16" name="Straight Arrow Connector 15">
            <a:extLst>
              <a:ext uri="{FF2B5EF4-FFF2-40B4-BE49-F238E27FC236}">
                <a16:creationId xmlns:a16="http://schemas.microsoft.com/office/drawing/2014/main" id="{A7211005-A7C2-2DA6-BB06-AB449932C982}"/>
              </a:ext>
            </a:extLst>
          </p:cNvPr>
          <p:cNvCxnSpPr>
            <a:cxnSpLocks/>
          </p:cNvCxnSpPr>
          <p:nvPr/>
        </p:nvCxnSpPr>
        <p:spPr>
          <a:xfrm flipH="1">
            <a:off x="2074720" y="2959123"/>
            <a:ext cx="954520" cy="745749"/>
          </a:xfrm>
          <a:prstGeom prst="straightConnector1">
            <a:avLst/>
          </a:prstGeom>
          <a:ln w="9525"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8" name="Star: 10 Points 17">
            <a:extLst>
              <a:ext uri="{FF2B5EF4-FFF2-40B4-BE49-F238E27FC236}">
                <a16:creationId xmlns:a16="http://schemas.microsoft.com/office/drawing/2014/main" id="{E3090D81-C3E2-0D1C-F08D-BC37626D3A0F}"/>
              </a:ext>
            </a:extLst>
          </p:cNvPr>
          <p:cNvSpPr/>
          <p:nvPr/>
        </p:nvSpPr>
        <p:spPr>
          <a:xfrm>
            <a:off x="6198082" y="2427131"/>
            <a:ext cx="676273" cy="601583"/>
          </a:xfrm>
          <a:prstGeom prst="star1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sz="1400" b="1" i="0" dirty="0">
                <a:latin typeface="Arial"/>
                <a:cs typeface="Arial"/>
              </a:rPr>
              <a:t>3</a:t>
            </a:r>
          </a:p>
        </p:txBody>
      </p:sp>
      <p:cxnSp>
        <p:nvCxnSpPr>
          <p:cNvPr id="21" name="Straight Arrow Connector 20">
            <a:extLst>
              <a:ext uri="{FF2B5EF4-FFF2-40B4-BE49-F238E27FC236}">
                <a16:creationId xmlns:a16="http://schemas.microsoft.com/office/drawing/2014/main" id="{971B59ED-287E-6195-02DE-BFA7FF89AEDC}"/>
              </a:ext>
            </a:extLst>
          </p:cNvPr>
          <p:cNvCxnSpPr>
            <a:cxnSpLocks/>
          </p:cNvCxnSpPr>
          <p:nvPr/>
        </p:nvCxnSpPr>
        <p:spPr>
          <a:xfrm flipH="1" flipV="1">
            <a:off x="5375868" y="2331219"/>
            <a:ext cx="822214" cy="327113"/>
          </a:xfrm>
          <a:prstGeom prst="straightConnector1">
            <a:avLst/>
          </a:prstGeom>
          <a:ln w="9525"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1978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F34514-E1C0-EE74-1726-AC3A53DBFEA5}"/>
              </a:ext>
            </a:extLst>
          </p:cNvPr>
          <p:cNvSpPr>
            <a:spLocks noGrp="1"/>
          </p:cNvSpPr>
          <p:nvPr>
            <p:ph type="title"/>
          </p:nvPr>
        </p:nvSpPr>
        <p:spPr>
          <a:xfrm>
            <a:off x="381001" y="365125"/>
            <a:ext cx="8562973" cy="682625"/>
          </a:xfrm>
        </p:spPr>
        <p:txBody>
          <a:bodyPr/>
          <a:lstStyle/>
          <a:p>
            <a:r>
              <a:rPr lang="en-US" sz="2800" dirty="0">
                <a:solidFill>
                  <a:schemeClr val="tx1"/>
                </a:solidFill>
              </a:rPr>
              <a:t>CICD Pipelines using Azure DevOps</a:t>
            </a:r>
          </a:p>
        </p:txBody>
      </p:sp>
      <p:pic>
        <p:nvPicPr>
          <p:cNvPr id="4" name="Picture 3">
            <a:extLst>
              <a:ext uri="{FF2B5EF4-FFF2-40B4-BE49-F238E27FC236}">
                <a16:creationId xmlns:a16="http://schemas.microsoft.com/office/drawing/2014/main" id="{D3A0A0FC-70F1-48A1-8177-751BBAA31EBD}"/>
              </a:ext>
            </a:extLst>
          </p:cNvPr>
          <p:cNvPicPr>
            <a:picLocks noChangeAspect="1"/>
          </p:cNvPicPr>
          <p:nvPr/>
        </p:nvPicPr>
        <p:blipFill>
          <a:blip r:embed="rId2"/>
          <a:stretch>
            <a:fillRect/>
          </a:stretch>
        </p:blipFill>
        <p:spPr>
          <a:xfrm>
            <a:off x="614552" y="1261404"/>
            <a:ext cx="10068623" cy="4778776"/>
          </a:xfrm>
          <a:prstGeom prst="rect">
            <a:avLst/>
          </a:prstGeom>
        </p:spPr>
      </p:pic>
      <p:sp>
        <p:nvSpPr>
          <p:cNvPr id="15" name="TextBox 14">
            <a:extLst>
              <a:ext uri="{FF2B5EF4-FFF2-40B4-BE49-F238E27FC236}">
                <a16:creationId xmlns:a16="http://schemas.microsoft.com/office/drawing/2014/main" id="{B99A85BD-D505-469D-A53C-2D32ACC3EC03}"/>
              </a:ext>
            </a:extLst>
          </p:cNvPr>
          <p:cNvSpPr txBox="1"/>
          <p:nvPr/>
        </p:nvSpPr>
        <p:spPr>
          <a:xfrm>
            <a:off x="553547" y="6185098"/>
            <a:ext cx="11081729" cy="307777"/>
          </a:xfrm>
          <a:prstGeom prst="rect">
            <a:avLst/>
          </a:prstGeom>
          <a:noFill/>
        </p:spPr>
        <p:txBody>
          <a:bodyPr wrap="square">
            <a:spAutoFit/>
          </a:bodyPr>
          <a:lstStyle/>
          <a:p>
            <a:r>
              <a:rPr lang="en-US" sz="1400" dirty="0"/>
              <a:t>https://www.uipath.com/community/rpa-community-blog/how-to-implement-cicd-pipeline-using-azure-devops-pipelines</a:t>
            </a:r>
          </a:p>
        </p:txBody>
      </p:sp>
    </p:spTree>
    <p:extLst>
      <p:ext uri="{BB962C8B-B14F-4D97-AF65-F5344CB8AC3E}">
        <p14:creationId xmlns:p14="http://schemas.microsoft.com/office/powerpoint/2010/main" val="3473737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0336" y="2737412"/>
            <a:ext cx="6025216" cy="787830"/>
          </a:xfrm>
          <a:prstGeom prst="rect">
            <a:avLst/>
          </a:prstGeom>
        </p:spPr>
        <p:txBody>
          <a:bodyPr vert="horz" wrap="square" lIns="0" tIns="13332" rIns="0" bIns="0" rtlCol="0" anchor="t">
            <a:spAutoFit/>
          </a:bodyPr>
          <a:lstStyle/>
          <a:p>
            <a:pPr marL="12696">
              <a:lnSpc>
                <a:spcPct val="100000"/>
              </a:lnSpc>
              <a:spcBef>
                <a:spcPts val="105"/>
              </a:spcBef>
            </a:pPr>
            <a:r>
              <a:rPr spc="-85" dirty="0"/>
              <a:t>UiPath</a:t>
            </a:r>
            <a:r>
              <a:rPr spc="-229" dirty="0"/>
              <a:t> </a:t>
            </a:r>
            <a:r>
              <a:rPr spc="-175" dirty="0"/>
              <a:t>Test</a:t>
            </a:r>
            <a:r>
              <a:rPr spc="-229" dirty="0"/>
              <a:t> </a:t>
            </a:r>
            <a:r>
              <a:rPr spc="-75" dirty="0"/>
              <a:t>Manager</a:t>
            </a:r>
          </a:p>
        </p:txBody>
      </p:sp>
      <p:sp>
        <p:nvSpPr>
          <p:cNvPr id="4" name="TextBox 3">
            <a:extLst>
              <a:ext uri="{FF2B5EF4-FFF2-40B4-BE49-F238E27FC236}">
                <a16:creationId xmlns:a16="http://schemas.microsoft.com/office/drawing/2014/main" id="{D0F7B7D3-8D5F-3D41-F4C1-4933C0800968}"/>
              </a:ext>
            </a:extLst>
          </p:cNvPr>
          <p:cNvSpPr txBox="1"/>
          <p:nvPr/>
        </p:nvSpPr>
        <p:spPr>
          <a:xfrm>
            <a:off x="370336" y="3429000"/>
            <a:ext cx="6096000" cy="523220"/>
          </a:xfrm>
          <a:prstGeom prst="rect">
            <a:avLst/>
          </a:prstGeom>
          <a:noFill/>
        </p:spPr>
        <p:txBody>
          <a:bodyPr wrap="square">
            <a:spAutoFit/>
          </a:bodyPr>
          <a:lstStyle/>
          <a:p>
            <a:pPr algn="l"/>
            <a:r>
              <a:rPr lang="en-US" sz="2800" b="1" i="0" u="none" strike="noStrike" dirty="0">
                <a:solidFill>
                  <a:schemeClr val="bg1"/>
                </a:solidFill>
                <a:effectLst/>
                <a:latin typeface="Inter"/>
              </a:rPr>
              <a:t>Manage testing your way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A99959-2409-0844-3EF4-0639860A1B73}"/>
              </a:ext>
            </a:extLst>
          </p:cNvPr>
          <p:cNvSpPr>
            <a:spLocks noGrp="1"/>
          </p:cNvSpPr>
          <p:nvPr>
            <p:ph type="title"/>
          </p:nvPr>
        </p:nvSpPr>
        <p:spPr/>
        <p:txBody>
          <a:bodyPr vert="horz" wrap="square" lIns="0" tIns="76815" rIns="0" bIns="0" rtlCol="0" anchor="t">
            <a:spAutoFit/>
          </a:bodyPr>
          <a:lstStyle/>
          <a:p>
            <a:pPr marL="12696" marR="5078">
              <a:lnSpc>
                <a:spcPts val="2859"/>
              </a:lnSpc>
              <a:spcBef>
                <a:spcPts val="605"/>
              </a:spcBef>
            </a:pPr>
            <a:r>
              <a:rPr lang="en-US" sz="2799" spc="-65" dirty="0">
                <a:solidFill>
                  <a:srgbClr val="000000"/>
                </a:solidFill>
              </a:rPr>
              <a:t>Manage the health of your team’s automations</a:t>
            </a:r>
          </a:p>
        </p:txBody>
      </p:sp>
      <p:pic>
        <p:nvPicPr>
          <p:cNvPr id="9" name="Picture 8">
            <a:extLst>
              <a:ext uri="{FF2B5EF4-FFF2-40B4-BE49-F238E27FC236}">
                <a16:creationId xmlns:a16="http://schemas.microsoft.com/office/drawing/2014/main" id="{966583B8-1884-C28F-37E7-44B10684CD07}"/>
              </a:ext>
            </a:extLst>
          </p:cNvPr>
          <p:cNvPicPr>
            <a:picLocks noChangeAspect="1"/>
          </p:cNvPicPr>
          <p:nvPr/>
        </p:nvPicPr>
        <p:blipFill>
          <a:blip r:embed="rId3"/>
          <a:stretch>
            <a:fillRect/>
          </a:stretch>
        </p:blipFill>
        <p:spPr>
          <a:xfrm>
            <a:off x="1673224" y="1227330"/>
            <a:ext cx="8604251" cy="4161573"/>
          </a:xfrm>
          <a:prstGeom prst="rect">
            <a:avLst/>
          </a:prstGeom>
        </p:spPr>
      </p:pic>
      <p:pic>
        <p:nvPicPr>
          <p:cNvPr id="13" name="Picture 12">
            <a:extLst>
              <a:ext uri="{FF2B5EF4-FFF2-40B4-BE49-F238E27FC236}">
                <a16:creationId xmlns:a16="http://schemas.microsoft.com/office/drawing/2014/main" id="{E1DD15B7-F7B2-10C3-D73A-06BA4E32FCDB}"/>
              </a:ext>
            </a:extLst>
          </p:cNvPr>
          <p:cNvPicPr>
            <a:picLocks noChangeAspect="1"/>
          </p:cNvPicPr>
          <p:nvPr/>
        </p:nvPicPr>
        <p:blipFill>
          <a:blip r:embed="rId4"/>
          <a:stretch>
            <a:fillRect/>
          </a:stretch>
        </p:blipFill>
        <p:spPr>
          <a:xfrm>
            <a:off x="3200400" y="4984161"/>
            <a:ext cx="7210425" cy="1764306"/>
          </a:xfrm>
          <a:prstGeom prst="rect">
            <a:avLst/>
          </a:prstGeom>
        </p:spPr>
      </p:pic>
    </p:spTree>
    <p:extLst>
      <p:ext uri="{BB962C8B-B14F-4D97-AF65-F5344CB8AC3E}">
        <p14:creationId xmlns:p14="http://schemas.microsoft.com/office/powerpoint/2010/main" val="9993711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357A95-A416-5CB5-B6A5-95AE08617A81}"/>
              </a:ext>
            </a:extLst>
          </p:cNvPr>
          <p:cNvSpPr>
            <a:spLocks noGrp="1"/>
          </p:cNvSpPr>
          <p:nvPr>
            <p:ph type="title"/>
          </p:nvPr>
        </p:nvSpPr>
        <p:spPr/>
        <p:txBody>
          <a:bodyPr vert="horz" wrap="square" lIns="0" tIns="76815" rIns="0" bIns="0" rtlCol="0" anchor="t">
            <a:spAutoFit/>
          </a:bodyPr>
          <a:lstStyle/>
          <a:p>
            <a:pPr marL="12696" marR="5078">
              <a:lnSpc>
                <a:spcPts val="2859"/>
              </a:lnSpc>
              <a:spcBef>
                <a:spcPts val="605"/>
              </a:spcBef>
            </a:pPr>
            <a:r>
              <a:rPr lang="en-US" sz="2799" spc="-65" dirty="0">
                <a:solidFill>
                  <a:srgbClr val="000000"/>
                </a:solidFill>
              </a:rPr>
              <a:t>Ensure every requirement is fully tested</a:t>
            </a:r>
            <a:br>
              <a:rPr lang="en-US" sz="2799" spc="-65" dirty="0">
                <a:solidFill>
                  <a:srgbClr val="000000"/>
                </a:solidFill>
              </a:rPr>
            </a:br>
            <a:endParaRPr lang="en-US" sz="2799" spc="-65" dirty="0">
              <a:solidFill>
                <a:srgbClr val="000000"/>
              </a:solidFill>
            </a:endParaRPr>
          </a:p>
        </p:txBody>
      </p:sp>
      <p:pic>
        <p:nvPicPr>
          <p:cNvPr id="4" name="TestManager-Requirments">
            <a:hlinkClick r:id="" action="ppaction://media"/>
            <a:extLst>
              <a:ext uri="{FF2B5EF4-FFF2-40B4-BE49-F238E27FC236}">
                <a16:creationId xmlns:a16="http://schemas.microsoft.com/office/drawing/2014/main" id="{659E01EA-5E65-F49F-D04C-18A781A212C6}"/>
              </a:ext>
            </a:extLst>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5"/>
          <a:stretch>
            <a:fillRect/>
          </a:stretch>
        </p:blipFill>
        <p:spPr>
          <a:xfrm>
            <a:off x="1685925" y="2177456"/>
            <a:ext cx="8537575" cy="4275137"/>
          </a:xfrm>
        </p:spPr>
      </p:pic>
      <p:sp>
        <p:nvSpPr>
          <p:cNvPr id="6" name="TextBox 5">
            <a:extLst>
              <a:ext uri="{FF2B5EF4-FFF2-40B4-BE49-F238E27FC236}">
                <a16:creationId xmlns:a16="http://schemas.microsoft.com/office/drawing/2014/main" id="{E7278E8F-DF15-B0AB-12F4-2FCFAB75FA4F}"/>
              </a:ext>
            </a:extLst>
          </p:cNvPr>
          <p:cNvSpPr txBox="1"/>
          <p:nvPr/>
        </p:nvSpPr>
        <p:spPr>
          <a:xfrm>
            <a:off x="381002" y="1047750"/>
            <a:ext cx="9662650" cy="923330"/>
          </a:xfrm>
          <a:prstGeom prst="rect">
            <a:avLst/>
          </a:prstGeom>
          <a:noFill/>
        </p:spPr>
        <p:txBody>
          <a:bodyPr wrap="square">
            <a:spAutoFit/>
          </a:bodyPr>
          <a:lstStyle/>
          <a:p>
            <a:r>
              <a:rPr lang="en-US" b="0" i="0" dirty="0">
                <a:solidFill>
                  <a:srgbClr val="000000"/>
                </a:solidFill>
                <a:effectLst/>
                <a:latin typeface="Inter"/>
              </a:rPr>
              <a:t>Whether automated or manual, your tests can be linked to stories, epics, defects, or any other artifact type in your existing Application Lifecycle Management tools. That ensures traceability and full test coverage.​</a:t>
            </a:r>
            <a:endParaRPr lang="en-US" dirty="0"/>
          </a:p>
        </p:txBody>
      </p:sp>
    </p:spTree>
    <p:extLst>
      <p:ext uri="{BB962C8B-B14F-4D97-AF65-F5344CB8AC3E}">
        <p14:creationId xmlns:p14="http://schemas.microsoft.com/office/powerpoint/2010/main" val="2940421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357A95-A416-5CB5-B6A5-95AE08617A81}"/>
              </a:ext>
            </a:extLst>
          </p:cNvPr>
          <p:cNvSpPr>
            <a:spLocks noGrp="1"/>
          </p:cNvSpPr>
          <p:nvPr>
            <p:ph type="title"/>
          </p:nvPr>
        </p:nvSpPr>
        <p:spPr>
          <a:xfrm>
            <a:off x="381002" y="365125"/>
            <a:ext cx="9831386" cy="1565152"/>
          </a:xfrm>
        </p:spPr>
        <p:txBody>
          <a:bodyPr vert="horz" wrap="square" lIns="0" tIns="76815" rIns="0" bIns="0" rtlCol="0" anchor="t">
            <a:spAutoFit/>
          </a:bodyPr>
          <a:lstStyle/>
          <a:p>
            <a:pPr marL="12696" marR="5078">
              <a:lnSpc>
                <a:spcPts val="2859"/>
              </a:lnSpc>
              <a:spcBef>
                <a:spcPts val="605"/>
              </a:spcBef>
            </a:pPr>
            <a:r>
              <a:rPr lang="en-US" sz="2799" spc="-65" dirty="0">
                <a:solidFill>
                  <a:srgbClr val="000000"/>
                </a:solidFill>
              </a:rPr>
              <a:t>Design great tests, then automate them with drag-and-drop speed</a:t>
            </a:r>
            <a:br>
              <a:rPr lang="en-US" sz="2799" spc="-65" dirty="0">
                <a:solidFill>
                  <a:srgbClr val="000000"/>
                </a:solidFill>
              </a:rPr>
            </a:br>
            <a:br>
              <a:rPr lang="en-US" sz="2799" spc="-65" dirty="0">
                <a:solidFill>
                  <a:srgbClr val="000000"/>
                </a:solidFill>
              </a:rPr>
            </a:br>
            <a:endParaRPr lang="en-US" sz="2799" spc="-65" dirty="0">
              <a:solidFill>
                <a:srgbClr val="000000"/>
              </a:solidFill>
            </a:endParaRPr>
          </a:p>
        </p:txBody>
      </p:sp>
      <p:pic>
        <p:nvPicPr>
          <p:cNvPr id="10" name="TestManager-TestCases">
            <a:hlinkClick r:id="" action="ppaction://media"/>
            <a:extLst>
              <a:ext uri="{FF2B5EF4-FFF2-40B4-BE49-F238E27FC236}">
                <a16:creationId xmlns:a16="http://schemas.microsoft.com/office/drawing/2014/main" id="{00A1D097-A979-C101-B017-6A681935D11F}"/>
              </a:ext>
            </a:extLst>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4"/>
          <a:stretch>
            <a:fillRect/>
          </a:stretch>
        </p:blipFill>
        <p:spPr>
          <a:xfrm>
            <a:off x="1495425" y="2076355"/>
            <a:ext cx="8716963" cy="4365625"/>
          </a:xfrm>
        </p:spPr>
      </p:pic>
      <p:sp>
        <p:nvSpPr>
          <p:cNvPr id="6" name="TextBox 5">
            <a:extLst>
              <a:ext uri="{FF2B5EF4-FFF2-40B4-BE49-F238E27FC236}">
                <a16:creationId xmlns:a16="http://schemas.microsoft.com/office/drawing/2014/main" id="{E7278E8F-DF15-B0AB-12F4-2FCFAB75FA4F}"/>
              </a:ext>
            </a:extLst>
          </p:cNvPr>
          <p:cNvSpPr txBox="1"/>
          <p:nvPr/>
        </p:nvSpPr>
        <p:spPr>
          <a:xfrm>
            <a:off x="261531" y="1238887"/>
            <a:ext cx="9662650" cy="646331"/>
          </a:xfrm>
          <a:prstGeom prst="rect">
            <a:avLst/>
          </a:prstGeom>
          <a:noFill/>
        </p:spPr>
        <p:txBody>
          <a:bodyPr wrap="square">
            <a:spAutoFit/>
          </a:bodyPr>
          <a:lstStyle/>
          <a:p>
            <a:r>
              <a:rPr lang="en-US" b="0" i="0" dirty="0">
                <a:solidFill>
                  <a:srgbClr val="000000"/>
                </a:solidFill>
                <a:effectLst/>
                <a:latin typeface="Inter"/>
              </a:rPr>
              <a:t>Define the test cases to cover all requirement variations, then document manual tests in Task Capture or build resilient automation in low-code, easy-to-learn Studio.</a:t>
            </a:r>
            <a:endParaRPr lang="en-US" dirty="0"/>
          </a:p>
        </p:txBody>
      </p:sp>
    </p:spTree>
    <p:extLst>
      <p:ext uri="{BB962C8B-B14F-4D97-AF65-F5344CB8AC3E}">
        <p14:creationId xmlns:p14="http://schemas.microsoft.com/office/powerpoint/2010/main" val="3016817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0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357A95-A416-5CB5-B6A5-95AE08617A81}"/>
              </a:ext>
            </a:extLst>
          </p:cNvPr>
          <p:cNvSpPr>
            <a:spLocks noGrp="1"/>
          </p:cNvSpPr>
          <p:nvPr>
            <p:ph type="title"/>
          </p:nvPr>
        </p:nvSpPr>
        <p:spPr>
          <a:xfrm>
            <a:off x="381001" y="365125"/>
            <a:ext cx="9934573" cy="449462"/>
          </a:xfrm>
        </p:spPr>
        <p:txBody>
          <a:bodyPr vert="horz" wrap="square" lIns="0" tIns="76815" rIns="0" bIns="0" rtlCol="0" anchor="t">
            <a:spAutoFit/>
          </a:bodyPr>
          <a:lstStyle/>
          <a:p>
            <a:pPr marL="12696" marR="5078">
              <a:lnSpc>
                <a:spcPts val="2859"/>
              </a:lnSpc>
              <a:spcBef>
                <a:spcPts val="605"/>
              </a:spcBef>
            </a:pPr>
            <a:r>
              <a:rPr lang="en-US" sz="2799" spc="-65" dirty="0">
                <a:solidFill>
                  <a:srgbClr val="000000"/>
                </a:solidFill>
              </a:rPr>
              <a:t>Organize your tests and execute continuously or on-demand</a:t>
            </a:r>
          </a:p>
        </p:txBody>
      </p:sp>
      <p:pic>
        <p:nvPicPr>
          <p:cNvPr id="7" name="TestManager-TestSets">
            <a:hlinkClick r:id="" action="ppaction://media"/>
            <a:extLst>
              <a:ext uri="{FF2B5EF4-FFF2-40B4-BE49-F238E27FC236}">
                <a16:creationId xmlns:a16="http://schemas.microsoft.com/office/drawing/2014/main" id="{CC6A0BF2-6D59-2895-2561-56F97A66831F}"/>
              </a:ext>
            </a:extLst>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4"/>
          <a:stretch>
            <a:fillRect/>
          </a:stretch>
        </p:blipFill>
        <p:spPr>
          <a:xfrm>
            <a:off x="1206039" y="2152650"/>
            <a:ext cx="8837613" cy="4425950"/>
          </a:xfrm>
        </p:spPr>
      </p:pic>
      <p:sp>
        <p:nvSpPr>
          <p:cNvPr id="6" name="TextBox 5">
            <a:extLst>
              <a:ext uri="{FF2B5EF4-FFF2-40B4-BE49-F238E27FC236}">
                <a16:creationId xmlns:a16="http://schemas.microsoft.com/office/drawing/2014/main" id="{E7278E8F-DF15-B0AB-12F4-2FCFAB75FA4F}"/>
              </a:ext>
            </a:extLst>
          </p:cNvPr>
          <p:cNvSpPr txBox="1"/>
          <p:nvPr/>
        </p:nvSpPr>
        <p:spPr>
          <a:xfrm>
            <a:off x="381002" y="900266"/>
            <a:ext cx="9662650" cy="923330"/>
          </a:xfrm>
          <a:prstGeom prst="rect">
            <a:avLst/>
          </a:prstGeom>
          <a:noFill/>
        </p:spPr>
        <p:txBody>
          <a:bodyPr wrap="square">
            <a:spAutoFit/>
          </a:bodyPr>
          <a:lstStyle/>
          <a:p>
            <a:r>
              <a:rPr lang="en-US" b="0" i="0" dirty="0">
                <a:solidFill>
                  <a:srgbClr val="000000"/>
                </a:solidFill>
                <a:effectLst/>
                <a:latin typeface="Inter"/>
              </a:rPr>
              <a:t>Create logical test sets of application and RPA test cases, then manage how they are executed. Seamless integration with UiPath Orchestrator means you can execute tests directly, on a schedule or via continuous integration triggers.</a:t>
            </a:r>
            <a:endParaRPr lang="en-US" dirty="0"/>
          </a:p>
        </p:txBody>
      </p:sp>
    </p:spTree>
    <p:extLst>
      <p:ext uri="{BB962C8B-B14F-4D97-AF65-F5344CB8AC3E}">
        <p14:creationId xmlns:p14="http://schemas.microsoft.com/office/powerpoint/2010/main" val="1341875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357A95-A416-5CB5-B6A5-95AE08617A81}"/>
              </a:ext>
            </a:extLst>
          </p:cNvPr>
          <p:cNvSpPr>
            <a:spLocks noGrp="1"/>
          </p:cNvSpPr>
          <p:nvPr>
            <p:ph type="title"/>
          </p:nvPr>
        </p:nvSpPr>
        <p:spPr>
          <a:xfrm>
            <a:off x="276227" y="352301"/>
            <a:ext cx="10029823" cy="449462"/>
          </a:xfrm>
        </p:spPr>
        <p:txBody>
          <a:bodyPr vert="horz" wrap="square" lIns="0" tIns="76815" rIns="0" bIns="0" rtlCol="0" anchor="t">
            <a:spAutoFit/>
          </a:bodyPr>
          <a:lstStyle/>
          <a:p>
            <a:pPr marL="12696" marR="5078">
              <a:lnSpc>
                <a:spcPts val="2859"/>
              </a:lnSpc>
              <a:spcBef>
                <a:spcPts val="605"/>
              </a:spcBef>
            </a:pPr>
            <a:r>
              <a:rPr lang="en-US" sz="2799" spc="-65" dirty="0">
                <a:solidFill>
                  <a:srgbClr val="000000"/>
                </a:solidFill>
              </a:rPr>
              <a:t>Understand release status instantly and resolve defects faster</a:t>
            </a:r>
          </a:p>
        </p:txBody>
      </p:sp>
      <p:pic>
        <p:nvPicPr>
          <p:cNvPr id="7" name="TestManager-TestResults">
            <a:hlinkClick r:id="" action="ppaction://media"/>
            <a:extLst>
              <a:ext uri="{FF2B5EF4-FFF2-40B4-BE49-F238E27FC236}">
                <a16:creationId xmlns:a16="http://schemas.microsoft.com/office/drawing/2014/main" id="{00E7987A-DFDC-D641-B9BC-91AA736DCE30}"/>
              </a:ext>
            </a:extLst>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4"/>
          <a:stretch>
            <a:fillRect/>
          </a:stretch>
        </p:blipFill>
        <p:spPr>
          <a:xfrm>
            <a:off x="1571625" y="2287588"/>
            <a:ext cx="8734425" cy="4373562"/>
          </a:xfrm>
        </p:spPr>
      </p:pic>
      <p:sp>
        <p:nvSpPr>
          <p:cNvPr id="6" name="TextBox 5">
            <a:extLst>
              <a:ext uri="{FF2B5EF4-FFF2-40B4-BE49-F238E27FC236}">
                <a16:creationId xmlns:a16="http://schemas.microsoft.com/office/drawing/2014/main" id="{E7278E8F-DF15-B0AB-12F4-2FCFAB75FA4F}"/>
              </a:ext>
            </a:extLst>
          </p:cNvPr>
          <p:cNvSpPr txBox="1"/>
          <p:nvPr/>
        </p:nvSpPr>
        <p:spPr>
          <a:xfrm>
            <a:off x="381002" y="944511"/>
            <a:ext cx="9662650" cy="1200329"/>
          </a:xfrm>
          <a:prstGeom prst="rect">
            <a:avLst/>
          </a:prstGeom>
          <a:noFill/>
        </p:spPr>
        <p:txBody>
          <a:bodyPr wrap="square">
            <a:spAutoFit/>
          </a:bodyPr>
          <a:lstStyle/>
          <a:p>
            <a:pPr algn="l">
              <a:buFont typeface="Arial" panose="020B0604020202020204" pitchFamily="34" charset="0"/>
              <a:buChar char="•"/>
            </a:pPr>
            <a:r>
              <a:rPr lang="en-US" b="0" i="0" dirty="0">
                <a:solidFill>
                  <a:srgbClr val="000000"/>
                </a:solidFill>
                <a:effectLst/>
                <a:latin typeface="Inter"/>
              </a:rPr>
              <a:t>Monitor the quality of RPA workflows and applications by tracking test results in real-time.​</a:t>
            </a:r>
          </a:p>
          <a:p>
            <a:pPr algn="l">
              <a:buFont typeface="Arial" panose="020B0604020202020204" pitchFamily="34" charset="0"/>
              <a:buChar char="•"/>
            </a:pPr>
            <a:endParaRPr lang="en-US" b="0" i="0" dirty="0">
              <a:solidFill>
                <a:srgbClr val="000000"/>
              </a:solidFill>
              <a:effectLst/>
              <a:latin typeface="Inter"/>
            </a:endParaRPr>
          </a:p>
          <a:p>
            <a:pPr algn="l">
              <a:buFont typeface="Arial" panose="020B0604020202020204" pitchFamily="34" charset="0"/>
              <a:buChar char="•"/>
            </a:pPr>
            <a:r>
              <a:rPr lang="en-US" b="0" i="0" dirty="0">
                <a:solidFill>
                  <a:srgbClr val="000000"/>
                </a:solidFill>
                <a:effectLst/>
                <a:latin typeface="Inter"/>
              </a:rPr>
              <a:t>Get defects instantly sent to your organization’s issue tracking tool with detailed, visual logging, so developers can triage, and fix rapidly.​</a:t>
            </a:r>
          </a:p>
        </p:txBody>
      </p:sp>
    </p:spTree>
    <p:extLst>
      <p:ext uri="{BB962C8B-B14F-4D97-AF65-F5344CB8AC3E}">
        <p14:creationId xmlns:p14="http://schemas.microsoft.com/office/powerpoint/2010/main" val="2869548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954D4E3-BE7F-4AB6-AE3F-078CF82F3CCF}"/>
              </a:ext>
            </a:extLst>
          </p:cNvPr>
          <p:cNvSpPr txBox="1"/>
          <p:nvPr/>
        </p:nvSpPr>
        <p:spPr>
          <a:xfrm>
            <a:off x="1110270" y="4667640"/>
            <a:ext cx="2390568" cy="1384995"/>
          </a:xfrm>
          <a:prstGeom prst="rect">
            <a:avLst/>
          </a:prstGeom>
          <a:noFill/>
        </p:spPr>
        <p:txBody>
          <a:bodyPr wrap="square">
            <a:spAutoFit/>
          </a:bodyPr>
          <a:lstStyle/>
          <a:p>
            <a:pPr algn="ctr" rtl="0">
              <a:spcBef>
                <a:spcPts val="0"/>
              </a:spcBef>
              <a:spcAft>
                <a:spcPts val="0"/>
              </a:spcAft>
            </a:pPr>
            <a:r>
              <a:rPr lang="en-GB" sz="1400" b="1" dirty="0">
                <a:solidFill>
                  <a:srgbClr val="000000"/>
                </a:solidFill>
                <a:latin typeface="Arial" panose="020B0604020202020204" pitchFamily="34" charset="0"/>
              </a:rPr>
              <a:t>Diana Gray</a:t>
            </a:r>
            <a:r>
              <a:rPr lang="en-GB" sz="1400" b="1" i="0" u="none" strike="noStrike" dirty="0">
                <a:solidFill>
                  <a:srgbClr val="000000"/>
                </a:solidFill>
                <a:effectLst/>
                <a:latin typeface="Arial" panose="020B0604020202020204" pitchFamily="34" charset="0"/>
              </a:rPr>
              <a:t> </a:t>
            </a:r>
            <a:endParaRPr lang="en-GB" sz="1400" b="0" dirty="0">
              <a:effectLst/>
            </a:endParaRPr>
          </a:p>
          <a:p>
            <a:pPr algn="ctr" rtl="0">
              <a:spcBef>
                <a:spcPts val="0"/>
              </a:spcBef>
              <a:spcAft>
                <a:spcPts val="0"/>
              </a:spcAft>
            </a:pPr>
            <a:r>
              <a:rPr lang="en-GB" sz="1400" dirty="0">
                <a:solidFill>
                  <a:srgbClr val="000000"/>
                </a:solidFill>
                <a:latin typeface="Arial" panose="020B0604020202020204" pitchFamily="34" charset="0"/>
              </a:rPr>
              <a:t>Community Marketing Manager AMER</a:t>
            </a:r>
            <a:endParaRPr lang="en-GB" sz="1400" b="0" dirty="0">
              <a:effectLst/>
            </a:endParaRPr>
          </a:p>
          <a:p>
            <a:pPr algn="ctr" rtl="0">
              <a:spcBef>
                <a:spcPts val="0"/>
              </a:spcBef>
              <a:spcAft>
                <a:spcPts val="0"/>
              </a:spcAft>
            </a:pPr>
            <a:r>
              <a:rPr lang="en-GB" sz="1400" b="0" i="0" u="none" strike="noStrike" dirty="0">
                <a:solidFill>
                  <a:srgbClr val="000000"/>
                </a:solidFill>
                <a:effectLst/>
                <a:latin typeface="Arial" panose="020B0604020202020204" pitchFamily="34" charset="0"/>
              </a:rPr>
              <a:t>@</a:t>
            </a:r>
            <a:r>
              <a:rPr lang="en-GB" sz="1400" dirty="0">
                <a:solidFill>
                  <a:srgbClr val="000000"/>
                </a:solidFill>
                <a:latin typeface="Arial" panose="020B0604020202020204" pitchFamily="34" charset="0"/>
              </a:rPr>
              <a:t>UiPath</a:t>
            </a:r>
            <a:endParaRPr lang="en-GB" sz="1400" b="0" dirty="0">
              <a:effectLst/>
            </a:endParaRPr>
          </a:p>
          <a:p>
            <a:br>
              <a:rPr lang="en-GB" sz="1400" dirty="0"/>
            </a:br>
            <a:endParaRPr lang="en-GB" sz="1400" dirty="0"/>
          </a:p>
        </p:txBody>
      </p:sp>
      <p:sp>
        <p:nvSpPr>
          <p:cNvPr id="4" name="Title 3">
            <a:extLst>
              <a:ext uri="{FF2B5EF4-FFF2-40B4-BE49-F238E27FC236}">
                <a16:creationId xmlns:a16="http://schemas.microsoft.com/office/drawing/2014/main" id="{87E13824-2AEC-4370-BE62-C4897263C78B}"/>
              </a:ext>
            </a:extLst>
          </p:cNvPr>
          <p:cNvSpPr>
            <a:spLocks noGrp="1"/>
          </p:cNvSpPr>
          <p:nvPr>
            <p:ph type="ctrTitle"/>
          </p:nvPr>
        </p:nvSpPr>
        <p:spPr>
          <a:xfrm>
            <a:off x="335347" y="495300"/>
            <a:ext cx="5292030" cy="745584"/>
          </a:xfrm>
        </p:spPr>
        <p:txBody>
          <a:bodyPr/>
          <a:lstStyle/>
          <a:p>
            <a:r>
              <a:rPr lang="en-GB" sz="4000" dirty="0">
                <a:solidFill>
                  <a:srgbClr val="FA4616"/>
                </a:solidFill>
              </a:rPr>
              <a:t>Meet today’s team:</a:t>
            </a:r>
          </a:p>
        </p:txBody>
      </p:sp>
      <p:sp>
        <p:nvSpPr>
          <p:cNvPr id="12" name="TextBox 11">
            <a:extLst>
              <a:ext uri="{FF2B5EF4-FFF2-40B4-BE49-F238E27FC236}">
                <a16:creationId xmlns:a16="http://schemas.microsoft.com/office/drawing/2014/main" id="{5BE939EA-C0D5-487A-9E65-2C2CFA44C27F}"/>
              </a:ext>
            </a:extLst>
          </p:cNvPr>
          <p:cNvSpPr txBox="1"/>
          <p:nvPr/>
        </p:nvSpPr>
        <p:spPr>
          <a:xfrm>
            <a:off x="4905095" y="4626962"/>
            <a:ext cx="2711070" cy="1600438"/>
          </a:xfrm>
          <a:prstGeom prst="rect">
            <a:avLst/>
          </a:prstGeom>
          <a:noFill/>
        </p:spPr>
        <p:txBody>
          <a:bodyPr wrap="square">
            <a:spAutoFit/>
          </a:bodyPr>
          <a:lstStyle/>
          <a:p>
            <a:pPr algn="ctr" rtl="0">
              <a:spcBef>
                <a:spcPts val="0"/>
              </a:spcBef>
              <a:spcAft>
                <a:spcPts val="0"/>
              </a:spcAft>
            </a:pPr>
            <a:r>
              <a:rPr lang="en-GB" sz="1400" b="1" dirty="0">
                <a:solidFill>
                  <a:srgbClr val="000000"/>
                </a:solidFill>
                <a:effectLst/>
                <a:latin typeface="Arial" panose="020B0604020202020204" pitchFamily="34" charset="0"/>
              </a:rPr>
              <a:t>Atul Trikha</a:t>
            </a:r>
            <a:endParaRPr lang="en-GB" sz="1400" b="0" dirty="0">
              <a:effectLst/>
            </a:endParaRPr>
          </a:p>
          <a:p>
            <a:pPr algn="ctr" rtl="0">
              <a:spcBef>
                <a:spcPts val="0"/>
              </a:spcBef>
              <a:spcAft>
                <a:spcPts val="0"/>
              </a:spcAft>
            </a:pPr>
            <a:r>
              <a:rPr lang="en-GB" sz="1400" dirty="0">
                <a:solidFill>
                  <a:srgbClr val="000000"/>
                </a:solidFill>
                <a:latin typeface="Arial" panose="020B0604020202020204" pitchFamily="34" charset="0"/>
              </a:rPr>
              <a:t>RPA Architect, COE Lead</a:t>
            </a:r>
            <a:br>
              <a:rPr lang="en-GB" sz="1400" dirty="0">
                <a:solidFill>
                  <a:srgbClr val="000000"/>
                </a:solidFill>
                <a:latin typeface="Arial" panose="020B0604020202020204" pitchFamily="34" charset="0"/>
              </a:rPr>
            </a:br>
            <a:r>
              <a:rPr lang="en-GB" sz="1400" dirty="0">
                <a:solidFill>
                  <a:srgbClr val="000000"/>
                </a:solidFill>
                <a:latin typeface="Arial" panose="020B0604020202020204" pitchFamily="34" charset="0"/>
              </a:rPr>
              <a:t>&amp; Account Chief Technologist  @Peraton</a:t>
            </a:r>
            <a:endParaRPr lang="en-GB" sz="1400" b="0" dirty="0">
              <a:effectLst/>
            </a:endParaRPr>
          </a:p>
          <a:p>
            <a:pPr algn="ctr" rtl="0">
              <a:spcBef>
                <a:spcPts val="0"/>
              </a:spcBef>
              <a:spcAft>
                <a:spcPts val="0"/>
              </a:spcAft>
            </a:pPr>
            <a:endParaRPr lang="en-GB" sz="1400" b="0" dirty="0">
              <a:effectLst/>
            </a:endParaRPr>
          </a:p>
          <a:p>
            <a:br>
              <a:rPr lang="en-GB" sz="1400" dirty="0"/>
            </a:br>
            <a:endParaRPr lang="en-GB" sz="1400" dirty="0"/>
          </a:p>
        </p:txBody>
      </p:sp>
      <p:pic>
        <p:nvPicPr>
          <p:cNvPr id="16" name="Picture 15">
            <a:extLst>
              <a:ext uri="{FF2B5EF4-FFF2-40B4-BE49-F238E27FC236}">
                <a16:creationId xmlns:a16="http://schemas.microsoft.com/office/drawing/2014/main" id="{0CE6E028-532A-456F-9294-34B5BDC536C2}"/>
              </a:ext>
            </a:extLst>
          </p:cNvPr>
          <p:cNvPicPr>
            <a:picLocks noChangeAspect="1"/>
          </p:cNvPicPr>
          <p:nvPr/>
        </p:nvPicPr>
        <p:blipFill>
          <a:blip r:embed="rId2"/>
          <a:srcRect/>
          <a:stretch/>
        </p:blipFill>
        <p:spPr>
          <a:xfrm>
            <a:off x="960044" y="2196589"/>
            <a:ext cx="2274887" cy="2274887"/>
          </a:xfrm>
          <a:prstGeom prst="rect">
            <a:avLst/>
          </a:prstGeom>
        </p:spPr>
      </p:pic>
      <p:pic>
        <p:nvPicPr>
          <p:cNvPr id="3" name="Picture 2" descr="A person in a suit&#10;&#10;Description automatically generated with medium confidence">
            <a:extLst>
              <a:ext uri="{FF2B5EF4-FFF2-40B4-BE49-F238E27FC236}">
                <a16:creationId xmlns:a16="http://schemas.microsoft.com/office/drawing/2014/main" id="{82CD19D4-51CD-12F0-081A-C350ED203657}"/>
              </a:ext>
            </a:extLst>
          </p:cNvPr>
          <p:cNvPicPr>
            <a:picLocks noChangeAspect="1"/>
          </p:cNvPicPr>
          <p:nvPr/>
        </p:nvPicPr>
        <p:blipFill>
          <a:blip r:embed="rId3"/>
          <a:stretch>
            <a:fillRect/>
          </a:stretch>
        </p:blipFill>
        <p:spPr>
          <a:xfrm>
            <a:off x="4956968" y="2196589"/>
            <a:ext cx="2274887" cy="2274887"/>
          </a:xfrm>
          <a:prstGeom prst="rect">
            <a:avLst/>
          </a:prstGeom>
        </p:spPr>
      </p:pic>
      <p:sp>
        <p:nvSpPr>
          <p:cNvPr id="5" name="TextBox 4">
            <a:extLst>
              <a:ext uri="{FF2B5EF4-FFF2-40B4-BE49-F238E27FC236}">
                <a16:creationId xmlns:a16="http://schemas.microsoft.com/office/drawing/2014/main" id="{94257F12-DAAE-0647-7F9D-5821C091BBD3}"/>
              </a:ext>
            </a:extLst>
          </p:cNvPr>
          <p:cNvSpPr txBox="1"/>
          <p:nvPr/>
        </p:nvSpPr>
        <p:spPr>
          <a:xfrm>
            <a:off x="8418020" y="4672051"/>
            <a:ext cx="2711070" cy="1384995"/>
          </a:xfrm>
          <a:prstGeom prst="rect">
            <a:avLst/>
          </a:prstGeom>
          <a:noFill/>
        </p:spPr>
        <p:txBody>
          <a:bodyPr wrap="square">
            <a:spAutoFit/>
          </a:bodyPr>
          <a:lstStyle/>
          <a:p>
            <a:pPr algn="ctr" rtl="0">
              <a:spcBef>
                <a:spcPts val="0"/>
              </a:spcBef>
              <a:spcAft>
                <a:spcPts val="0"/>
              </a:spcAft>
            </a:pPr>
            <a:r>
              <a:rPr lang="en-GB" sz="1400" b="1" dirty="0" err="1">
                <a:solidFill>
                  <a:srgbClr val="000000"/>
                </a:solidFill>
                <a:effectLst/>
                <a:latin typeface="Arial" panose="020B0604020202020204" pitchFamily="34" charset="0"/>
              </a:rPr>
              <a:t>Sreenivasa</a:t>
            </a:r>
            <a:r>
              <a:rPr lang="en-GB" sz="1400" b="1" dirty="0">
                <a:solidFill>
                  <a:srgbClr val="000000"/>
                </a:solidFill>
                <a:effectLst/>
                <a:latin typeface="Arial" panose="020B0604020202020204" pitchFamily="34" charset="0"/>
              </a:rPr>
              <a:t> </a:t>
            </a:r>
            <a:r>
              <a:rPr lang="en-GB" sz="1400" b="1" dirty="0" err="1">
                <a:solidFill>
                  <a:srgbClr val="000000"/>
                </a:solidFill>
                <a:effectLst/>
                <a:latin typeface="Arial" panose="020B0604020202020204" pitchFamily="34" charset="0"/>
              </a:rPr>
              <a:t>Adathakula</a:t>
            </a:r>
            <a:endParaRPr lang="en-GB" sz="1400" b="0" dirty="0">
              <a:effectLst/>
            </a:endParaRPr>
          </a:p>
          <a:p>
            <a:pPr algn="ctr" rtl="0">
              <a:spcBef>
                <a:spcPts val="0"/>
              </a:spcBef>
              <a:spcAft>
                <a:spcPts val="0"/>
              </a:spcAft>
            </a:pPr>
            <a:r>
              <a:rPr lang="en-GB" sz="1400" dirty="0">
                <a:solidFill>
                  <a:srgbClr val="000000"/>
                </a:solidFill>
                <a:latin typeface="Arial" panose="020B0604020202020204" pitchFamily="34" charset="0"/>
              </a:rPr>
              <a:t>Test Automation Lead</a:t>
            </a:r>
            <a:br>
              <a:rPr lang="en-GB" sz="1400" dirty="0">
                <a:solidFill>
                  <a:srgbClr val="000000"/>
                </a:solidFill>
                <a:latin typeface="Arial" panose="020B0604020202020204" pitchFamily="34" charset="0"/>
              </a:rPr>
            </a:br>
            <a:r>
              <a:rPr lang="en-GB" sz="1400" dirty="0">
                <a:solidFill>
                  <a:srgbClr val="000000"/>
                </a:solidFill>
                <a:latin typeface="Arial" panose="020B0604020202020204" pitchFamily="34" charset="0"/>
              </a:rPr>
              <a:t>@Peraton</a:t>
            </a:r>
            <a:endParaRPr lang="en-GB" sz="1400" b="0" dirty="0">
              <a:effectLst/>
            </a:endParaRPr>
          </a:p>
          <a:p>
            <a:pPr algn="ctr" rtl="0">
              <a:spcBef>
                <a:spcPts val="0"/>
              </a:spcBef>
              <a:spcAft>
                <a:spcPts val="0"/>
              </a:spcAft>
            </a:pPr>
            <a:endParaRPr lang="en-GB" sz="1400" b="0" dirty="0">
              <a:effectLst/>
            </a:endParaRPr>
          </a:p>
          <a:p>
            <a:br>
              <a:rPr lang="en-GB" sz="1400" dirty="0"/>
            </a:br>
            <a:endParaRPr lang="en-GB" sz="1400" dirty="0"/>
          </a:p>
        </p:txBody>
      </p:sp>
      <p:pic>
        <p:nvPicPr>
          <p:cNvPr id="7" name="Picture 6" descr="A person smiling for the camera&#10;&#10;Description automatically generated with medium confidence">
            <a:extLst>
              <a:ext uri="{FF2B5EF4-FFF2-40B4-BE49-F238E27FC236}">
                <a16:creationId xmlns:a16="http://schemas.microsoft.com/office/drawing/2014/main" id="{CBEC15CE-280B-0FC2-EB25-D18C6B823BA9}"/>
              </a:ext>
            </a:extLst>
          </p:cNvPr>
          <p:cNvPicPr>
            <a:picLocks noChangeAspect="1"/>
          </p:cNvPicPr>
          <p:nvPr/>
        </p:nvPicPr>
        <p:blipFill>
          <a:blip r:embed="rId4"/>
          <a:stretch>
            <a:fillRect/>
          </a:stretch>
        </p:blipFill>
        <p:spPr>
          <a:xfrm>
            <a:off x="8854203" y="2196589"/>
            <a:ext cx="2274887" cy="2274887"/>
          </a:xfrm>
          <a:prstGeom prst="rect">
            <a:avLst/>
          </a:prstGeom>
        </p:spPr>
      </p:pic>
    </p:spTree>
    <p:extLst>
      <p:ext uri="{BB962C8B-B14F-4D97-AF65-F5344CB8AC3E}">
        <p14:creationId xmlns:p14="http://schemas.microsoft.com/office/powerpoint/2010/main" val="33028384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357A95-A416-5CB5-B6A5-95AE08617A81}"/>
              </a:ext>
            </a:extLst>
          </p:cNvPr>
          <p:cNvSpPr>
            <a:spLocks noGrp="1"/>
          </p:cNvSpPr>
          <p:nvPr>
            <p:ph type="title"/>
          </p:nvPr>
        </p:nvSpPr>
        <p:spPr/>
        <p:txBody>
          <a:bodyPr/>
          <a:lstStyle/>
          <a:p>
            <a:pPr algn="l"/>
            <a:r>
              <a:rPr lang="en-US" sz="2800" b="1" i="0" dirty="0">
                <a:solidFill>
                  <a:srgbClr val="4C555A"/>
                </a:solidFill>
                <a:effectLst/>
                <a:latin typeface="+mj-lt"/>
              </a:rPr>
              <a:t>Document with Task Capture</a:t>
            </a:r>
            <a:endParaRPr lang="en-US" sz="2800" b="1" i="0" dirty="0">
              <a:solidFill>
                <a:srgbClr val="000000"/>
              </a:solidFill>
              <a:effectLst/>
              <a:latin typeface="+mj-lt"/>
            </a:endParaRPr>
          </a:p>
        </p:txBody>
      </p:sp>
      <p:pic>
        <p:nvPicPr>
          <p:cNvPr id="5" name="TestManager-TaskCapture">
            <a:hlinkClick r:id="" action="ppaction://media"/>
            <a:extLst>
              <a:ext uri="{FF2B5EF4-FFF2-40B4-BE49-F238E27FC236}">
                <a16:creationId xmlns:a16="http://schemas.microsoft.com/office/drawing/2014/main" id="{80182216-A716-EBFD-8E37-E71451A1C33A}"/>
              </a:ext>
            </a:extLst>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5"/>
          <a:stretch>
            <a:fillRect/>
          </a:stretch>
        </p:blipFill>
        <p:spPr>
          <a:xfrm>
            <a:off x="1457325" y="2073275"/>
            <a:ext cx="8820150" cy="4316413"/>
          </a:xfrm>
        </p:spPr>
      </p:pic>
      <p:sp>
        <p:nvSpPr>
          <p:cNvPr id="6" name="TextBox 5">
            <a:extLst>
              <a:ext uri="{FF2B5EF4-FFF2-40B4-BE49-F238E27FC236}">
                <a16:creationId xmlns:a16="http://schemas.microsoft.com/office/drawing/2014/main" id="{E7278E8F-DF15-B0AB-12F4-2FCFAB75FA4F}"/>
              </a:ext>
            </a:extLst>
          </p:cNvPr>
          <p:cNvSpPr txBox="1"/>
          <p:nvPr/>
        </p:nvSpPr>
        <p:spPr>
          <a:xfrm>
            <a:off x="381002" y="944511"/>
            <a:ext cx="9662650" cy="923330"/>
          </a:xfrm>
          <a:prstGeom prst="rect">
            <a:avLst/>
          </a:prstGeom>
          <a:noFill/>
        </p:spPr>
        <p:txBody>
          <a:bodyPr wrap="square">
            <a:spAutoFit/>
          </a:bodyPr>
          <a:lstStyle/>
          <a:p>
            <a:pPr algn="l"/>
            <a:r>
              <a:rPr lang="en-US" b="0" i="0">
                <a:solidFill>
                  <a:srgbClr val="000000"/>
                </a:solidFill>
                <a:effectLst/>
                <a:latin typeface="Inter"/>
              </a:rPr>
              <a:t>The functionality to create Manual Test Cases is now upgraded with the possibility to document them using Task Capture in order to avoid manually downloading the images and typing titles for each of the included actions. To use this option follow the below steps:</a:t>
            </a:r>
            <a:endParaRPr lang="en-US" b="0" i="0" dirty="0">
              <a:solidFill>
                <a:srgbClr val="000000"/>
              </a:solidFill>
              <a:effectLst/>
              <a:latin typeface="Inter"/>
            </a:endParaRPr>
          </a:p>
        </p:txBody>
      </p:sp>
    </p:spTree>
    <p:extLst>
      <p:ext uri="{BB962C8B-B14F-4D97-AF65-F5344CB8AC3E}">
        <p14:creationId xmlns:p14="http://schemas.microsoft.com/office/powerpoint/2010/main" val="993431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0336" y="2737412"/>
            <a:ext cx="6792464" cy="1552089"/>
          </a:xfrm>
          <a:prstGeom prst="rect">
            <a:avLst/>
          </a:prstGeom>
        </p:spPr>
        <p:txBody>
          <a:bodyPr vert="horz" wrap="square" lIns="0" tIns="13332" rIns="0" bIns="0" rtlCol="0" anchor="t">
            <a:spAutoFit/>
          </a:bodyPr>
          <a:lstStyle/>
          <a:p>
            <a:pPr marL="12696">
              <a:lnSpc>
                <a:spcPct val="100000"/>
              </a:lnSpc>
              <a:spcBef>
                <a:spcPts val="105"/>
              </a:spcBef>
            </a:pPr>
            <a:r>
              <a:rPr spc="-85" dirty="0"/>
              <a:t>UiPath</a:t>
            </a:r>
            <a:r>
              <a:rPr spc="-240" dirty="0"/>
              <a:t> </a:t>
            </a:r>
            <a:r>
              <a:rPr spc="-85" dirty="0"/>
              <a:t>Studio</a:t>
            </a:r>
            <a:r>
              <a:rPr spc="-240" dirty="0"/>
              <a:t> </a:t>
            </a:r>
            <a:r>
              <a:rPr lang="en-US" spc="-240" dirty="0"/>
              <a:t>(Previously Studio </a:t>
            </a:r>
            <a:r>
              <a:rPr spc="-35" dirty="0"/>
              <a:t>Pro</a:t>
            </a:r>
            <a:r>
              <a:rPr lang="en-US" spc="-35" dirty="0"/>
              <a:t>)</a:t>
            </a:r>
            <a:endParaRPr spc="-35"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694923" y="6459243"/>
            <a:ext cx="123157" cy="119874"/>
          </a:xfrm>
          <a:prstGeom prst="rect">
            <a:avLst/>
          </a:prstGeom>
        </p:spPr>
        <p:txBody>
          <a:bodyPr vert="horz" wrap="square" lIns="0" tIns="12062" rIns="0" bIns="0" rtlCol="0">
            <a:spAutoFit/>
          </a:bodyPr>
          <a:lstStyle/>
          <a:p>
            <a:pPr marL="12696">
              <a:spcBef>
                <a:spcPts val="95"/>
              </a:spcBef>
            </a:pPr>
            <a:r>
              <a:rPr sz="700" b="1" spc="-25" dirty="0">
                <a:latin typeface="Arial"/>
                <a:cs typeface="Arial"/>
              </a:rPr>
              <a:t>15</a:t>
            </a:r>
            <a:endParaRPr sz="700">
              <a:latin typeface="Arial"/>
              <a:cs typeface="Arial"/>
            </a:endParaRPr>
          </a:p>
        </p:txBody>
      </p:sp>
      <p:sp>
        <p:nvSpPr>
          <p:cNvPr id="3" name="object 3"/>
          <p:cNvSpPr/>
          <p:nvPr/>
        </p:nvSpPr>
        <p:spPr>
          <a:xfrm>
            <a:off x="-1" y="6811398"/>
            <a:ext cx="12186286" cy="45708"/>
          </a:xfrm>
          <a:custGeom>
            <a:avLst/>
            <a:gdLst/>
            <a:ahLst/>
            <a:cxnLst/>
            <a:rect l="l" t="t" r="r" b="b"/>
            <a:pathLst>
              <a:path w="12189460" h="45720">
                <a:moveTo>
                  <a:pt x="12188952" y="0"/>
                </a:moveTo>
                <a:lnTo>
                  <a:pt x="0" y="0"/>
                </a:lnTo>
                <a:lnTo>
                  <a:pt x="0" y="45719"/>
                </a:lnTo>
                <a:lnTo>
                  <a:pt x="12188952" y="45719"/>
                </a:lnTo>
                <a:lnTo>
                  <a:pt x="12188952" y="0"/>
                </a:lnTo>
                <a:close/>
              </a:path>
            </a:pathLst>
          </a:custGeom>
          <a:solidFill>
            <a:srgbClr val="F94616"/>
          </a:solidFill>
        </p:spPr>
        <p:txBody>
          <a:bodyPr wrap="square" lIns="0" tIns="0" rIns="0" bIns="0" rtlCol="0"/>
          <a:lstStyle/>
          <a:p>
            <a:endParaRPr sz="1799"/>
          </a:p>
        </p:txBody>
      </p:sp>
      <p:pic>
        <p:nvPicPr>
          <p:cNvPr id="4" name="object 4"/>
          <p:cNvPicPr/>
          <p:nvPr/>
        </p:nvPicPr>
        <p:blipFill>
          <a:blip r:embed="rId2" cstate="print"/>
          <a:stretch>
            <a:fillRect/>
          </a:stretch>
        </p:blipFill>
        <p:spPr>
          <a:xfrm>
            <a:off x="10348311" y="349797"/>
            <a:ext cx="1418475" cy="326051"/>
          </a:xfrm>
          <a:prstGeom prst="rect">
            <a:avLst/>
          </a:prstGeom>
        </p:spPr>
      </p:pic>
      <p:grpSp>
        <p:nvGrpSpPr>
          <p:cNvPr id="5" name="object 5"/>
          <p:cNvGrpSpPr/>
          <p:nvPr/>
        </p:nvGrpSpPr>
        <p:grpSpPr>
          <a:xfrm>
            <a:off x="9328767" y="505967"/>
            <a:ext cx="549132" cy="531357"/>
            <a:chOff x="9331197" y="505205"/>
            <a:chExt cx="549275" cy="531495"/>
          </a:xfrm>
        </p:grpSpPr>
        <p:sp>
          <p:nvSpPr>
            <p:cNvPr id="6" name="object 6"/>
            <p:cNvSpPr/>
            <p:nvPr/>
          </p:nvSpPr>
          <p:spPr>
            <a:xfrm>
              <a:off x="9348215" y="515111"/>
              <a:ext cx="520065" cy="521334"/>
            </a:xfrm>
            <a:custGeom>
              <a:avLst/>
              <a:gdLst/>
              <a:ahLst/>
              <a:cxnLst/>
              <a:rect l="l" t="t" r="r" b="b"/>
              <a:pathLst>
                <a:path w="520065" h="521334">
                  <a:moveTo>
                    <a:pt x="259841" y="0"/>
                  </a:moveTo>
                  <a:lnTo>
                    <a:pt x="213134" y="4199"/>
                  </a:lnTo>
                  <a:lnTo>
                    <a:pt x="169173" y="16308"/>
                  </a:lnTo>
                  <a:lnTo>
                    <a:pt x="128693" y="35588"/>
                  </a:lnTo>
                  <a:lnTo>
                    <a:pt x="92427" y="61302"/>
                  </a:lnTo>
                  <a:lnTo>
                    <a:pt x="61110" y="92715"/>
                  </a:lnTo>
                  <a:lnTo>
                    <a:pt x="35475" y="129088"/>
                  </a:lnTo>
                  <a:lnTo>
                    <a:pt x="16255" y="169685"/>
                  </a:lnTo>
                  <a:lnTo>
                    <a:pt x="4186" y="213769"/>
                  </a:lnTo>
                  <a:lnTo>
                    <a:pt x="0" y="260603"/>
                  </a:lnTo>
                  <a:lnTo>
                    <a:pt x="4186" y="307438"/>
                  </a:lnTo>
                  <a:lnTo>
                    <a:pt x="16256" y="351522"/>
                  </a:lnTo>
                  <a:lnTo>
                    <a:pt x="35475" y="392119"/>
                  </a:lnTo>
                  <a:lnTo>
                    <a:pt x="61110" y="428492"/>
                  </a:lnTo>
                  <a:lnTo>
                    <a:pt x="92427" y="459905"/>
                  </a:lnTo>
                  <a:lnTo>
                    <a:pt x="128693" y="485619"/>
                  </a:lnTo>
                  <a:lnTo>
                    <a:pt x="169173" y="504899"/>
                  </a:lnTo>
                  <a:lnTo>
                    <a:pt x="213134" y="517008"/>
                  </a:lnTo>
                  <a:lnTo>
                    <a:pt x="259841" y="521208"/>
                  </a:lnTo>
                  <a:lnTo>
                    <a:pt x="306549" y="517008"/>
                  </a:lnTo>
                  <a:lnTo>
                    <a:pt x="350510" y="504899"/>
                  </a:lnTo>
                  <a:lnTo>
                    <a:pt x="390990" y="485619"/>
                  </a:lnTo>
                  <a:lnTo>
                    <a:pt x="427256" y="459905"/>
                  </a:lnTo>
                  <a:lnTo>
                    <a:pt x="458573" y="428492"/>
                  </a:lnTo>
                  <a:lnTo>
                    <a:pt x="484208" y="392119"/>
                  </a:lnTo>
                  <a:lnTo>
                    <a:pt x="503427" y="351522"/>
                  </a:lnTo>
                  <a:lnTo>
                    <a:pt x="515497" y="307438"/>
                  </a:lnTo>
                  <a:lnTo>
                    <a:pt x="519683" y="260603"/>
                  </a:lnTo>
                  <a:lnTo>
                    <a:pt x="515497" y="213769"/>
                  </a:lnTo>
                  <a:lnTo>
                    <a:pt x="503427" y="169685"/>
                  </a:lnTo>
                  <a:lnTo>
                    <a:pt x="484208" y="129088"/>
                  </a:lnTo>
                  <a:lnTo>
                    <a:pt x="458573" y="92715"/>
                  </a:lnTo>
                  <a:lnTo>
                    <a:pt x="427256" y="61302"/>
                  </a:lnTo>
                  <a:lnTo>
                    <a:pt x="390990" y="35588"/>
                  </a:lnTo>
                  <a:lnTo>
                    <a:pt x="350510" y="16308"/>
                  </a:lnTo>
                  <a:lnTo>
                    <a:pt x="306549" y="4199"/>
                  </a:lnTo>
                  <a:lnTo>
                    <a:pt x="259841" y="0"/>
                  </a:lnTo>
                  <a:close/>
                </a:path>
              </a:pathLst>
            </a:custGeom>
            <a:solidFill>
              <a:srgbClr val="D9D9D9">
                <a:alpha val="50195"/>
              </a:srgbClr>
            </a:solidFill>
          </p:spPr>
          <p:txBody>
            <a:bodyPr wrap="square" lIns="0" tIns="0" rIns="0" bIns="0" rtlCol="0"/>
            <a:lstStyle/>
            <a:p>
              <a:endParaRPr sz="1799"/>
            </a:p>
          </p:txBody>
        </p:sp>
        <p:sp>
          <p:nvSpPr>
            <p:cNvPr id="7" name="object 7"/>
            <p:cNvSpPr/>
            <p:nvPr/>
          </p:nvSpPr>
          <p:spPr>
            <a:xfrm>
              <a:off x="9331198" y="505205"/>
              <a:ext cx="549275" cy="288925"/>
            </a:xfrm>
            <a:custGeom>
              <a:avLst/>
              <a:gdLst/>
              <a:ahLst/>
              <a:cxnLst/>
              <a:rect l="l" t="t" r="r" b="b"/>
              <a:pathLst>
                <a:path w="549275" h="288925">
                  <a:moveTo>
                    <a:pt x="28829" y="259842"/>
                  </a:moveTo>
                  <a:lnTo>
                    <a:pt x="0" y="259842"/>
                  </a:lnTo>
                  <a:lnTo>
                    <a:pt x="0" y="288798"/>
                  </a:lnTo>
                  <a:lnTo>
                    <a:pt x="28829" y="288798"/>
                  </a:lnTo>
                  <a:lnTo>
                    <a:pt x="28829" y="259842"/>
                  </a:lnTo>
                  <a:close/>
                </a:path>
                <a:path w="549275" h="288925">
                  <a:moveTo>
                    <a:pt x="28829" y="0"/>
                  </a:moveTo>
                  <a:lnTo>
                    <a:pt x="0" y="0"/>
                  </a:lnTo>
                  <a:lnTo>
                    <a:pt x="0" y="28956"/>
                  </a:lnTo>
                  <a:lnTo>
                    <a:pt x="28829" y="28956"/>
                  </a:lnTo>
                  <a:lnTo>
                    <a:pt x="28829" y="0"/>
                  </a:lnTo>
                  <a:close/>
                </a:path>
                <a:path w="549275" h="288925">
                  <a:moveTo>
                    <a:pt x="288925" y="259842"/>
                  </a:moveTo>
                  <a:lnTo>
                    <a:pt x="259969" y="259842"/>
                  </a:lnTo>
                  <a:lnTo>
                    <a:pt x="259969" y="288798"/>
                  </a:lnTo>
                  <a:lnTo>
                    <a:pt x="288925" y="288798"/>
                  </a:lnTo>
                  <a:lnTo>
                    <a:pt x="288925" y="259842"/>
                  </a:lnTo>
                  <a:close/>
                </a:path>
                <a:path w="549275" h="288925">
                  <a:moveTo>
                    <a:pt x="288925" y="0"/>
                  </a:moveTo>
                  <a:lnTo>
                    <a:pt x="259969" y="0"/>
                  </a:lnTo>
                  <a:lnTo>
                    <a:pt x="259969" y="28956"/>
                  </a:lnTo>
                  <a:lnTo>
                    <a:pt x="288925" y="28956"/>
                  </a:lnTo>
                  <a:lnTo>
                    <a:pt x="288925" y="0"/>
                  </a:lnTo>
                  <a:close/>
                </a:path>
                <a:path w="549275" h="288925">
                  <a:moveTo>
                    <a:pt x="548894" y="259842"/>
                  </a:moveTo>
                  <a:lnTo>
                    <a:pt x="519938" y="259842"/>
                  </a:lnTo>
                  <a:lnTo>
                    <a:pt x="519938" y="288798"/>
                  </a:lnTo>
                  <a:lnTo>
                    <a:pt x="548894" y="288798"/>
                  </a:lnTo>
                  <a:lnTo>
                    <a:pt x="548894" y="259842"/>
                  </a:lnTo>
                  <a:close/>
                </a:path>
                <a:path w="549275" h="288925">
                  <a:moveTo>
                    <a:pt x="548894" y="0"/>
                  </a:moveTo>
                  <a:lnTo>
                    <a:pt x="519938" y="0"/>
                  </a:lnTo>
                  <a:lnTo>
                    <a:pt x="519938" y="28956"/>
                  </a:lnTo>
                  <a:lnTo>
                    <a:pt x="548894" y="28956"/>
                  </a:lnTo>
                  <a:lnTo>
                    <a:pt x="548894" y="0"/>
                  </a:lnTo>
                  <a:close/>
                </a:path>
              </a:pathLst>
            </a:custGeom>
            <a:solidFill>
              <a:srgbClr val="57585B">
                <a:alpha val="19999"/>
              </a:srgbClr>
            </a:solidFill>
          </p:spPr>
          <p:txBody>
            <a:bodyPr wrap="square" lIns="0" tIns="0" rIns="0" bIns="0" rtlCol="0"/>
            <a:lstStyle/>
            <a:p>
              <a:endParaRPr sz="1799"/>
            </a:p>
          </p:txBody>
        </p:sp>
      </p:grpSp>
      <p:grpSp>
        <p:nvGrpSpPr>
          <p:cNvPr id="8" name="object 8"/>
          <p:cNvGrpSpPr/>
          <p:nvPr/>
        </p:nvGrpSpPr>
        <p:grpSpPr>
          <a:xfrm>
            <a:off x="6988767" y="894"/>
            <a:ext cx="2108921" cy="794178"/>
            <a:chOff x="6990588" y="0"/>
            <a:chExt cx="2109470" cy="794385"/>
          </a:xfrm>
        </p:grpSpPr>
        <p:sp>
          <p:nvSpPr>
            <p:cNvPr id="9" name="object 9"/>
            <p:cNvSpPr/>
            <p:nvPr/>
          </p:nvSpPr>
          <p:spPr>
            <a:xfrm>
              <a:off x="7039356" y="0"/>
              <a:ext cx="2011680" cy="783590"/>
            </a:xfrm>
            <a:custGeom>
              <a:avLst/>
              <a:gdLst/>
              <a:ahLst/>
              <a:cxnLst/>
              <a:rect l="l" t="t" r="r" b="b"/>
              <a:pathLst>
                <a:path w="2011679" h="783590">
                  <a:moveTo>
                    <a:pt x="2011679" y="0"/>
                  </a:moveTo>
                  <a:lnTo>
                    <a:pt x="1456817" y="0"/>
                  </a:lnTo>
                  <a:lnTo>
                    <a:pt x="1438402" y="33781"/>
                  </a:lnTo>
                  <a:lnTo>
                    <a:pt x="1408377" y="73884"/>
                  </a:lnTo>
                  <a:lnTo>
                    <a:pt x="1374713" y="110881"/>
                  </a:lnTo>
                  <a:lnTo>
                    <a:pt x="1337671" y="144510"/>
                  </a:lnTo>
                  <a:lnTo>
                    <a:pt x="1297515" y="174508"/>
                  </a:lnTo>
                  <a:lnTo>
                    <a:pt x="1254505" y="200612"/>
                  </a:lnTo>
                  <a:lnTo>
                    <a:pt x="1208905" y="222559"/>
                  </a:lnTo>
                  <a:lnTo>
                    <a:pt x="1160977" y="240087"/>
                  </a:lnTo>
                  <a:lnTo>
                    <a:pt x="1110981" y="252933"/>
                  </a:lnTo>
                  <a:lnTo>
                    <a:pt x="1059182" y="260833"/>
                  </a:lnTo>
                  <a:lnTo>
                    <a:pt x="1005840" y="263525"/>
                  </a:lnTo>
                  <a:lnTo>
                    <a:pt x="952497" y="260833"/>
                  </a:lnTo>
                  <a:lnTo>
                    <a:pt x="900698" y="252933"/>
                  </a:lnTo>
                  <a:lnTo>
                    <a:pt x="850702" y="240087"/>
                  </a:lnTo>
                  <a:lnTo>
                    <a:pt x="802774" y="222559"/>
                  </a:lnTo>
                  <a:lnTo>
                    <a:pt x="757174" y="200612"/>
                  </a:lnTo>
                  <a:lnTo>
                    <a:pt x="714164" y="174508"/>
                  </a:lnTo>
                  <a:lnTo>
                    <a:pt x="674008" y="144510"/>
                  </a:lnTo>
                  <a:lnTo>
                    <a:pt x="636966" y="110881"/>
                  </a:lnTo>
                  <a:lnTo>
                    <a:pt x="603302" y="73884"/>
                  </a:lnTo>
                  <a:lnTo>
                    <a:pt x="573277" y="33781"/>
                  </a:lnTo>
                  <a:lnTo>
                    <a:pt x="554863" y="0"/>
                  </a:lnTo>
                  <a:lnTo>
                    <a:pt x="0" y="0"/>
                  </a:lnTo>
                  <a:lnTo>
                    <a:pt x="45847" y="147447"/>
                  </a:lnTo>
                  <a:lnTo>
                    <a:pt x="65829" y="191752"/>
                  </a:lnTo>
                  <a:lnTo>
                    <a:pt x="87791" y="234929"/>
                  </a:lnTo>
                  <a:lnTo>
                    <a:pt x="111675" y="276918"/>
                  </a:lnTo>
                  <a:lnTo>
                    <a:pt x="137421" y="317662"/>
                  </a:lnTo>
                  <a:lnTo>
                    <a:pt x="164974" y="357103"/>
                  </a:lnTo>
                  <a:lnTo>
                    <a:pt x="194273" y="395184"/>
                  </a:lnTo>
                  <a:lnTo>
                    <a:pt x="225262" y="431846"/>
                  </a:lnTo>
                  <a:lnTo>
                    <a:pt x="257882" y="467032"/>
                  </a:lnTo>
                  <a:lnTo>
                    <a:pt x="292075" y="500684"/>
                  </a:lnTo>
                  <a:lnTo>
                    <a:pt x="327784" y="532744"/>
                  </a:lnTo>
                  <a:lnTo>
                    <a:pt x="364951" y="563155"/>
                  </a:lnTo>
                  <a:lnTo>
                    <a:pt x="403517" y="591858"/>
                  </a:lnTo>
                  <a:lnTo>
                    <a:pt x="443424" y="618796"/>
                  </a:lnTo>
                  <a:lnTo>
                    <a:pt x="484615" y="643911"/>
                  </a:lnTo>
                  <a:lnTo>
                    <a:pt x="527031" y="667146"/>
                  </a:lnTo>
                  <a:lnTo>
                    <a:pt x="570615" y="688442"/>
                  </a:lnTo>
                  <a:lnTo>
                    <a:pt x="615308" y="707741"/>
                  </a:lnTo>
                  <a:lnTo>
                    <a:pt x="661053" y="724987"/>
                  </a:lnTo>
                  <a:lnTo>
                    <a:pt x="707792" y="740120"/>
                  </a:lnTo>
                  <a:lnTo>
                    <a:pt x="755466" y="753084"/>
                  </a:lnTo>
                  <a:lnTo>
                    <a:pt x="804017" y="763820"/>
                  </a:lnTo>
                  <a:lnTo>
                    <a:pt x="853388" y="772272"/>
                  </a:lnTo>
                  <a:lnTo>
                    <a:pt x="903521" y="778380"/>
                  </a:lnTo>
                  <a:lnTo>
                    <a:pt x="954357" y="782087"/>
                  </a:lnTo>
                  <a:lnTo>
                    <a:pt x="1005840" y="783336"/>
                  </a:lnTo>
                  <a:lnTo>
                    <a:pt x="1057322" y="782087"/>
                  </a:lnTo>
                  <a:lnTo>
                    <a:pt x="1108158" y="778380"/>
                  </a:lnTo>
                  <a:lnTo>
                    <a:pt x="1158291" y="772272"/>
                  </a:lnTo>
                  <a:lnTo>
                    <a:pt x="1207662" y="763820"/>
                  </a:lnTo>
                  <a:lnTo>
                    <a:pt x="1256213" y="753084"/>
                  </a:lnTo>
                  <a:lnTo>
                    <a:pt x="1303887" y="740120"/>
                  </a:lnTo>
                  <a:lnTo>
                    <a:pt x="1350626" y="724987"/>
                  </a:lnTo>
                  <a:lnTo>
                    <a:pt x="1396371" y="707741"/>
                  </a:lnTo>
                  <a:lnTo>
                    <a:pt x="1441064" y="688442"/>
                  </a:lnTo>
                  <a:lnTo>
                    <a:pt x="1484648" y="667146"/>
                  </a:lnTo>
                  <a:lnTo>
                    <a:pt x="1527064" y="643911"/>
                  </a:lnTo>
                  <a:lnTo>
                    <a:pt x="1568255" y="618796"/>
                  </a:lnTo>
                  <a:lnTo>
                    <a:pt x="1608162" y="591858"/>
                  </a:lnTo>
                  <a:lnTo>
                    <a:pt x="1646728" y="563155"/>
                  </a:lnTo>
                  <a:lnTo>
                    <a:pt x="1683895" y="532744"/>
                  </a:lnTo>
                  <a:lnTo>
                    <a:pt x="1719604" y="500684"/>
                  </a:lnTo>
                  <a:lnTo>
                    <a:pt x="1753797" y="467032"/>
                  </a:lnTo>
                  <a:lnTo>
                    <a:pt x="1786417" y="431846"/>
                  </a:lnTo>
                  <a:lnTo>
                    <a:pt x="1817406" y="395184"/>
                  </a:lnTo>
                  <a:lnTo>
                    <a:pt x="1846705" y="357103"/>
                  </a:lnTo>
                  <a:lnTo>
                    <a:pt x="1874258" y="317662"/>
                  </a:lnTo>
                  <a:lnTo>
                    <a:pt x="1900004" y="276918"/>
                  </a:lnTo>
                  <a:lnTo>
                    <a:pt x="1923888" y="234929"/>
                  </a:lnTo>
                  <a:lnTo>
                    <a:pt x="1945850" y="191752"/>
                  </a:lnTo>
                  <a:lnTo>
                    <a:pt x="1965833" y="147447"/>
                  </a:lnTo>
                  <a:lnTo>
                    <a:pt x="2011679" y="0"/>
                  </a:lnTo>
                  <a:close/>
                </a:path>
              </a:pathLst>
            </a:custGeom>
            <a:solidFill>
              <a:srgbClr val="D9D9D9">
                <a:alpha val="50195"/>
              </a:srgbClr>
            </a:solidFill>
          </p:spPr>
          <p:txBody>
            <a:bodyPr wrap="square" lIns="0" tIns="0" rIns="0" bIns="0" rtlCol="0"/>
            <a:lstStyle/>
            <a:p>
              <a:endParaRPr sz="1799"/>
            </a:p>
          </p:txBody>
        </p:sp>
        <p:sp>
          <p:nvSpPr>
            <p:cNvPr id="10" name="object 10"/>
            <p:cNvSpPr/>
            <p:nvPr/>
          </p:nvSpPr>
          <p:spPr>
            <a:xfrm>
              <a:off x="6990588" y="245376"/>
              <a:ext cx="2109470" cy="548640"/>
            </a:xfrm>
            <a:custGeom>
              <a:avLst/>
              <a:gdLst/>
              <a:ahLst/>
              <a:cxnLst/>
              <a:rect l="l" t="t" r="r" b="b"/>
              <a:pathLst>
                <a:path w="2109470" h="548640">
                  <a:moveTo>
                    <a:pt x="28956" y="519671"/>
                  </a:moveTo>
                  <a:lnTo>
                    <a:pt x="0" y="519671"/>
                  </a:lnTo>
                  <a:lnTo>
                    <a:pt x="0" y="548627"/>
                  </a:lnTo>
                  <a:lnTo>
                    <a:pt x="28956" y="548627"/>
                  </a:lnTo>
                  <a:lnTo>
                    <a:pt x="28956" y="519671"/>
                  </a:lnTo>
                  <a:close/>
                </a:path>
                <a:path w="2109470" h="548640">
                  <a:moveTo>
                    <a:pt x="28956" y="259829"/>
                  </a:moveTo>
                  <a:lnTo>
                    <a:pt x="0" y="259829"/>
                  </a:lnTo>
                  <a:lnTo>
                    <a:pt x="0" y="288785"/>
                  </a:lnTo>
                  <a:lnTo>
                    <a:pt x="28956" y="288785"/>
                  </a:lnTo>
                  <a:lnTo>
                    <a:pt x="28956" y="259829"/>
                  </a:lnTo>
                  <a:close/>
                </a:path>
                <a:path w="2109470" h="548640">
                  <a:moveTo>
                    <a:pt x="28956" y="0"/>
                  </a:moveTo>
                  <a:lnTo>
                    <a:pt x="0" y="0"/>
                  </a:lnTo>
                  <a:lnTo>
                    <a:pt x="0" y="28943"/>
                  </a:lnTo>
                  <a:lnTo>
                    <a:pt x="28956" y="28943"/>
                  </a:lnTo>
                  <a:lnTo>
                    <a:pt x="28956" y="0"/>
                  </a:lnTo>
                  <a:close/>
                </a:path>
                <a:path w="2109470" h="548640">
                  <a:moveTo>
                    <a:pt x="288925" y="519671"/>
                  </a:moveTo>
                  <a:lnTo>
                    <a:pt x="259969" y="519671"/>
                  </a:lnTo>
                  <a:lnTo>
                    <a:pt x="259969" y="548627"/>
                  </a:lnTo>
                  <a:lnTo>
                    <a:pt x="288925" y="548627"/>
                  </a:lnTo>
                  <a:lnTo>
                    <a:pt x="288925" y="519671"/>
                  </a:lnTo>
                  <a:close/>
                </a:path>
                <a:path w="2109470" h="548640">
                  <a:moveTo>
                    <a:pt x="288925" y="259829"/>
                  </a:moveTo>
                  <a:lnTo>
                    <a:pt x="259969" y="259829"/>
                  </a:lnTo>
                  <a:lnTo>
                    <a:pt x="259969" y="288785"/>
                  </a:lnTo>
                  <a:lnTo>
                    <a:pt x="288925" y="288785"/>
                  </a:lnTo>
                  <a:lnTo>
                    <a:pt x="288925" y="259829"/>
                  </a:lnTo>
                  <a:close/>
                </a:path>
                <a:path w="2109470" h="548640">
                  <a:moveTo>
                    <a:pt x="288925" y="0"/>
                  </a:moveTo>
                  <a:lnTo>
                    <a:pt x="259969" y="0"/>
                  </a:lnTo>
                  <a:lnTo>
                    <a:pt x="259969" y="28943"/>
                  </a:lnTo>
                  <a:lnTo>
                    <a:pt x="288925" y="28943"/>
                  </a:lnTo>
                  <a:lnTo>
                    <a:pt x="288925" y="0"/>
                  </a:lnTo>
                  <a:close/>
                </a:path>
                <a:path w="2109470" h="548640">
                  <a:moveTo>
                    <a:pt x="548894" y="519671"/>
                  </a:moveTo>
                  <a:lnTo>
                    <a:pt x="519938" y="519671"/>
                  </a:lnTo>
                  <a:lnTo>
                    <a:pt x="519938" y="548627"/>
                  </a:lnTo>
                  <a:lnTo>
                    <a:pt x="548894" y="548627"/>
                  </a:lnTo>
                  <a:lnTo>
                    <a:pt x="548894" y="519671"/>
                  </a:lnTo>
                  <a:close/>
                </a:path>
                <a:path w="2109470" h="548640">
                  <a:moveTo>
                    <a:pt x="548894" y="259829"/>
                  </a:moveTo>
                  <a:lnTo>
                    <a:pt x="519938" y="259829"/>
                  </a:lnTo>
                  <a:lnTo>
                    <a:pt x="519938" y="288785"/>
                  </a:lnTo>
                  <a:lnTo>
                    <a:pt x="548894" y="288785"/>
                  </a:lnTo>
                  <a:lnTo>
                    <a:pt x="548894" y="259829"/>
                  </a:lnTo>
                  <a:close/>
                </a:path>
                <a:path w="2109470" h="548640">
                  <a:moveTo>
                    <a:pt x="548894" y="0"/>
                  </a:moveTo>
                  <a:lnTo>
                    <a:pt x="520065" y="0"/>
                  </a:lnTo>
                  <a:lnTo>
                    <a:pt x="520065" y="28943"/>
                  </a:lnTo>
                  <a:lnTo>
                    <a:pt x="548894" y="28943"/>
                  </a:lnTo>
                  <a:lnTo>
                    <a:pt x="548894" y="0"/>
                  </a:lnTo>
                  <a:close/>
                </a:path>
                <a:path w="2109470" h="548640">
                  <a:moveTo>
                    <a:pt x="808863" y="519671"/>
                  </a:moveTo>
                  <a:lnTo>
                    <a:pt x="780034" y="519671"/>
                  </a:lnTo>
                  <a:lnTo>
                    <a:pt x="780034" y="548627"/>
                  </a:lnTo>
                  <a:lnTo>
                    <a:pt x="808863" y="548627"/>
                  </a:lnTo>
                  <a:lnTo>
                    <a:pt x="808863" y="519671"/>
                  </a:lnTo>
                  <a:close/>
                </a:path>
                <a:path w="2109470" h="548640">
                  <a:moveTo>
                    <a:pt x="808863" y="259829"/>
                  </a:moveTo>
                  <a:lnTo>
                    <a:pt x="780034" y="259829"/>
                  </a:lnTo>
                  <a:lnTo>
                    <a:pt x="780034" y="288785"/>
                  </a:lnTo>
                  <a:lnTo>
                    <a:pt x="808863" y="288785"/>
                  </a:lnTo>
                  <a:lnTo>
                    <a:pt x="808863" y="259829"/>
                  </a:lnTo>
                  <a:close/>
                </a:path>
                <a:path w="2109470" h="548640">
                  <a:moveTo>
                    <a:pt x="808990" y="0"/>
                  </a:moveTo>
                  <a:lnTo>
                    <a:pt x="780034" y="0"/>
                  </a:lnTo>
                  <a:lnTo>
                    <a:pt x="780034" y="28943"/>
                  </a:lnTo>
                  <a:lnTo>
                    <a:pt x="808990" y="28943"/>
                  </a:lnTo>
                  <a:lnTo>
                    <a:pt x="808990" y="0"/>
                  </a:lnTo>
                  <a:close/>
                </a:path>
                <a:path w="2109470" h="548640">
                  <a:moveTo>
                    <a:pt x="1068959" y="519671"/>
                  </a:moveTo>
                  <a:lnTo>
                    <a:pt x="1040003" y="519671"/>
                  </a:lnTo>
                  <a:lnTo>
                    <a:pt x="1040003" y="548627"/>
                  </a:lnTo>
                  <a:lnTo>
                    <a:pt x="1068959" y="548627"/>
                  </a:lnTo>
                  <a:lnTo>
                    <a:pt x="1068959" y="519671"/>
                  </a:lnTo>
                  <a:close/>
                </a:path>
                <a:path w="2109470" h="548640">
                  <a:moveTo>
                    <a:pt x="1068959" y="259829"/>
                  </a:moveTo>
                  <a:lnTo>
                    <a:pt x="1040003" y="259829"/>
                  </a:lnTo>
                  <a:lnTo>
                    <a:pt x="1040003" y="288785"/>
                  </a:lnTo>
                  <a:lnTo>
                    <a:pt x="1068959" y="288785"/>
                  </a:lnTo>
                  <a:lnTo>
                    <a:pt x="1068959" y="259829"/>
                  </a:lnTo>
                  <a:close/>
                </a:path>
                <a:path w="2109470" h="548640">
                  <a:moveTo>
                    <a:pt x="1068959" y="0"/>
                  </a:moveTo>
                  <a:lnTo>
                    <a:pt x="1040003" y="0"/>
                  </a:lnTo>
                  <a:lnTo>
                    <a:pt x="1040003" y="28943"/>
                  </a:lnTo>
                  <a:lnTo>
                    <a:pt x="1068959" y="28943"/>
                  </a:lnTo>
                  <a:lnTo>
                    <a:pt x="1068959" y="0"/>
                  </a:lnTo>
                  <a:close/>
                </a:path>
                <a:path w="2109470" h="548640">
                  <a:moveTo>
                    <a:pt x="1328928" y="519671"/>
                  </a:moveTo>
                  <a:lnTo>
                    <a:pt x="1299972" y="519671"/>
                  </a:lnTo>
                  <a:lnTo>
                    <a:pt x="1299972" y="548627"/>
                  </a:lnTo>
                  <a:lnTo>
                    <a:pt x="1328928" y="548627"/>
                  </a:lnTo>
                  <a:lnTo>
                    <a:pt x="1328928" y="519671"/>
                  </a:lnTo>
                  <a:close/>
                </a:path>
                <a:path w="2109470" h="548640">
                  <a:moveTo>
                    <a:pt x="1328928" y="259829"/>
                  </a:moveTo>
                  <a:lnTo>
                    <a:pt x="1299972" y="259829"/>
                  </a:lnTo>
                  <a:lnTo>
                    <a:pt x="1299972" y="288785"/>
                  </a:lnTo>
                  <a:lnTo>
                    <a:pt x="1328928" y="288785"/>
                  </a:lnTo>
                  <a:lnTo>
                    <a:pt x="1328928" y="259829"/>
                  </a:lnTo>
                  <a:close/>
                </a:path>
                <a:path w="2109470" h="548640">
                  <a:moveTo>
                    <a:pt x="1328928" y="0"/>
                  </a:moveTo>
                  <a:lnTo>
                    <a:pt x="1299972" y="0"/>
                  </a:lnTo>
                  <a:lnTo>
                    <a:pt x="1299972" y="28943"/>
                  </a:lnTo>
                  <a:lnTo>
                    <a:pt x="1328928" y="28943"/>
                  </a:lnTo>
                  <a:lnTo>
                    <a:pt x="1328928" y="0"/>
                  </a:lnTo>
                  <a:close/>
                </a:path>
                <a:path w="2109470" h="548640">
                  <a:moveTo>
                    <a:pt x="1589532" y="519671"/>
                  </a:moveTo>
                  <a:lnTo>
                    <a:pt x="1560576" y="519671"/>
                  </a:lnTo>
                  <a:lnTo>
                    <a:pt x="1560576" y="548627"/>
                  </a:lnTo>
                  <a:lnTo>
                    <a:pt x="1589532" y="548627"/>
                  </a:lnTo>
                  <a:lnTo>
                    <a:pt x="1589532" y="519671"/>
                  </a:lnTo>
                  <a:close/>
                </a:path>
                <a:path w="2109470" h="548640">
                  <a:moveTo>
                    <a:pt x="1589532" y="259829"/>
                  </a:moveTo>
                  <a:lnTo>
                    <a:pt x="1560576" y="259829"/>
                  </a:lnTo>
                  <a:lnTo>
                    <a:pt x="1560576" y="288785"/>
                  </a:lnTo>
                  <a:lnTo>
                    <a:pt x="1589532" y="288785"/>
                  </a:lnTo>
                  <a:lnTo>
                    <a:pt x="1589532" y="259829"/>
                  </a:lnTo>
                  <a:close/>
                </a:path>
                <a:path w="2109470" h="548640">
                  <a:moveTo>
                    <a:pt x="1589532" y="0"/>
                  </a:moveTo>
                  <a:lnTo>
                    <a:pt x="1560576" y="0"/>
                  </a:lnTo>
                  <a:lnTo>
                    <a:pt x="1560576" y="28943"/>
                  </a:lnTo>
                  <a:lnTo>
                    <a:pt x="1589532" y="28943"/>
                  </a:lnTo>
                  <a:lnTo>
                    <a:pt x="1589532" y="0"/>
                  </a:lnTo>
                  <a:close/>
                </a:path>
                <a:path w="2109470" h="548640">
                  <a:moveTo>
                    <a:pt x="1849501" y="519671"/>
                  </a:moveTo>
                  <a:lnTo>
                    <a:pt x="1820545" y="519671"/>
                  </a:lnTo>
                  <a:lnTo>
                    <a:pt x="1820545" y="548627"/>
                  </a:lnTo>
                  <a:lnTo>
                    <a:pt x="1849501" y="548627"/>
                  </a:lnTo>
                  <a:lnTo>
                    <a:pt x="1849501" y="519671"/>
                  </a:lnTo>
                  <a:close/>
                </a:path>
                <a:path w="2109470" h="548640">
                  <a:moveTo>
                    <a:pt x="1849501" y="259829"/>
                  </a:moveTo>
                  <a:lnTo>
                    <a:pt x="1820545" y="259829"/>
                  </a:lnTo>
                  <a:lnTo>
                    <a:pt x="1820545" y="288785"/>
                  </a:lnTo>
                  <a:lnTo>
                    <a:pt x="1849501" y="288785"/>
                  </a:lnTo>
                  <a:lnTo>
                    <a:pt x="1849501" y="259829"/>
                  </a:lnTo>
                  <a:close/>
                </a:path>
                <a:path w="2109470" h="548640">
                  <a:moveTo>
                    <a:pt x="1849501" y="0"/>
                  </a:moveTo>
                  <a:lnTo>
                    <a:pt x="1820545" y="0"/>
                  </a:lnTo>
                  <a:lnTo>
                    <a:pt x="1820545" y="28943"/>
                  </a:lnTo>
                  <a:lnTo>
                    <a:pt x="1849501" y="28943"/>
                  </a:lnTo>
                  <a:lnTo>
                    <a:pt x="1849501" y="0"/>
                  </a:lnTo>
                  <a:close/>
                </a:path>
                <a:path w="2109470" h="548640">
                  <a:moveTo>
                    <a:pt x="2109470" y="519671"/>
                  </a:moveTo>
                  <a:lnTo>
                    <a:pt x="2080514" y="519671"/>
                  </a:lnTo>
                  <a:lnTo>
                    <a:pt x="2080514" y="548627"/>
                  </a:lnTo>
                  <a:lnTo>
                    <a:pt x="2109470" y="548627"/>
                  </a:lnTo>
                  <a:lnTo>
                    <a:pt x="2109470" y="519671"/>
                  </a:lnTo>
                  <a:close/>
                </a:path>
                <a:path w="2109470" h="548640">
                  <a:moveTo>
                    <a:pt x="2109470" y="259829"/>
                  </a:moveTo>
                  <a:lnTo>
                    <a:pt x="2080514" y="259829"/>
                  </a:lnTo>
                  <a:lnTo>
                    <a:pt x="2080514" y="288785"/>
                  </a:lnTo>
                  <a:lnTo>
                    <a:pt x="2109470" y="288785"/>
                  </a:lnTo>
                  <a:lnTo>
                    <a:pt x="2109470" y="259829"/>
                  </a:lnTo>
                  <a:close/>
                </a:path>
                <a:path w="2109470" h="548640">
                  <a:moveTo>
                    <a:pt x="2109470" y="0"/>
                  </a:moveTo>
                  <a:lnTo>
                    <a:pt x="2080641" y="0"/>
                  </a:lnTo>
                  <a:lnTo>
                    <a:pt x="2080641" y="28943"/>
                  </a:lnTo>
                  <a:lnTo>
                    <a:pt x="2109470" y="28943"/>
                  </a:lnTo>
                  <a:lnTo>
                    <a:pt x="2109470" y="0"/>
                  </a:lnTo>
                  <a:close/>
                </a:path>
              </a:pathLst>
            </a:custGeom>
            <a:solidFill>
              <a:srgbClr val="57585B">
                <a:alpha val="19999"/>
              </a:srgbClr>
            </a:solidFill>
          </p:spPr>
          <p:txBody>
            <a:bodyPr wrap="square" lIns="0" tIns="0" rIns="0" bIns="0" rtlCol="0"/>
            <a:lstStyle/>
            <a:p>
              <a:endParaRPr sz="1799"/>
            </a:p>
          </p:txBody>
        </p:sp>
      </p:grpSp>
      <p:sp>
        <p:nvSpPr>
          <p:cNvPr id="11" name="object 11"/>
          <p:cNvSpPr/>
          <p:nvPr/>
        </p:nvSpPr>
        <p:spPr>
          <a:xfrm>
            <a:off x="11929812"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2" name="object 12"/>
          <p:cNvSpPr/>
          <p:nvPr/>
        </p:nvSpPr>
        <p:spPr>
          <a:xfrm>
            <a:off x="11669529"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3" name="object 13"/>
          <p:cNvSpPr/>
          <p:nvPr/>
        </p:nvSpPr>
        <p:spPr>
          <a:xfrm>
            <a:off x="11409374"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4" name="object 14"/>
          <p:cNvSpPr/>
          <p:nvPr/>
        </p:nvSpPr>
        <p:spPr>
          <a:xfrm>
            <a:off x="11149092"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5" name="object 15"/>
          <p:cNvSpPr/>
          <p:nvPr/>
        </p:nvSpPr>
        <p:spPr>
          <a:xfrm>
            <a:off x="10888937"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6" name="object 16"/>
          <p:cNvSpPr/>
          <p:nvPr/>
        </p:nvSpPr>
        <p:spPr>
          <a:xfrm>
            <a:off x="10628655"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7" name="object 17"/>
          <p:cNvSpPr/>
          <p:nvPr/>
        </p:nvSpPr>
        <p:spPr>
          <a:xfrm>
            <a:off x="11929812" y="505967"/>
            <a:ext cx="29201" cy="29201"/>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18" name="object 18"/>
          <p:cNvSpPr/>
          <p:nvPr/>
        </p:nvSpPr>
        <p:spPr>
          <a:xfrm>
            <a:off x="11929812"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9" name="object 19"/>
          <p:cNvSpPr/>
          <p:nvPr/>
        </p:nvSpPr>
        <p:spPr>
          <a:xfrm>
            <a:off x="11669529"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0" name="object 20"/>
          <p:cNvSpPr/>
          <p:nvPr/>
        </p:nvSpPr>
        <p:spPr>
          <a:xfrm>
            <a:off x="11409374"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1" name="object 21"/>
          <p:cNvSpPr/>
          <p:nvPr/>
        </p:nvSpPr>
        <p:spPr>
          <a:xfrm>
            <a:off x="11149092"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2" name="object 22"/>
          <p:cNvSpPr/>
          <p:nvPr/>
        </p:nvSpPr>
        <p:spPr>
          <a:xfrm>
            <a:off x="10888937"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3" name="object 23"/>
          <p:cNvSpPr/>
          <p:nvPr/>
        </p:nvSpPr>
        <p:spPr>
          <a:xfrm>
            <a:off x="10628655"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4" name="object 24"/>
          <p:cNvSpPr/>
          <p:nvPr/>
        </p:nvSpPr>
        <p:spPr>
          <a:xfrm>
            <a:off x="9848570" y="246193"/>
            <a:ext cx="29201" cy="29201"/>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25" name="object 25"/>
          <p:cNvSpPr/>
          <p:nvPr/>
        </p:nvSpPr>
        <p:spPr>
          <a:xfrm>
            <a:off x="9588669"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6" name="object 26"/>
          <p:cNvSpPr/>
          <p:nvPr/>
        </p:nvSpPr>
        <p:spPr>
          <a:xfrm>
            <a:off x="9328767"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7" name="object 27"/>
          <p:cNvSpPr/>
          <p:nvPr/>
        </p:nvSpPr>
        <p:spPr>
          <a:xfrm>
            <a:off x="10369642"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8" name="object 28"/>
          <p:cNvSpPr/>
          <p:nvPr/>
        </p:nvSpPr>
        <p:spPr>
          <a:xfrm>
            <a:off x="10109107"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9" name="object 29"/>
          <p:cNvSpPr/>
          <p:nvPr/>
        </p:nvSpPr>
        <p:spPr>
          <a:xfrm>
            <a:off x="10109107" y="505967"/>
            <a:ext cx="29201" cy="29201"/>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30" name="object 30"/>
          <p:cNvSpPr/>
          <p:nvPr/>
        </p:nvSpPr>
        <p:spPr>
          <a:xfrm>
            <a:off x="10369642"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1" name="object 31"/>
          <p:cNvSpPr/>
          <p:nvPr/>
        </p:nvSpPr>
        <p:spPr>
          <a:xfrm>
            <a:off x="10109107"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pic>
        <p:nvPicPr>
          <p:cNvPr id="32" name="object 32"/>
          <p:cNvPicPr/>
          <p:nvPr/>
        </p:nvPicPr>
        <p:blipFill>
          <a:blip r:embed="rId3" cstate="print"/>
          <a:stretch>
            <a:fillRect/>
          </a:stretch>
        </p:blipFill>
        <p:spPr>
          <a:xfrm>
            <a:off x="3050864" y="1146641"/>
            <a:ext cx="5485883" cy="976630"/>
          </a:xfrm>
          <a:prstGeom prst="rect">
            <a:avLst/>
          </a:prstGeom>
        </p:spPr>
      </p:pic>
      <p:sp>
        <p:nvSpPr>
          <p:cNvPr id="33" name="object 33"/>
          <p:cNvSpPr txBox="1">
            <a:spLocks noGrp="1"/>
          </p:cNvSpPr>
          <p:nvPr>
            <p:ph type="title"/>
          </p:nvPr>
        </p:nvSpPr>
        <p:spPr>
          <a:xfrm>
            <a:off x="254238" y="12904"/>
            <a:ext cx="7195851" cy="714189"/>
          </a:xfrm>
          <a:prstGeom prst="rect">
            <a:avLst/>
          </a:prstGeom>
        </p:spPr>
        <p:txBody>
          <a:bodyPr vert="horz" wrap="square" lIns="0" tIns="12062" rIns="0" bIns="0" rtlCol="0" anchor="t">
            <a:spAutoFit/>
          </a:bodyPr>
          <a:lstStyle/>
          <a:p>
            <a:pPr marL="12696">
              <a:lnSpc>
                <a:spcPts val="3189"/>
              </a:lnSpc>
              <a:spcBef>
                <a:spcPts val="95"/>
              </a:spcBef>
            </a:pPr>
            <a:r>
              <a:rPr sz="2799" spc="-95" dirty="0">
                <a:solidFill>
                  <a:srgbClr val="000000"/>
                </a:solidFill>
              </a:rPr>
              <a:t>Testing</a:t>
            </a:r>
            <a:r>
              <a:rPr sz="2799" spc="-120" dirty="0">
                <a:solidFill>
                  <a:srgbClr val="000000"/>
                </a:solidFill>
              </a:rPr>
              <a:t> </a:t>
            </a:r>
            <a:r>
              <a:rPr sz="2799" spc="-60" dirty="0">
                <a:solidFill>
                  <a:srgbClr val="000000"/>
                </a:solidFill>
              </a:rPr>
              <a:t>business</a:t>
            </a:r>
            <a:r>
              <a:rPr sz="2799" spc="-125" dirty="0">
                <a:solidFill>
                  <a:srgbClr val="000000"/>
                </a:solidFill>
              </a:rPr>
              <a:t> </a:t>
            </a:r>
            <a:r>
              <a:rPr sz="2799" spc="-65" dirty="0">
                <a:solidFill>
                  <a:srgbClr val="000000"/>
                </a:solidFill>
              </a:rPr>
              <a:t>processes</a:t>
            </a:r>
            <a:r>
              <a:rPr sz="2799" spc="-135" dirty="0">
                <a:solidFill>
                  <a:srgbClr val="000000"/>
                </a:solidFill>
              </a:rPr>
              <a:t> </a:t>
            </a:r>
            <a:r>
              <a:rPr sz="2799" dirty="0">
                <a:solidFill>
                  <a:srgbClr val="000000"/>
                </a:solidFill>
              </a:rPr>
              <a:t>with</a:t>
            </a:r>
            <a:r>
              <a:rPr sz="2799" spc="-105" dirty="0">
                <a:solidFill>
                  <a:srgbClr val="000000"/>
                </a:solidFill>
              </a:rPr>
              <a:t> </a:t>
            </a:r>
            <a:r>
              <a:rPr sz="2799" dirty="0">
                <a:solidFill>
                  <a:srgbClr val="000000"/>
                </a:solidFill>
              </a:rPr>
              <a:t>Studio</a:t>
            </a:r>
            <a:endParaRPr sz="2799" dirty="0"/>
          </a:p>
          <a:p>
            <a:pPr marL="12696">
              <a:lnSpc>
                <a:spcPts val="2229"/>
              </a:lnSpc>
            </a:pPr>
            <a:r>
              <a:rPr sz="1999" i="1" spc="-60" dirty="0">
                <a:solidFill>
                  <a:srgbClr val="000000"/>
                </a:solidFill>
              </a:rPr>
              <a:t>Verify</a:t>
            </a:r>
            <a:r>
              <a:rPr sz="1999" i="1" spc="-114" dirty="0">
                <a:solidFill>
                  <a:srgbClr val="000000"/>
                </a:solidFill>
              </a:rPr>
              <a:t> </a:t>
            </a:r>
            <a:r>
              <a:rPr sz="1999" i="1" spc="-35" dirty="0">
                <a:solidFill>
                  <a:srgbClr val="000000"/>
                </a:solidFill>
              </a:rPr>
              <a:t>the</a:t>
            </a:r>
            <a:r>
              <a:rPr sz="1999" i="1" spc="-90" dirty="0">
                <a:solidFill>
                  <a:srgbClr val="000000"/>
                </a:solidFill>
              </a:rPr>
              <a:t> </a:t>
            </a:r>
            <a:r>
              <a:rPr sz="1999" i="1" dirty="0">
                <a:solidFill>
                  <a:srgbClr val="000000"/>
                </a:solidFill>
              </a:rPr>
              <a:t>quality</a:t>
            </a:r>
            <a:r>
              <a:rPr sz="1999" i="1" spc="-105" dirty="0">
                <a:solidFill>
                  <a:srgbClr val="000000"/>
                </a:solidFill>
              </a:rPr>
              <a:t> </a:t>
            </a:r>
            <a:r>
              <a:rPr sz="1999" i="1" spc="-30" dirty="0">
                <a:solidFill>
                  <a:srgbClr val="000000"/>
                </a:solidFill>
              </a:rPr>
              <a:t>of</a:t>
            </a:r>
            <a:r>
              <a:rPr sz="1999" i="1" spc="-75" dirty="0">
                <a:solidFill>
                  <a:srgbClr val="000000"/>
                </a:solidFill>
              </a:rPr>
              <a:t> </a:t>
            </a:r>
            <a:r>
              <a:rPr sz="1999" i="1" spc="-45" dirty="0">
                <a:solidFill>
                  <a:srgbClr val="000000"/>
                </a:solidFill>
              </a:rPr>
              <a:t>every</a:t>
            </a:r>
            <a:r>
              <a:rPr sz="1999" i="1" spc="-100" dirty="0">
                <a:solidFill>
                  <a:srgbClr val="000000"/>
                </a:solidFill>
              </a:rPr>
              <a:t> </a:t>
            </a:r>
            <a:r>
              <a:rPr sz="1999" i="1" spc="-55" dirty="0">
                <a:solidFill>
                  <a:srgbClr val="000000"/>
                </a:solidFill>
              </a:rPr>
              <a:t>activity</a:t>
            </a:r>
            <a:r>
              <a:rPr sz="1999" i="1" spc="-120" dirty="0">
                <a:solidFill>
                  <a:srgbClr val="000000"/>
                </a:solidFill>
              </a:rPr>
              <a:t> </a:t>
            </a:r>
            <a:r>
              <a:rPr sz="1999" i="1" dirty="0">
                <a:solidFill>
                  <a:srgbClr val="000000"/>
                </a:solidFill>
              </a:rPr>
              <a:t>before</a:t>
            </a:r>
            <a:r>
              <a:rPr sz="1999" i="1" spc="-100" dirty="0">
                <a:solidFill>
                  <a:srgbClr val="000000"/>
                </a:solidFill>
              </a:rPr>
              <a:t> </a:t>
            </a:r>
            <a:r>
              <a:rPr sz="1999" i="1" dirty="0">
                <a:solidFill>
                  <a:srgbClr val="000000"/>
                </a:solidFill>
              </a:rPr>
              <a:t>it’s</a:t>
            </a:r>
            <a:r>
              <a:rPr sz="1999" i="1" spc="-90" dirty="0">
                <a:solidFill>
                  <a:srgbClr val="000000"/>
                </a:solidFill>
              </a:rPr>
              <a:t> </a:t>
            </a:r>
            <a:r>
              <a:rPr sz="1999" i="1" spc="-10" dirty="0">
                <a:solidFill>
                  <a:srgbClr val="000000"/>
                </a:solidFill>
              </a:rPr>
              <a:t>published</a:t>
            </a:r>
            <a:endParaRPr sz="1999" dirty="0"/>
          </a:p>
        </p:txBody>
      </p:sp>
      <p:grpSp>
        <p:nvGrpSpPr>
          <p:cNvPr id="34" name="object 34"/>
          <p:cNvGrpSpPr/>
          <p:nvPr/>
        </p:nvGrpSpPr>
        <p:grpSpPr>
          <a:xfrm>
            <a:off x="172167" y="2318293"/>
            <a:ext cx="11581288" cy="2963408"/>
            <a:chOff x="172212" y="2318004"/>
            <a:chExt cx="11584305" cy="2964180"/>
          </a:xfrm>
        </p:grpSpPr>
        <p:pic>
          <p:nvPicPr>
            <p:cNvPr id="35" name="object 35">
              <a:hlinkClick r:id="rId4"/>
            </p:cNvPr>
            <p:cNvPicPr/>
            <p:nvPr/>
          </p:nvPicPr>
          <p:blipFill>
            <a:blip r:embed="rId5" cstate="print"/>
            <a:stretch>
              <a:fillRect/>
            </a:stretch>
          </p:blipFill>
          <p:spPr>
            <a:xfrm>
              <a:off x="172212" y="2318004"/>
              <a:ext cx="5398008" cy="2923032"/>
            </a:xfrm>
            <a:prstGeom prst="rect">
              <a:avLst/>
            </a:prstGeom>
          </p:spPr>
        </p:pic>
        <p:pic>
          <p:nvPicPr>
            <p:cNvPr id="36" name="object 36">
              <a:hlinkClick r:id="rId6"/>
            </p:cNvPr>
            <p:cNvPicPr/>
            <p:nvPr/>
          </p:nvPicPr>
          <p:blipFill>
            <a:blip r:embed="rId7" cstate="print"/>
            <a:stretch>
              <a:fillRect/>
            </a:stretch>
          </p:blipFill>
          <p:spPr>
            <a:xfrm>
              <a:off x="6283452" y="2318004"/>
              <a:ext cx="5472684" cy="2964180"/>
            </a:xfrm>
            <a:prstGeom prst="rect">
              <a:avLst/>
            </a:prstGeom>
          </p:spPr>
        </p:pic>
        <p:pic>
          <p:nvPicPr>
            <p:cNvPr id="37" name="object 37"/>
            <p:cNvPicPr/>
            <p:nvPr/>
          </p:nvPicPr>
          <p:blipFill>
            <a:blip r:embed="rId8" cstate="print"/>
            <a:stretch>
              <a:fillRect/>
            </a:stretch>
          </p:blipFill>
          <p:spPr>
            <a:xfrm>
              <a:off x="5314188" y="3724656"/>
              <a:ext cx="1225295" cy="1453896"/>
            </a:xfrm>
            <a:prstGeom prst="rect">
              <a:avLst/>
            </a:prstGeom>
          </p:spPr>
        </p:pic>
      </p:grpSp>
      <p:sp>
        <p:nvSpPr>
          <p:cNvPr id="38" name="object 38"/>
          <p:cNvSpPr txBox="1"/>
          <p:nvPr/>
        </p:nvSpPr>
        <p:spPr>
          <a:xfrm>
            <a:off x="172167" y="5379212"/>
            <a:ext cx="5396729" cy="357697"/>
          </a:xfrm>
          <a:prstGeom prst="rect">
            <a:avLst/>
          </a:prstGeom>
          <a:solidFill>
            <a:srgbClr val="0067DF"/>
          </a:solidFill>
        </p:spPr>
        <p:txBody>
          <a:bodyPr vert="horz" wrap="square" lIns="0" tIns="140933" rIns="0" bIns="0" rtlCol="0">
            <a:spAutoFit/>
          </a:bodyPr>
          <a:lstStyle/>
          <a:p>
            <a:pPr algn="ctr">
              <a:spcBef>
                <a:spcPts val="1110"/>
              </a:spcBef>
            </a:pPr>
            <a:r>
              <a:rPr sz="1400" b="1" dirty="0">
                <a:solidFill>
                  <a:srgbClr val="FFFFFF"/>
                </a:solidFill>
                <a:latin typeface="Arial"/>
                <a:cs typeface="Arial"/>
              </a:rPr>
              <a:t>Add</a:t>
            </a:r>
            <a:r>
              <a:rPr sz="1400" b="1" spc="-30" dirty="0">
                <a:solidFill>
                  <a:srgbClr val="FFFFFF"/>
                </a:solidFill>
                <a:latin typeface="Arial"/>
                <a:cs typeface="Arial"/>
              </a:rPr>
              <a:t> </a:t>
            </a:r>
            <a:r>
              <a:rPr sz="1400" b="1" spc="-20" dirty="0">
                <a:solidFill>
                  <a:srgbClr val="FFFFFF"/>
                </a:solidFill>
                <a:latin typeface="Arial"/>
                <a:cs typeface="Arial"/>
              </a:rPr>
              <a:t>Test</a:t>
            </a:r>
            <a:r>
              <a:rPr sz="1400" b="1" spc="-55" dirty="0">
                <a:solidFill>
                  <a:srgbClr val="FFFFFF"/>
                </a:solidFill>
                <a:latin typeface="Arial"/>
                <a:cs typeface="Arial"/>
              </a:rPr>
              <a:t> </a:t>
            </a:r>
            <a:r>
              <a:rPr sz="1400" b="1" dirty="0">
                <a:solidFill>
                  <a:srgbClr val="FFFFFF"/>
                </a:solidFill>
                <a:latin typeface="Arial"/>
                <a:cs typeface="Arial"/>
              </a:rPr>
              <a:t>Cases</a:t>
            </a:r>
            <a:r>
              <a:rPr sz="1400" b="1" spc="-60" dirty="0">
                <a:solidFill>
                  <a:srgbClr val="FFFFFF"/>
                </a:solidFill>
                <a:latin typeface="Arial"/>
                <a:cs typeface="Arial"/>
              </a:rPr>
              <a:t> </a:t>
            </a:r>
            <a:r>
              <a:rPr sz="1400" b="1" dirty="0">
                <a:solidFill>
                  <a:srgbClr val="FFFFFF"/>
                </a:solidFill>
                <a:latin typeface="Arial"/>
                <a:cs typeface="Arial"/>
              </a:rPr>
              <a:t>Directly</a:t>
            </a:r>
            <a:r>
              <a:rPr sz="1400" b="1" spc="-70" dirty="0">
                <a:solidFill>
                  <a:srgbClr val="FFFFFF"/>
                </a:solidFill>
                <a:latin typeface="Arial"/>
                <a:cs typeface="Arial"/>
              </a:rPr>
              <a:t> </a:t>
            </a:r>
            <a:r>
              <a:rPr sz="1400" b="1" dirty="0">
                <a:solidFill>
                  <a:srgbClr val="FFFFFF"/>
                </a:solidFill>
                <a:latin typeface="Arial"/>
                <a:cs typeface="Arial"/>
              </a:rPr>
              <a:t>to</a:t>
            </a:r>
            <a:r>
              <a:rPr sz="1400" b="1" spc="-45" dirty="0">
                <a:solidFill>
                  <a:srgbClr val="FFFFFF"/>
                </a:solidFill>
                <a:latin typeface="Arial"/>
                <a:cs typeface="Arial"/>
              </a:rPr>
              <a:t> </a:t>
            </a:r>
            <a:r>
              <a:rPr sz="1400" b="1" dirty="0">
                <a:solidFill>
                  <a:srgbClr val="FFFFFF"/>
                </a:solidFill>
                <a:latin typeface="Arial"/>
                <a:cs typeface="Arial"/>
              </a:rPr>
              <a:t>your</a:t>
            </a:r>
            <a:r>
              <a:rPr sz="1400" b="1" spc="-10" dirty="0">
                <a:solidFill>
                  <a:srgbClr val="FFFFFF"/>
                </a:solidFill>
                <a:latin typeface="Arial"/>
                <a:cs typeface="Arial"/>
              </a:rPr>
              <a:t> Workflow</a:t>
            </a:r>
            <a:endParaRPr sz="1400">
              <a:latin typeface="Arial"/>
              <a:cs typeface="Arial"/>
            </a:endParaRPr>
          </a:p>
        </p:txBody>
      </p:sp>
      <p:sp>
        <p:nvSpPr>
          <p:cNvPr id="39" name="object 39"/>
          <p:cNvSpPr txBox="1"/>
          <p:nvPr/>
        </p:nvSpPr>
        <p:spPr>
          <a:xfrm>
            <a:off x="6281816" y="5379212"/>
            <a:ext cx="5471640" cy="357697"/>
          </a:xfrm>
          <a:prstGeom prst="rect">
            <a:avLst/>
          </a:prstGeom>
          <a:solidFill>
            <a:srgbClr val="F94616"/>
          </a:solidFill>
        </p:spPr>
        <p:txBody>
          <a:bodyPr vert="horz" wrap="square" lIns="0" tIns="140933" rIns="0" bIns="0" rtlCol="0">
            <a:spAutoFit/>
          </a:bodyPr>
          <a:lstStyle/>
          <a:p>
            <a:pPr algn="ctr">
              <a:spcBef>
                <a:spcPts val="1110"/>
              </a:spcBef>
            </a:pPr>
            <a:r>
              <a:rPr sz="1400" b="1" dirty="0">
                <a:solidFill>
                  <a:srgbClr val="FFFFFF"/>
                </a:solidFill>
                <a:latin typeface="Arial"/>
                <a:cs typeface="Arial"/>
              </a:rPr>
              <a:t>Instantly</a:t>
            </a:r>
            <a:r>
              <a:rPr sz="1400" b="1" spc="-100" dirty="0">
                <a:solidFill>
                  <a:srgbClr val="FFFFFF"/>
                </a:solidFill>
                <a:latin typeface="Arial"/>
                <a:cs typeface="Arial"/>
              </a:rPr>
              <a:t> </a:t>
            </a:r>
            <a:r>
              <a:rPr sz="1400" b="1" spc="-10" dirty="0">
                <a:solidFill>
                  <a:srgbClr val="FFFFFF"/>
                </a:solidFill>
                <a:latin typeface="Arial"/>
                <a:cs typeface="Arial"/>
              </a:rPr>
              <a:t>Understand</a:t>
            </a:r>
            <a:r>
              <a:rPr sz="1400" b="1" spc="-85" dirty="0">
                <a:solidFill>
                  <a:srgbClr val="FFFFFF"/>
                </a:solidFill>
                <a:latin typeface="Arial"/>
                <a:cs typeface="Arial"/>
              </a:rPr>
              <a:t> </a:t>
            </a:r>
            <a:r>
              <a:rPr sz="1400" b="1" dirty="0">
                <a:solidFill>
                  <a:srgbClr val="FFFFFF"/>
                </a:solidFill>
                <a:latin typeface="Arial"/>
                <a:cs typeface="Arial"/>
              </a:rPr>
              <a:t>Activity</a:t>
            </a:r>
            <a:r>
              <a:rPr sz="1400" b="1" spc="-30" dirty="0">
                <a:solidFill>
                  <a:srgbClr val="FFFFFF"/>
                </a:solidFill>
                <a:latin typeface="Arial"/>
                <a:cs typeface="Arial"/>
              </a:rPr>
              <a:t> </a:t>
            </a:r>
            <a:r>
              <a:rPr sz="1400" b="1" spc="-20" dirty="0">
                <a:solidFill>
                  <a:srgbClr val="FFFFFF"/>
                </a:solidFill>
                <a:latin typeface="Arial"/>
                <a:cs typeface="Arial"/>
              </a:rPr>
              <a:t>Test</a:t>
            </a:r>
            <a:r>
              <a:rPr sz="1400" b="1" spc="-50" dirty="0">
                <a:solidFill>
                  <a:srgbClr val="FFFFFF"/>
                </a:solidFill>
                <a:latin typeface="Arial"/>
                <a:cs typeface="Arial"/>
              </a:rPr>
              <a:t> </a:t>
            </a:r>
            <a:r>
              <a:rPr sz="1400" b="1" spc="-10" dirty="0">
                <a:solidFill>
                  <a:srgbClr val="FFFFFF"/>
                </a:solidFill>
                <a:latin typeface="Arial"/>
                <a:cs typeface="Arial"/>
              </a:rPr>
              <a:t>Coverage</a:t>
            </a:r>
            <a:endParaRPr sz="1400">
              <a:latin typeface="Arial"/>
              <a:cs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694923" y="6459243"/>
            <a:ext cx="123157" cy="119874"/>
          </a:xfrm>
          <a:prstGeom prst="rect">
            <a:avLst/>
          </a:prstGeom>
        </p:spPr>
        <p:txBody>
          <a:bodyPr vert="horz" wrap="square" lIns="0" tIns="12062" rIns="0" bIns="0" rtlCol="0">
            <a:spAutoFit/>
          </a:bodyPr>
          <a:lstStyle/>
          <a:p>
            <a:pPr marL="12696">
              <a:spcBef>
                <a:spcPts val="95"/>
              </a:spcBef>
            </a:pPr>
            <a:r>
              <a:rPr sz="700" b="1" spc="-25" dirty="0">
                <a:latin typeface="Arial"/>
                <a:cs typeface="Arial"/>
              </a:rPr>
              <a:t>16</a:t>
            </a:r>
            <a:endParaRPr sz="700">
              <a:latin typeface="Arial"/>
              <a:cs typeface="Arial"/>
            </a:endParaRPr>
          </a:p>
        </p:txBody>
      </p:sp>
      <p:sp>
        <p:nvSpPr>
          <p:cNvPr id="3" name="object 3"/>
          <p:cNvSpPr/>
          <p:nvPr/>
        </p:nvSpPr>
        <p:spPr>
          <a:xfrm>
            <a:off x="-1" y="6811398"/>
            <a:ext cx="12186286" cy="45708"/>
          </a:xfrm>
          <a:custGeom>
            <a:avLst/>
            <a:gdLst/>
            <a:ahLst/>
            <a:cxnLst/>
            <a:rect l="l" t="t" r="r" b="b"/>
            <a:pathLst>
              <a:path w="12189460" h="45720">
                <a:moveTo>
                  <a:pt x="12188952" y="0"/>
                </a:moveTo>
                <a:lnTo>
                  <a:pt x="0" y="0"/>
                </a:lnTo>
                <a:lnTo>
                  <a:pt x="0" y="45719"/>
                </a:lnTo>
                <a:lnTo>
                  <a:pt x="12188952" y="45719"/>
                </a:lnTo>
                <a:lnTo>
                  <a:pt x="12188952" y="0"/>
                </a:lnTo>
                <a:close/>
              </a:path>
            </a:pathLst>
          </a:custGeom>
          <a:solidFill>
            <a:srgbClr val="F94616"/>
          </a:solidFill>
        </p:spPr>
        <p:txBody>
          <a:bodyPr wrap="square" lIns="0" tIns="0" rIns="0" bIns="0" rtlCol="0"/>
          <a:lstStyle/>
          <a:p>
            <a:endParaRPr sz="1799"/>
          </a:p>
        </p:txBody>
      </p:sp>
      <p:pic>
        <p:nvPicPr>
          <p:cNvPr id="4" name="object 4"/>
          <p:cNvPicPr/>
          <p:nvPr/>
        </p:nvPicPr>
        <p:blipFill>
          <a:blip r:embed="rId2" cstate="print"/>
          <a:stretch>
            <a:fillRect/>
          </a:stretch>
        </p:blipFill>
        <p:spPr>
          <a:xfrm>
            <a:off x="10348311" y="349797"/>
            <a:ext cx="1418475" cy="326051"/>
          </a:xfrm>
          <a:prstGeom prst="rect">
            <a:avLst/>
          </a:prstGeom>
        </p:spPr>
      </p:pic>
      <p:grpSp>
        <p:nvGrpSpPr>
          <p:cNvPr id="5" name="object 5"/>
          <p:cNvGrpSpPr/>
          <p:nvPr/>
        </p:nvGrpSpPr>
        <p:grpSpPr>
          <a:xfrm>
            <a:off x="9328767" y="505967"/>
            <a:ext cx="549132" cy="531357"/>
            <a:chOff x="9331197" y="505205"/>
            <a:chExt cx="549275" cy="531495"/>
          </a:xfrm>
        </p:grpSpPr>
        <p:sp>
          <p:nvSpPr>
            <p:cNvPr id="6" name="object 6"/>
            <p:cNvSpPr/>
            <p:nvPr/>
          </p:nvSpPr>
          <p:spPr>
            <a:xfrm>
              <a:off x="9348215" y="515111"/>
              <a:ext cx="520065" cy="521334"/>
            </a:xfrm>
            <a:custGeom>
              <a:avLst/>
              <a:gdLst/>
              <a:ahLst/>
              <a:cxnLst/>
              <a:rect l="l" t="t" r="r" b="b"/>
              <a:pathLst>
                <a:path w="520065" h="521334">
                  <a:moveTo>
                    <a:pt x="259841" y="0"/>
                  </a:moveTo>
                  <a:lnTo>
                    <a:pt x="213134" y="4199"/>
                  </a:lnTo>
                  <a:lnTo>
                    <a:pt x="169173" y="16308"/>
                  </a:lnTo>
                  <a:lnTo>
                    <a:pt x="128693" y="35588"/>
                  </a:lnTo>
                  <a:lnTo>
                    <a:pt x="92427" y="61302"/>
                  </a:lnTo>
                  <a:lnTo>
                    <a:pt x="61110" y="92715"/>
                  </a:lnTo>
                  <a:lnTo>
                    <a:pt x="35475" y="129088"/>
                  </a:lnTo>
                  <a:lnTo>
                    <a:pt x="16255" y="169685"/>
                  </a:lnTo>
                  <a:lnTo>
                    <a:pt x="4186" y="213769"/>
                  </a:lnTo>
                  <a:lnTo>
                    <a:pt x="0" y="260603"/>
                  </a:lnTo>
                  <a:lnTo>
                    <a:pt x="4186" y="307438"/>
                  </a:lnTo>
                  <a:lnTo>
                    <a:pt x="16256" y="351522"/>
                  </a:lnTo>
                  <a:lnTo>
                    <a:pt x="35475" y="392119"/>
                  </a:lnTo>
                  <a:lnTo>
                    <a:pt x="61110" y="428492"/>
                  </a:lnTo>
                  <a:lnTo>
                    <a:pt x="92427" y="459905"/>
                  </a:lnTo>
                  <a:lnTo>
                    <a:pt x="128693" y="485619"/>
                  </a:lnTo>
                  <a:lnTo>
                    <a:pt x="169173" y="504899"/>
                  </a:lnTo>
                  <a:lnTo>
                    <a:pt x="213134" y="517008"/>
                  </a:lnTo>
                  <a:lnTo>
                    <a:pt x="259841" y="521208"/>
                  </a:lnTo>
                  <a:lnTo>
                    <a:pt x="306549" y="517008"/>
                  </a:lnTo>
                  <a:lnTo>
                    <a:pt x="350510" y="504899"/>
                  </a:lnTo>
                  <a:lnTo>
                    <a:pt x="390990" y="485619"/>
                  </a:lnTo>
                  <a:lnTo>
                    <a:pt x="427256" y="459905"/>
                  </a:lnTo>
                  <a:lnTo>
                    <a:pt x="458573" y="428492"/>
                  </a:lnTo>
                  <a:lnTo>
                    <a:pt x="484208" y="392119"/>
                  </a:lnTo>
                  <a:lnTo>
                    <a:pt x="503427" y="351522"/>
                  </a:lnTo>
                  <a:lnTo>
                    <a:pt x="515497" y="307438"/>
                  </a:lnTo>
                  <a:lnTo>
                    <a:pt x="519683" y="260603"/>
                  </a:lnTo>
                  <a:lnTo>
                    <a:pt x="515497" y="213769"/>
                  </a:lnTo>
                  <a:lnTo>
                    <a:pt x="503427" y="169685"/>
                  </a:lnTo>
                  <a:lnTo>
                    <a:pt x="484208" y="129088"/>
                  </a:lnTo>
                  <a:lnTo>
                    <a:pt x="458573" y="92715"/>
                  </a:lnTo>
                  <a:lnTo>
                    <a:pt x="427256" y="61302"/>
                  </a:lnTo>
                  <a:lnTo>
                    <a:pt x="390990" y="35588"/>
                  </a:lnTo>
                  <a:lnTo>
                    <a:pt x="350510" y="16308"/>
                  </a:lnTo>
                  <a:lnTo>
                    <a:pt x="306549" y="4199"/>
                  </a:lnTo>
                  <a:lnTo>
                    <a:pt x="259841" y="0"/>
                  </a:lnTo>
                  <a:close/>
                </a:path>
              </a:pathLst>
            </a:custGeom>
            <a:solidFill>
              <a:srgbClr val="D9D9D9">
                <a:alpha val="50195"/>
              </a:srgbClr>
            </a:solidFill>
          </p:spPr>
          <p:txBody>
            <a:bodyPr wrap="square" lIns="0" tIns="0" rIns="0" bIns="0" rtlCol="0"/>
            <a:lstStyle/>
            <a:p>
              <a:endParaRPr sz="1799"/>
            </a:p>
          </p:txBody>
        </p:sp>
        <p:sp>
          <p:nvSpPr>
            <p:cNvPr id="7" name="object 7"/>
            <p:cNvSpPr/>
            <p:nvPr/>
          </p:nvSpPr>
          <p:spPr>
            <a:xfrm>
              <a:off x="9331198" y="505205"/>
              <a:ext cx="549275" cy="288925"/>
            </a:xfrm>
            <a:custGeom>
              <a:avLst/>
              <a:gdLst/>
              <a:ahLst/>
              <a:cxnLst/>
              <a:rect l="l" t="t" r="r" b="b"/>
              <a:pathLst>
                <a:path w="549275" h="288925">
                  <a:moveTo>
                    <a:pt x="28829" y="259842"/>
                  </a:moveTo>
                  <a:lnTo>
                    <a:pt x="0" y="259842"/>
                  </a:lnTo>
                  <a:lnTo>
                    <a:pt x="0" y="288798"/>
                  </a:lnTo>
                  <a:lnTo>
                    <a:pt x="28829" y="288798"/>
                  </a:lnTo>
                  <a:lnTo>
                    <a:pt x="28829" y="259842"/>
                  </a:lnTo>
                  <a:close/>
                </a:path>
                <a:path w="549275" h="288925">
                  <a:moveTo>
                    <a:pt x="28829" y="0"/>
                  </a:moveTo>
                  <a:lnTo>
                    <a:pt x="0" y="0"/>
                  </a:lnTo>
                  <a:lnTo>
                    <a:pt x="0" y="28956"/>
                  </a:lnTo>
                  <a:lnTo>
                    <a:pt x="28829" y="28956"/>
                  </a:lnTo>
                  <a:lnTo>
                    <a:pt x="28829" y="0"/>
                  </a:lnTo>
                  <a:close/>
                </a:path>
                <a:path w="549275" h="288925">
                  <a:moveTo>
                    <a:pt x="288925" y="259842"/>
                  </a:moveTo>
                  <a:lnTo>
                    <a:pt x="259969" y="259842"/>
                  </a:lnTo>
                  <a:lnTo>
                    <a:pt x="259969" y="288798"/>
                  </a:lnTo>
                  <a:lnTo>
                    <a:pt x="288925" y="288798"/>
                  </a:lnTo>
                  <a:lnTo>
                    <a:pt x="288925" y="259842"/>
                  </a:lnTo>
                  <a:close/>
                </a:path>
                <a:path w="549275" h="288925">
                  <a:moveTo>
                    <a:pt x="288925" y="0"/>
                  </a:moveTo>
                  <a:lnTo>
                    <a:pt x="259969" y="0"/>
                  </a:lnTo>
                  <a:lnTo>
                    <a:pt x="259969" y="28956"/>
                  </a:lnTo>
                  <a:lnTo>
                    <a:pt x="288925" y="28956"/>
                  </a:lnTo>
                  <a:lnTo>
                    <a:pt x="288925" y="0"/>
                  </a:lnTo>
                  <a:close/>
                </a:path>
                <a:path w="549275" h="288925">
                  <a:moveTo>
                    <a:pt x="548894" y="259842"/>
                  </a:moveTo>
                  <a:lnTo>
                    <a:pt x="519938" y="259842"/>
                  </a:lnTo>
                  <a:lnTo>
                    <a:pt x="519938" y="288798"/>
                  </a:lnTo>
                  <a:lnTo>
                    <a:pt x="548894" y="288798"/>
                  </a:lnTo>
                  <a:lnTo>
                    <a:pt x="548894" y="259842"/>
                  </a:lnTo>
                  <a:close/>
                </a:path>
                <a:path w="549275" h="288925">
                  <a:moveTo>
                    <a:pt x="548894" y="0"/>
                  </a:moveTo>
                  <a:lnTo>
                    <a:pt x="519938" y="0"/>
                  </a:lnTo>
                  <a:lnTo>
                    <a:pt x="519938" y="28956"/>
                  </a:lnTo>
                  <a:lnTo>
                    <a:pt x="548894" y="28956"/>
                  </a:lnTo>
                  <a:lnTo>
                    <a:pt x="548894" y="0"/>
                  </a:lnTo>
                  <a:close/>
                </a:path>
              </a:pathLst>
            </a:custGeom>
            <a:solidFill>
              <a:srgbClr val="57585B">
                <a:alpha val="19999"/>
              </a:srgbClr>
            </a:solidFill>
          </p:spPr>
          <p:txBody>
            <a:bodyPr wrap="square" lIns="0" tIns="0" rIns="0" bIns="0" rtlCol="0"/>
            <a:lstStyle/>
            <a:p>
              <a:endParaRPr sz="1799"/>
            </a:p>
          </p:txBody>
        </p:sp>
      </p:grpSp>
      <p:grpSp>
        <p:nvGrpSpPr>
          <p:cNvPr id="8" name="object 8"/>
          <p:cNvGrpSpPr/>
          <p:nvPr/>
        </p:nvGrpSpPr>
        <p:grpSpPr>
          <a:xfrm>
            <a:off x="6988767" y="894"/>
            <a:ext cx="2108921" cy="794178"/>
            <a:chOff x="6990588" y="0"/>
            <a:chExt cx="2109470" cy="794385"/>
          </a:xfrm>
        </p:grpSpPr>
        <p:sp>
          <p:nvSpPr>
            <p:cNvPr id="9" name="object 9"/>
            <p:cNvSpPr/>
            <p:nvPr/>
          </p:nvSpPr>
          <p:spPr>
            <a:xfrm>
              <a:off x="7039356" y="0"/>
              <a:ext cx="2011680" cy="783590"/>
            </a:xfrm>
            <a:custGeom>
              <a:avLst/>
              <a:gdLst/>
              <a:ahLst/>
              <a:cxnLst/>
              <a:rect l="l" t="t" r="r" b="b"/>
              <a:pathLst>
                <a:path w="2011679" h="783590">
                  <a:moveTo>
                    <a:pt x="2011679" y="0"/>
                  </a:moveTo>
                  <a:lnTo>
                    <a:pt x="1456817" y="0"/>
                  </a:lnTo>
                  <a:lnTo>
                    <a:pt x="1438402" y="33781"/>
                  </a:lnTo>
                  <a:lnTo>
                    <a:pt x="1408377" y="73884"/>
                  </a:lnTo>
                  <a:lnTo>
                    <a:pt x="1374713" y="110881"/>
                  </a:lnTo>
                  <a:lnTo>
                    <a:pt x="1337671" y="144510"/>
                  </a:lnTo>
                  <a:lnTo>
                    <a:pt x="1297515" y="174508"/>
                  </a:lnTo>
                  <a:lnTo>
                    <a:pt x="1254505" y="200612"/>
                  </a:lnTo>
                  <a:lnTo>
                    <a:pt x="1208905" y="222559"/>
                  </a:lnTo>
                  <a:lnTo>
                    <a:pt x="1160977" y="240087"/>
                  </a:lnTo>
                  <a:lnTo>
                    <a:pt x="1110981" y="252933"/>
                  </a:lnTo>
                  <a:lnTo>
                    <a:pt x="1059182" y="260833"/>
                  </a:lnTo>
                  <a:lnTo>
                    <a:pt x="1005840" y="263525"/>
                  </a:lnTo>
                  <a:lnTo>
                    <a:pt x="952497" y="260833"/>
                  </a:lnTo>
                  <a:lnTo>
                    <a:pt x="900698" y="252933"/>
                  </a:lnTo>
                  <a:lnTo>
                    <a:pt x="850702" y="240087"/>
                  </a:lnTo>
                  <a:lnTo>
                    <a:pt x="802774" y="222559"/>
                  </a:lnTo>
                  <a:lnTo>
                    <a:pt x="757174" y="200612"/>
                  </a:lnTo>
                  <a:lnTo>
                    <a:pt x="714164" y="174508"/>
                  </a:lnTo>
                  <a:lnTo>
                    <a:pt x="674008" y="144510"/>
                  </a:lnTo>
                  <a:lnTo>
                    <a:pt x="636966" y="110881"/>
                  </a:lnTo>
                  <a:lnTo>
                    <a:pt x="603302" y="73884"/>
                  </a:lnTo>
                  <a:lnTo>
                    <a:pt x="573277" y="33781"/>
                  </a:lnTo>
                  <a:lnTo>
                    <a:pt x="554863" y="0"/>
                  </a:lnTo>
                  <a:lnTo>
                    <a:pt x="0" y="0"/>
                  </a:lnTo>
                  <a:lnTo>
                    <a:pt x="45847" y="147447"/>
                  </a:lnTo>
                  <a:lnTo>
                    <a:pt x="65829" y="191752"/>
                  </a:lnTo>
                  <a:lnTo>
                    <a:pt x="87791" y="234929"/>
                  </a:lnTo>
                  <a:lnTo>
                    <a:pt x="111675" y="276918"/>
                  </a:lnTo>
                  <a:lnTo>
                    <a:pt x="137421" y="317662"/>
                  </a:lnTo>
                  <a:lnTo>
                    <a:pt x="164974" y="357103"/>
                  </a:lnTo>
                  <a:lnTo>
                    <a:pt x="194273" y="395184"/>
                  </a:lnTo>
                  <a:lnTo>
                    <a:pt x="225262" y="431846"/>
                  </a:lnTo>
                  <a:lnTo>
                    <a:pt x="257882" y="467032"/>
                  </a:lnTo>
                  <a:lnTo>
                    <a:pt x="292075" y="500684"/>
                  </a:lnTo>
                  <a:lnTo>
                    <a:pt x="327784" y="532744"/>
                  </a:lnTo>
                  <a:lnTo>
                    <a:pt x="364951" y="563155"/>
                  </a:lnTo>
                  <a:lnTo>
                    <a:pt x="403517" y="591858"/>
                  </a:lnTo>
                  <a:lnTo>
                    <a:pt x="443424" y="618796"/>
                  </a:lnTo>
                  <a:lnTo>
                    <a:pt x="484615" y="643911"/>
                  </a:lnTo>
                  <a:lnTo>
                    <a:pt x="527031" y="667146"/>
                  </a:lnTo>
                  <a:lnTo>
                    <a:pt x="570615" y="688442"/>
                  </a:lnTo>
                  <a:lnTo>
                    <a:pt x="615308" y="707741"/>
                  </a:lnTo>
                  <a:lnTo>
                    <a:pt x="661053" y="724987"/>
                  </a:lnTo>
                  <a:lnTo>
                    <a:pt x="707792" y="740120"/>
                  </a:lnTo>
                  <a:lnTo>
                    <a:pt x="755466" y="753084"/>
                  </a:lnTo>
                  <a:lnTo>
                    <a:pt x="804017" y="763820"/>
                  </a:lnTo>
                  <a:lnTo>
                    <a:pt x="853388" y="772272"/>
                  </a:lnTo>
                  <a:lnTo>
                    <a:pt x="903521" y="778380"/>
                  </a:lnTo>
                  <a:lnTo>
                    <a:pt x="954357" y="782087"/>
                  </a:lnTo>
                  <a:lnTo>
                    <a:pt x="1005840" y="783336"/>
                  </a:lnTo>
                  <a:lnTo>
                    <a:pt x="1057322" y="782087"/>
                  </a:lnTo>
                  <a:lnTo>
                    <a:pt x="1108158" y="778380"/>
                  </a:lnTo>
                  <a:lnTo>
                    <a:pt x="1158291" y="772272"/>
                  </a:lnTo>
                  <a:lnTo>
                    <a:pt x="1207662" y="763820"/>
                  </a:lnTo>
                  <a:lnTo>
                    <a:pt x="1256213" y="753084"/>
                  </a:lnTo>
                  <a:lnTo>
                    <a:pt x="1303887" y="740120"/>
                  </a:lnTo>
                  <a:lnTo>
                    <a:pt x="1350626" y="724987"/>
                  </a:lnTo>
                  <a:lnTo>
                    <a:pt x="1396371" y="707741"/>
                  </a:lnTo>
                  <a:lnTo>
                    <a:pt x="1441064" y="688442"/>
                  </a:lnTo>
                  <a:lnTo>
                    <a:pt x="1484648" y="667146"/>
                  </a:lnTo>
                  <a:lnTo>
                    <a:pt x="1527064" y="643911"/>
                  </a:lnTo>
                  <a:lnTo>
                    <a:pt x="1568255" y="618796"/>
                  </a:lnTo>
                  <a:lnTo>
                    <a:pt x="1608162" y="591858"/>
                  </a:lnTo>
                  <a:lnTo>
                    <a:pt x="1646728" y="563155"/>
                  </a:lnTo>
                  <a:lnTo>
                    <a:pt x="1683895" y="532744"/>
                  </a:lnTo>
                  <a:lnTo>
                    <a:pt x="1719604" y="500684"/>
                  </a:lnTo>
                  <a:lnTo>
                    <a:pt x="1753797" y="467032"/>
                  </a:lnTo>
                  <a:lnTo>
                    <a:pt x="1786417" y="431846"/>
                  </a:lnTo>
                  <a:lnTo>
                    <a:pt x="1817406" y="395184"/>
                  </a:lnTo>
                  <a:lnTo>
                    <a:pt x="1846705" y="357103"/>
                  </a:lnTo>
                  <a:lnTo>
                    <a:pt x="1874258" y="317662"/>
                  </a:lnTo>
                  <a:lnTo>
                    <a:pt x="1900004" y="276918"/>
                  </a:lnTo>
                  <a:lnTo>
                    <a:pt x="1923888" y="234929"/>
                  </a:lnTo>
                  <a:lnTo>
                    <a:pt x="1945850" y="191752"/>
                  </a:lnTo>
                  <a:lnTo>
                    <a:pt x="1965833" y="147447"/>
                  </a:lnTo>
                  <a:lnTo>
                    <a:pt x="2011679" y="0"/>
                  </a:lnTo>
                  <a:close/>
                </a:path>
              </a:pathLst>
            </a:custGeom>
            <a:solidFill>
              <a:srgbClr val="D9D9D9">
                <a:alpha val="50195"/>
              </a:srgbClr>
            </a:solidFill>
          </p:spPr>
          <p:txBody>
            <a:bodyPr wrap="square" lIns="0" tIns="0" rIns="0" bIns="0" rtlCol="0"/>
            <a:lstStyle/>
            <a:p>
              <a:endParaRPr sz="1799"/>
            </a:p>
          </p:txBody>
        </p:sp>
        <p:sp>
          <p:nvSpPr>
            <p:cNvPr id="10" name="object 10"/>
            <p:cNvSpPr/>
            <p:nvPr/>
          </p:nvSpPr>
          <p:spPr>
            <a:xfrm>
              <a:off x="6990588" y="245376"/>
              <a:ext cx="2109470" cy="548640"/>
            </a:xfrm>
            <a:custGeom>
              <a:avLst/>
              <a:gdLst/>
              <a:ahLst/>
              <a:cxnLst/>
              <a:rect l="l" t="t" r="r" b="b"/>
              <a:pathLst>
                <a:path w="2109470" h="548640">
                  <a:moveTo>
                    <a:pt x="28956" y="519671"/>
                  </a:moveTo>
                  <a:lnTo>
                    <a:pt x="0" y="519671"/>
                  </a:lnTo>
                  <a:lnTo>
                    <a:pt x="0" y="548627"/>
                  </a:lnTo>
                  <a:lnTo>
                    <a:pt x="28956" y="548627"/>
                  </a:lnTo>
                  <a:lnTo>
                    <a:pt x="28956" y="519671"/>
                  </a:lnTo>
                  <a:close/>
                </a:path>
                <a:path w="2109470" h="548640">
                  <a:moveTo>
                    <a:pt x="28956" y="259829"/>
                  </a:moveTo>
                  <a:lnTo>
                    <a:pt x="0" y="259829"/>
                  </a:lnTo>
                  <a:lnTo>
                    <a:pt x="0" y="288785"/>
                  </a:lnTo>
                  <a:lnTo>
                    <a:pt x="28956" y="288785"/>
                  </a:lnTo>
                  <a:lnTo>
                    <a:pt x="28956" y="259829"/>
                  </a:lnTo>
                  <a:close/>
                </a:path>
                <a:path w="2109470" h="548640">
                  <a:moveTo>
                    <a:pt x="28956" y="0"/>
                  </a:moveTo>
                  <a:lnTo>
                    <a:pt x="0" y="0"/>
                  </a:lnTo>
                  <a:lnTo>
                    <a:pt x="0" y="28943"/>
                  </a:lnTo>
                  <a:lnTo>
                    <a:pt x="28956" y="28943"/>
                  </a:lnTo>
                  <a:lnTo>
                    <a:pt x="28956" y="0"/>
                  </a:lnTo>
                  <a:close/>
                </a:path>
                <a:path w="2109470" h="548640">
                  <a:moveTo>
                    <a:pt x="288925" y="519671"/>
                  </a:moveTo>
                  <a:lnTo>
                    <a:pt x="259969" y="519671"/>
                  </a:lnTo>
                  <a:lnTo>
                    <a:pt x="259969" y="548627"/>
                  </a:lnTo>
                  <a:lnTo>
                    <a:pt x="288925" y="548627"/>
                  </a:lnTo>
                  <a:lnTo>
                    <a:pt x="288925" y="519671"/>
                  </a:lnTo>
                  <a:close/>
                </a:path>
                <a:path w="2109470" h="548640">
                  <a:moveTo>
                    <a:pt x="288925" y="259829"/>
                  </a:moveTo>
                  <a:lnTo>
                    <a:pt x="259969" y="259829"/>
                  </a:lnTo>
                  <a:lnTo>
                    <a:pt x="259969" y="288785"/>
                  </a:lnTo>
                  <a:lnTo>
                    <a:pt x="288925" y="288785"/>
                  </a:lnTo>
                  <a:lnTo>
                    <a:pt x="288925" y="259829"/>
                  </a:lnTo>
                  <a:close/>
                </a:path>
                <a:path w="2109470" h="548640">
                  <a:moveTo>
                    <a:pt x="288925" y="0"/>
                  </a:moveTo>
                  <a:lnTo>
                    <a:pt x="259969" y="0"/>
                  </a:lnTo>
                  <a:lnTo>
                    <a:pt x="259969" y="28943"/>
                  </a:lnTo>
                  <a:lnTo>
                    <a:pt x="288925" y="28943"/>
                  </a:lnTo>
                  <a:lnTo>
                    <a:pt x="288925" y="0"/>
                  </a:lnTo>
                  <a:close/>
                </a:path>
                <a:path w="2109470" h="548640">
                  <a:moveTo>
                    <a:pt x="548894" y="519671"/>
                  </a:moveTo>
                  <a:lnTo>
                    <a:pt x="519938" y="519671"/>
                  </a:lnTo>
                  <a:lnTo>
                    <a:pt x="519938" y="548627"/>
                  </a:lnTo>
                  <a:lnTo>
                    <a:pt x="548894" y="548627"/>
                  </a:lnTo>
                  <a:lnTo>
                    <a:pt x="548894" y="519671"/>
                  </a:lnTo>
                  <a:close/>
                </a:path>
                <a:path w="2109470" h="548640">
                  <a:moveTo>
                    <a:pt x="548894" y="259829"/>
                  </a:moveTo>
                  <a:lnTo>
                    <a:pt x="519938" y="259829"/>
                  </a:lnTo>
                  <a:lnTo>
                    <a:pt x="519938" y="288785"/>
                  </a:lnTo>
                  <a:lnTo>
                    <a:pt x="548894" y="288785"/>
                  </a:lnTo>
                  <a:lnTo>
                    <a:pt x="548894" y="259829"/>
                  </a:lnTo>
                  <a:close/>
                </a:path>
                <a:path w="2109470" h="548640">
                  <a:moveTo>
                    <a:pt x="548894" y="0"/>
                  </a:moveTo>
                  <a:lnTo>
                    <a:pt x="520065" y="0"/>
                  </a:lnTo>
                  <a:lnTo>
                    <a:pt x="520065" y="28943"/>
                  </a:lnTo>
                  <a:lnTo>
                    <a:pt x="548894" y="28943"/>
                  </a:lnTo>
                  <a:lnTo>
                    <a:pt x="548894" y="0"/>
                  </a:lnTo>
                  <a:close/>
                </a:path>
                <a:path w="2109470" h="548640">
                  <a:moveTo>
                    <a:pt x="808863" y="519671"/>
                  </a:moveTo>
                  <a:lnTo>
                    <a:pt x="780034" y="519671"/>
                  </a:lnTo>
                  <a:lnTo>
                    <a:pt x="780034" y="548627"/>
                  </a:lnTo>
                  <a:lnTo>
                    <a:pt x="808863" y="548627"/>
                  </a:lnTo>
                  <a:lnTo>
                    <a:pt x="808863" y="519671"/>
                  </a:lnTo>
                  <a:close/>
                </a:path>
                <a:path w="2109470" h="548640">
                  <a:moveTo>
                    <a:pt x="808863" y="259829"/>
                  </a:moveTo>
                  <a:lnTo>
                    <a:pt x="780034" y="259829"/>
                  </a:lnTo>
                  <a:lnTo>
                    <a:pt x="780034" y="288785"/>
                  </a:lnTo>
                  <a:lnTo>
                    <a:pt x="808863" y="288785"/>
                  </a:lnTo>
                  <a:lnTo>
                    <a:pt x="808863" y="259829"/>
                  </a:lnTo>
                  <a:close/>
                </a:path>
                <a:path w="2109470" h="548640">
                  <a:moveTo>
                    <a:pt x="808990" y="0"/>
                  </a:moveTo>
                  <a:lnTo>
                    <a:pt x="780034" y="0"/>
                  </a:lnTo>
                  <a:lnTo>
                    <a:pt x="780034" y="28943"/>
                  </a:lnTo>
                  <a:lnTo>
                    <a:pt x="808990" y="28943"/>
                  </a:lnTo>
                  <a:lnTo>
                    <a:pt x="808990" y="0"/>
                  </a:lnTo>
                  <a:close/>
                </a:path>
                <a:path w="2109470" h="548640">
                  <a:moveTo>
                    <a:pt x="1068959" y="519671"/>
                  </a:moveTo>
                  <a:lnTo>
                    <a:pt x="1040003" y="519671"/>
                  </a:lnTo>
                  <a:lnTo>
                    <a:pt x="1040003" y="548627"/>
                  </a:lnTo>
                  <a:lnTo>
                    <a:pt x="1068959" y="548627"/>
                  </a:lnTo>
                  <a:lnTo>
                    <a:pt x="1068959" y="519671"/>
                  </a:lnTo>
                  <a:close/>
                </a:path>
                <a:path w="2109470" h="548640">
                  <a:moveTo>
                    <a:pt x="1068959" y="259829"/>
                  </a:moveTo>
                  <a:lnTo>
                    <a:pt x="1040003" y="259829"/>
                  </a:lnTo>
                  <a:lnTo>
                    <a:pt x="1040003" y="288785"/>
                  </a:lnTo>
                  <a:lnTo>
                    <a:pt x="1068959" y="288785"/>
                  </a:lnTo>
                  <a:lnTo>
                    <a:pt x="1068959" y="259829"/>
                  </a:lnTo>
                  <a:close/>
                </a:path>
                <a:path w="2109470" h="548640">
                  <a:moveTo>
                    <a:pt x="1068959" y="0"/>
                  </a:moveTo>
                  <a:lnTo>
                    <a:pt x="1040003" y="0"/>
                  </a:lnTo>
                  <a:lnTo>
                    <a:pt x="1040003" y="28943"/>
                  </a:lnTo>
                  <a:lnTo>
                    <a:pt x="1068959" y="28943"/>
                  </a:lnTo>
                  <a:lnTo>
                    <a:pt x="1068959" y="0"/>
                  </a:lnTo>
                  <a:close/>
                </a:path>
                <a:path w="2109470" h="548640">
                  <a:moveTo>
                    <a:pt x="1328928" y="519671"/>
                  </a:moveTo>
                  <a:lnTo>
                    <a:pt x="1299972" y="519671"/>
                  </a:lnTo>
                  <a:lnTo>
                    <a:pt x="1299972" y="548627"/>
                  </a:lnTo>
                  <a:lnTo>
                    <a:pt x="1328928" y="548627"/>
                  </a:lnTo>
                  <a:lnTo>
                    <a:pt x="1328928" y="519671"/>
                  </a:lnTo>
                  <a:close/>
                </a:path>
                <a:path w="2109470" h="548640">
                  <a:moveTo>
                    <a:pt x="1328928" y="259829"/>
                  </a:moveTo>
                  <a:lnTo>
                    <a:pt x="1299972" y="259829"/>
                  </a:lnTo>
                  <a:lnTo>
                    <a:pt x="1299972" y="288785"/>
                  </a:lnTo>
                  <a:lnTo>
                    <a:pt x="1328928" y="288785"/>
                  </a:lnTo>
                  <a:lnTo>
                    <a:pt x="1328928" y="259829"/>
                  </a:lnTo>
                  <a:close/>
                </a:path>
                <a:path w="2109470" h="548640">
                  <a:moveTo>
                    <a:pt x="1328928" y="0"/>
                  </a:moveTo>
                  <a:lnTo>
                    <a:pt x="1299972" y="0"/>
                  </a:lnTo>
                  <a:lnTo>
                    <a:pt x="1299972" y="28943"/>
                  </a:lnTo>
                  <a:lnTo>
                    <a:pt x="1328928" y="28943"/>
                  </a:lnTo>
                  <a:lnTo>
                    <a:pt x="1328928" y="0"/>
                  </a:lnTo>
                  <a:close/>
                </a:path>
                <a:path w="2109470" h="548640">
                  <a:moveTo>
                    <a:pt x="1589532" y="519671"/>
                  </a:moveTo>
                  <a:lnTo>
                    <a:pt x="1560576" y="519671"/>
                  </a:lnTo>
                  <a:lnTo>
                    <a:pt x="1560576" y="548627"/>
                  </a:lnTo>
                  <a:lnTo>
                    <a:pt x="1589532" y="548627"/>
                  </a:lnTo>
                  <a:lnTo>
                    <a:pt x="1589532" y="519671"/>
                  </a:lnTo>
                  <a:close/>
                </a:path>
                <a:path w="2109470" h="548640">
                  <a:moveTo>
                    <a:pt x="1589532" y="259829"/>
                  </a:moveTo>
                  <a:lnTo>
                    <a:pt x="1560576" y="259829"/>
                  </a:lnTo>
                  <a:lnTo>
                    <a:pt x="1560576" y="288785"/>
                  </a:lnTo>
                  <a:lnTo>
                    <a:pt x="1589532" y="288785"/>
                  </a:lnTo>
                  <a:lnTo>
                    <a:pt x="1589532" y="259829"/>
                  </a:lnTo>
                  <a:close/>
                </a:path>
                <a:path w="2109470" h="548640">
                  <a:moveTo>
                    <a:pt x="1589532" y="0"/>
                  </a:moveTo>
                  <a:lnTo>
                    <a:pt x="1560576" y="0"/>
                  </a:lnTo>
                  <a:lnTo>
                    <a:pt x="1560576" y="28943"/>
                  </a:lnTo>
                  <a:lnTo>
                    <a:pt x="1589532" y="28943"/>
                  </a:lnTo>
                  <a:lnTo>
                    <a:pt x="1589532" y="0"/>
                  </a:lnTo>
                  <a:close/>
                </a:path>
                <a:path w="2109470" h="548640">
                  <a:moveTo>
                    <a:pt x="1849501" y="519671"/>
                  </a:moveTo>
                  <a:lnTo>
                    <a:pt x="1820545" y="519671"/>
                  </a:lnTo>
                  <a:lnTo>
                    <a:pt x="1820545" y="548627"/>
                  </a:lnTo>
                  <a:lnTo>
                    <a:pt x="1849501" y="548627"/>
                  </a:lnTo>
                  <a:lnTo>
                    <a:pt x="1849501" y="519671"/>
                  </a:lnTo>
                  <a:close/>
                </a:path>
                <a:path w="2109470" h="548640">
                  <a:moveTo>
                    <a:pt x="1849501" y="259829"/>
                  </a:moveTo>
                  <a:lnTo>
                    <a:pt x="1820545" y="259829"/>
                  </a:lnTo>
                  <a:lnTo>
                    <a:pt x="1820545" y="288785"/>
                  </a:lnTo>
                  <a:lnTo>
                    <a:pt x="1849501" y="288785"/>
                  </a:lnTo>
                  <a:lnTo>
                    <a:pt x="1849501" y="259829"/>
                  </a:lnTo>
                  <a:close/>
                </a:path>
                <a:path w="2109470" h="548640">
                  <a:moveTo>
                    <a:pt x="1849501" y="0"/>
                  </a:moveTo>
                  <a:lnTo>
                    <a:pt x="1820545" y="0"/>
                  </a:lnTo>
                  <a:lnTo>
                    <a:pt x="1820545" y="28943"/>
                  </a:lnTo>
                  <a:lnTo>
                    <a:pt x="1849501" y="28943"/>
                  </a:lnTo>
                  <a:lnTo>
                    <a:pt x="1849501" y="0"/>
                  </a:lnTo>
                  <a:close/>
                </a:path>
                <a:path w="2109470" h="548640">
                  <a:moveTo>
                    <a:pt x="2109470" y="519671"/>
                  </a:moveTo>
                  <a:lnTo>
                    <a:pt x="2080514" y="519671"/>
                  </a:lnTo>
                  <a:lnTo>
                    <a:pt x="2080514" y="548627"/>
                  </a:lnTo>
                  <a:lnTo>
                    <a:pt x="2109470" y="548627"/>
                  </a:lnTo>
                  <a:lnTo>
                    <a:pt x="2109470" y="519671"/>
                  </a:lnTo>
                  <a:close/>
                </a:path>
                <a:path w="2109470" h="548640">
                  <a:moveTo>
                    <a:pt x="2109470" y="259829"/>
                  </a:moveTo>
                  <a:lnTo>
                    <a:pt x="2080514" y="259829"/>
                  </a:lnTo>
                  <a:lnTo>
                    <a:pt x="2080514" y="288785"/>
                  </a:lnTo>
                  <a:lnTo>
                    <a:pt x="2109470" y="288785"/>
                  </a:lnTo>
                  <a:lnTo>
                    <a:pt x="2109470" y="259829"/>
                  </a:lnTo>
                  <a:close/>
                </a:path>
                <a:path w="2109470" h="548640">
                  <a:moveTo>
                    <a:pt x="2109470" y="0"/>
                  </a:moveTo>
                  <a:lnTo>
                    <a:pt x="2080641" y="0"/>
                  </a:lnTo>
                  <a:lnTo>
                    <a:pt x="2080641" y="28943"/>
                  </a:lnTo>
                  <a:lnTo>
                    <a:pt x="2109470" y="28943"/>
                  </a:lnTo>
                  <a:lnTo>
                    <a:pt x="2109470" y="0"/>
                  </a:lnTo>
                  <a:close/>
                </a:path>
              </a:pathLst>
            </a:custGeom>
            <a:solidFill>
              <a:srgbClr val="57585B">
                <a:alpha val="19999"/>
              </a:srgbClr>
            </a:solidFill>
          </p:spPr>
          <p:txBody>
            <a:bodyPr wrap="square" lIns="0" tIns="0" rIns="0" bIns="0" rtlCol="0"/>
            <a:lstStyle/>
            <a:p>
              <a:endParaRPr sz="1799"/>
            </a:p>
          </p:txBody>
        </p:sp>
      </p:grpSp>
      <p:sp>
        <p:nvSpPr>
          <p:cNvPr id="11" name="object 11"/>
          <p:cNvSpPr/>
          <p:nvPr/>
        </p:nvSpPr>
        <p:spPr>
          <a:xfrm>
            <a:off x="11929812"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2" name="object 12"/>
          <p:cNvSpPr/>
          <p:nvPr/>
        </p:nvSpPr>
        <p:spPr>
          <a:xfrm>
            <a:off x="11669529"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3" name="object 13"/>
          <p:cNvSpPr/>
          <p:nvPr/>
        </p:nvSpPr>
        <p:spPr>
          <a:xfrm>
            <a:off x="11409374"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4" name="object 14"/>
          <p:cNvSpPr/>
          <p:nvPr/>
        </p:nvSpPr>
        <p:spPr>
          <a:xfrm>
            <a:off x="11149092"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5" name="object 15"/>
          <p:cNvSpPr/>
          <p:nvPr/>
        </p:nvSpPr>
        <p:spPr>
          <a:xfrm>
            <a:off x="10888937"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6" name="object 16"/>
          <p:cNvSpPr/>
          <p:nvPr/>
        </p:nvSpPr>
        <p:spPr>
          <a:xfrm>
            <a:off x="10628655"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7" name="object 17"/>
          <p:cNvSpPr/>
          <p:nvPr/>
        </p:nvSpPr>
        <p:spPr>
          <a:xfrm>
            <a:off x="11929812" y="505967"/>
            <a:ext cx="29201" cy="29201"/>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18" name="object 18"/>
          <p:cNvSpPr/>
          <p:nvPr/>
        </p:nvSpPr>
        <p:spPr>
          <a:xfrm>
            <a:off x="11929812"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9" name="object 19"/>
          <p:cNvSpPr/>
          <p:nvPr/>
        </p:nvSpPr>
        <p:spPr>
          <a:xfrm>
            <a:off x="11669529"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0" name="object 20"/>
          <p:cNvSpPr/>
          <p:nvPr/>
        </p:nvSpPr>
        <p:spPr>
          <a:xfrm>
            <a:off x="11409374"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1" name="object 21"/>
          <p:cNvSpPr/>
          <p:nvPr/>
        </p:nvSpPr>
        <p:spPr>
          <a:xfrm>
            <a:off x="11149092"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2" name="object 22"/>
          <p:cNvSpPr/>
          <p:nvPr/>
        </p:nvSpPr>
        <p:spPr>
          <a:xfrm>
            <a:off x="10888937"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3" name="object 23"/>
          <p:cNvSpPr/>
          <p:nvPr/>
        </p:nvSpPr>
        <p:spPr>
          <a:xfrm>
            <a:off x="10628655"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4" name="object 24"/>
          <p:cNvSpPr/>
          <p:nvPr/>
        </p:nvSpPr>
        <p:spPr>
          <a:xfrm>
            <a:off x="9848570" y="246193"/>
            <a:ext cx="29201" cy="29201"/>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25" name="object 25"/>
          <p:cNvSpPr/>
          <p:nvPr/>
        </p:nvSpPr>
        <p:spPr>
          <a:xfrm>
            <a:off x="9588669"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6" name="object 26"/>
          <p:cNvSpPr/>
          <p:nvPr/>
        </p:nvSpPr>
        <p:spPr>
          <a:xfrm>
            <a:off x="9328767"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7" name="object 27"/>
          <p:cNvSpPr/>
          <p:nvPr/>
        </p:nvSpPr>
        <p:spPr>
          <a:xfrm>
            <a:off x="10369642"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8" name="object 28"/>
          <p:cNvSpPr/>
          <p:nvPr/>
        </p:nvSpPr>
        <p:spPr>
          <a:xfrm>
            <a:off x="10109107"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9" name="object 29"/>
          <p:cNvSpPr/>
          <p:nvPr/>
        </p:nvSpPr>
        <p:spPr>
          <a:xfrm>
            <a:off x="10109107" y="505967"/>
            <a:ext cx="29201" cy="29201"/>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30" name="object 30"/>
          <p:cNvSpPr/>
          <p:nvPr/>
        </p:nvSpPr>
        <p:spPr>
          <a:xfrm>
            <a:off x="10369642"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1" name="object 31"/>
          <p:cNvSpPr/>
          <p:nvPr/>
        </p:nvSpPr>
        <p:spPr>
          <a:xfrm>
            <a:off x="10109107"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5" name="object 35"/>
          <p:cNvSpPr txBox="1">
            <a:spLocks noGrp="1"/>
          </p:cNvSpPr>
          <p:nvPr>
            <p:ph type="title"/>
          </p:nvPr>
        </p:nvSpPr>
        <p:spPr>
          <a:xfrm>
            <a:off x="288367" y="78419"/>
            <a:ext cx="7561514" cy="422549"/>
          </a:xfrm>
          <a:prstGeom prst="rect">
            <a:avLst/>
          </a:prstGeom>
        </p:spPr>
        <p:txBody>
          <a:bodyPr vert="horz" wrap="square" lIns="0" tIns="12062" rIns="0" bIns="0" rtlCol="0" anchor="t">
            <a:spAutoFit/>
          </a:bodyPr>
          <a:lstStyle/>
          <a:p>
            <a:pPr marL="12696">
              <a:lnSpc>
                <a:spcPts val="3189"/>
              </a:lnSpc>
              <a:spcBef>
                <a:spcPts val="95"/>
              </a:spcBef>
            </a:pPr>
            <a:r>
              <a:rPr lang="en-US" sz="2799" dirty="0">
                <a:solidFill>
                  <a:srgbClr val="000000"/>
                </a:solidFill>
              </a:rPr>
              <a:t>Testing</a:t>
            </a:r>
            <a:endParaRPr sz="1999" dirty="0"/>
          </a:p>
        </p:txBody>
      </p:sp>
      <p:pic>
        <p:nvPicPr>
          <p:cNvPr id="41" name="Picture 40">
            <a:extLst>
              <a:ext uri="{FF2B5EF4-FFF2-40B4-BE49-F238E27FC236}">
                <a16:creationId xmlns:a16="http://schemas.microsoft.com/office/drawing/2014/main" id="{538A6C38-BB56-768A-4A5B-1ABFCA6E6BC5}"/>
              </a:ext>
            </a:extLst>
          </p:cNvPr>
          <p:cNvPicPr>
            <a:picLocks noChangeAspect="1"/>
          </p:cNvPicPr>
          <p:nvPr/>
        </p:nvPicPr>
        <p:blipFill>
          <a:blip r:embed="rId3"/>
          <a:stretch>
            <a:fillRect/>
          </a:stretch>
        </p:blipFill>
        <p:spPr>
          <a:xfrm>
            <a:off x="1641475" y="1219200"/>
            <a:ext cx="8905875" cy="4419600"/>
          </a:xfrm>
          <a:prstGeom prst="rect">
            <a:avLst/>
          </a:prstGeom>
        </p:spPr>
      </p:pic>
    </p:spTree>
    <p:extLst>
      <p:ext uri="{BB962C8B-B14F-4D97-AF65-F5344CB8AC3E}">
        <p14:creationId xmlns:p14="http://schemas.microsoft.com/office/powerpoint/2010/main" val="16835760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694923" y="6459243"/>
            <a:ext cx="123157" cy="119874"/>
          </a:xfrm>
          <a:prstGeom prst="rect">
            <a:avLst/>
          </a:prstGeom>
        </p:spPr>
        <p:txBody>
          <a:bodyPr vert="horz" wrap="square" lIns="0" tIns="12062" rIns="0" bIns="0" rtlCol="0">
            <a:spAutoFit/>
          </a:bodyPr>
          <a:lstStyle/>
          <a:p>
            <a:pPr marL="12696">
              <a:spcBef>
                <a:spcPts val="95"/>
              </a:spcBef>
            </a:pPr>
            <a:r>
              <a:rPr sz="700" b="1" spc="-25" dirty="0">
                <a:latin typeface="Arial"/>
                <a:cs typeface="Arial"/>
              </a:rPr>
              <a:t>16</a:t>
            </a:r>
            <a:endParaRPr sz="700">
              <a:latin typeface="Arial"/>
              <a:cs typeface="Arial"/>
            </a:endParaRPr>
          </a:p>
        </p:txBody>
      </p:sp>
      <p:sp>
        <p:nvSpPr>
          <p:cNvPr id="3" name="object 3"/>
          <p:cNvSpPr/>
          <p:nvPr/>
        </p:nvSpPr>
        <p:spPr>
          <a:xfrm>
            <a:off x="-1" y="6811398"/>
            <a:ext cx="12186286" cy="45708"/>
          </a:xfrm>
          <a:custGeom>
            <a:avLst/>
            <a:gdLst/>
            <a:ahLst/>
            <a:cxnLst/>
            <a:rect l="l" t="t" r="r" b="b"/>
            <a:pathLst>
              <a:path w="12189460" h="45720">
                <a:moveTo>
                  <a:pt x="12188952" y="0"/>
                </a:moveTo>
                <a:lnTo>
                  <a:pt x="0" y="0"/>
                </a:lnTo>
                <a:lnTo>
                  <a:pt x="0" y="45719"/>
                </a:lnTo>
                <a:lnTo>
                  <a:pt x="12188952" y="45719"/>
                </a:lnTo>
                <a:lnTo>
                  <a:pt x="12188952" y="0"/>
                </a:lnTo>
                <a:close/>
              </a:path>
            </a:pathLst>
          </a:custGeom>
          <a:solidFill>
            <a:srgbClr val="F94616"/>
          </a:solidFill>
        </p:spPr>
        <p:txBody>
          <a:bodyPr wrap="square" lIns="0" tIns="0" rIns="0" bIns="0" rtlCol="0"/>
          <a:lstStyle/>
          <a:p>
            <a:endParaRPr sz="1799"/>
          </a:p>
        </p:txBody>
      </p:sp>
      <p:pic>
        <p:nvPicPr>
          <p:cNvPr id="4" name="object 4"/>
          <p:cNvPicPr/>
          <p:nvPr/>
        </p:nvPicPr>
        <p:blipFill>
          <a:blip r:embed="rId2" cstate="print"/>
          <a:stretch>
            <a:fillRect/>
          </a:stretch>
        </p:blipFill>
        <p:spPr>
          <a:xfrm>
            <a:off x="10348311" y="349797"/>
            <a:ext cx="1418475" cy="326051"/>
          </a:xfrm>
          <a:prstGeom prst="rect">
            <a:avLst/>
          </a:prstGeom>
        </p:spPr>
      </p:pic>
      <p:grpSp>
        <p:nvGrpSpPr>
          <p:cNvPr id="5" name="object 5"/>
          <p:cNvGrpSpPr/>
          <p:nvPr/>
        </p:nvGrpSpPr>
        <p:grpSpPr>
          <a:xfrm>
            <a:off x="9328767" y="505967"/>
            <a:ext cx="549132" cy="531357"/>
            <a:chOff x="9331197" y="505205"/>
            <a:chExt cx="549275" cy="531495"/>
          </a:xfrm>
        </p:grpSpPr>
        <p:sp>
          <p:nvSpPr>
            <p:cNvPr id="6" name="object 6"/>
            <p:cNvSpPr/>
            <p:nvPr/>
          </p:nvSpPr>
          <p:spPr>
            <a:xfrm>
              <a:off x="9348215" y="515111"/>
              <a:ext cx="520065" cy="521334"/>
            </a:xfrm>
            <a:custGeom>
              <a:avLst/>
              <a:gdLst/>
              <a:ahLst/>
              <a:cxnLst/>
              <a:rect l="l" t="t" r="r" b="b"/>
              <a:pathLst>
                <a:path w="520065" h="521334">
                  <a:moveTo>
                    <a:pt x="259841" y="0"/>
                  </a:moveTo>
                  <a:lnTo>
                    <a:pt x="213134" y="4199"/>
                  </a:lnTo>
                  <a:lnTo>
                    <a:pt x="169173" y="16308"/>
                  </a:lnTo>
                  <a:lnTo>
                    <a:pt x="128693" y="35588"/>
                  </a:lnTo>
                  <a:lnTo>
                    <a:pt x="92427" y="61302"/>
                  </a:lnTo>
                  <a:lnTo>
                    <a:pt x="61110" y="92715"/>
                  </a:lnTo>
                  <a:lnTo>
                    <a:pt x="35475" y="129088"/>
                  </a:lnTo>
                  <a:lnTo>
                    <a:pt x="16255" y="169685"/>
                  </a:lnTo>
                  <a:lnTo>
                    <a:pt x="4186" y="213769"/>
                  </a:lnTo>
                  <a:lnTo>
                    <a:pt x="0" y="260603"/>
                  </a:lnTo>
                  <a:lnTo>
                    <a:pt x="4186" y="307438"/>
                  </a:lnTo>
                  <a:lnTo>
                    <a:pt x="16256" y="351522"/>
                  </a:lnTo>
                  <a:lnTo>
                    <a:pt x="35475" y="392119"/>
                  </a:lnTo>
                  <a:lnTo>
                    <a:pt x="61110" y="428492"/>
                  </a:lnTo>
                  <a:lnTo>
                    <a:pt x="92427" y="459905"/>
                  </a:lnTo>
                  <a:lnTo>
                    <a:pt x="128693" y="485619"/>
                  </a:lnTo>
                  <a:lnTo>
                    <a:pt x="169173" y="504899"/>
                  </a:lnTo>
                  <a:lnTo>
                    <a:pt x="213134" y="517008"/>
                  </a:lnTo>
                  <a:lnTo>
                    <a:pt x="259841" y="521208"/>
                  </a:lnTo>
                  <a:lnTo>
                    <a:pt x="306549" y="517008"/>
                  </a:lnTo>
                  <a:lnTo>
                    <a:pt x="350510" y="504899"/>
                  </a:lnTo>
                  <a:lnTo>
                    <a:pt x="390990" y="485619"/>
                  </a:lnTo>
                  <a:lnTo>
                    <a:pt x="427256" y="459905"/>
                  </a:lnTo>
                  <a:lnTo>
                    <a:pt x="458573" y="428492"/>
                  </a:lnTo>
                  <a:lnTo>
                    <a:pt x="484208" y="392119"/>
                  </a:lnTo>
                  <a:lnTo>
                    <a:pt x="503427" y="351522"/>
                  </a:lnTo>
                  <a:lnTo>
                    <a:pt x="515497" y="307438"/>
                  </a:lnTo>
                  <a:lnTo>
                    <a:pt x="519683" y="260603"/>
                  </a:lnTo>
                  <a:lnTo>
                    <a:pt x="515497" y="213769"/>
                  </a:lnTo>
                  <a:lnTo>
                    <a:pt x="503427" y="169685"/>
                  </a:lnTo>
                  <a:lnTo>
                    <a:pt x="484208" y="129088"/>
                  </a:lnTo>
                  <a:lnTo>
                    <a:pt x="458573" y="92715"/>
                  </a:lnTo>
                  <a:lnTo>
                    <a:pt x="427256" y="61302"/>
                  </a:lnTo>
                  <a:lnTo>
                    <a:pt x="390990" y="35588"/>
                  </a:lnTo>
                  <a:lnTo>
                    <a:pt x="350510" y="16308"/>
                  </a:lnTo>
                  <a:lnTo>
                    <a:pt x="306549" y="4199"/>
                  </a:lnTo>
                  <a:lnTo>
                    <a:pt x="259841" y="0"/>
                  </a:lnTo>
                  <a:close/>
                </a:path>
              </a:pathLst>
            </a:custGeom>
            <a:solidFill>
              <a:srgbClr val="D9D9D9">
                <a:alpha val="50195"/>
              </a:srgbClr>
            </a:solidFill>
          </p:spPr>
          <p:txBody>
            <a:bodyPr wrap="square" lIns="0" tIns="0" rIns="0" bIns="0" rtlCol="0"/>
            <a:lstStyle/>
            <a:p>
              <a:endParaRPr sz="1799"/>
            </a:p>
          </p:txBody>
        </p:sp>
        <p:sp>
          <p:nvSpPr>
            <p:cNvPr id="7" name="object 7"/>
            <p:cNvSpPr/>
            <p:nvPr/>
          </p:nvSpPr>
          <p:spPr>
            <a:xfrm>
              <a:off x="9331198" y="505205"/>
              <a:ext cx="549275" cy="288925"/>
            </a:xfrm>
            <a:custGeom>
              <a:avLst/>
              <a:gdLst/>
              <a:ahLst/>
              <a:cxnLst/>
              <a:rect l="l" t="t" r="r" b="b"/>
              <a:pathLst>
                <a:path w="549275" h="288925">
                  <a:moveTo>
                    <a:pt x="28829" y="259842"/>
                  </a:moveTo>
                  <a:lnTo>
                    <a:pt x="0" y="259842"/>
                  </a:lnTo>
                  <a:lnTo>
                    <a:pt x="0" y="288798"/>
                  </a:lnTo>
                  <a:lnTo>
                    <a:pt x="28829" y="288798"/>
                  </a:lnTo>
                  <a:lnTo>
                    <a:pt x="28829" y="259842"/>
                  </a:lnTo>
                  <a:close/>
                </a:path>
                <a:path w="549275" h="288925">
                  <a:moveTo>
                    <a:pt x="28829" y="0"/>
                  </a:moveTo>
                  <a:lnTo>
                    <a:pt x="0" y="0"/>
                  </a:lnTo>
                  <a:lnTo>
                    <a:pt x="0" y="28956"/>
                  </a:lnTo>
                  <a:lnTo>
                    <a:pt x="28829" y="28956"/>
                  </a:lnTo>
                  <a:lnTo>
                    <a:pt x="28829" y="0"/>
                  </a:lnTo>
                  <a:close/>
                </a:path>
                <a:path w="549275" h="288925">
                  <a:moveTo>
                    <a:pt x="288925" y="259842"/>
                  </a:moveTo>
                  <a:lnTo>
                    <a:pt x="259969" y="259842"/>
                  </a:lnTo>
                  <a:lnTo>
                    <a:pt x="259969" y="288798"/>
                  </a:lnTo>
                  <a:lnTo>
                    <a:pt x="288925" y="288798"/>
                  </a:lnTo>
                  <a:lnTo>
                    <a:pt x="288925" y="259842"/>
                  </a:lnTo>
                  <a:close/>
                </a:path>
                <a:path w="549275" h="288925">
                  <a:moveTo>
                    <a:pt x="288925" y="0"/>
                  </a:moveTo>
                  <a:lnTo>
                    <a:pt x="259969" y="0"/>
                  </a:lnTo>
                  <a:lnTo>
                    <a:pt x="259969" y="28956"/>
                  </a:lnTo>
                  <a:lnTo>
                    <a:pt x="288925" y="28956"/>
                  </a:lnTo>
                  <a:lnTo>
                    <a:pt x="288925" y="0"/>
                  </a:lnTo>
                  <a:close/>
                </a:path>
                <a:path w="549275" h="288925">
                  <a:moveTo>
                    <a:pt x="548894" y="259842"/>
                  </a:moveTo>
                  <a:lnTo>
                    <a:pt x="519938" y="259842"/>
                  </a:lnTo>
                  <a:lnTo>
                    <a:pt x="519938" y="288798"/>
                  </a:lnTo>
                  <a:lnTo>
                    <a:pt x="548894" y="288798"/>
                  </a:lnTo>
                  <a:lnTo>
                    <a:pt x="548894" y="259842"/>
                  </a:lnTo>
                  <a:close/>
                </a:path>
                <a:path w="549275" h="288925">
                  <a:moveTo>
                    <a:pt x="548894" y="0"/>
                  </a:moveTo>
                  <a:lnTo>
                    <a:pt x="519938" y="0"/>
                  </a:lnTo>
                  <a:lnTo>
                    <a:pt x="519938" y="28956"/>
                  </a:lnTo>
                  <a:lnTo>
                    <a:pt x="548894" y="28956"/>
                  </a:lnTo>
                  <a:lnTo>
                    <a:pt x="548894" y="0"/>
                  </a:lnTo>
                  <a:close/>
                </a:path>
              </a:pathLst>
            </a:custGeom>
            <a:solidFill>
              <a:srgbClr val="57585B">
                <a:alpha val="19999"/>
              </a:srgbClr>
            </a:solidFill>
          </p:spPr>
          <p:txBody>
            <a:bodyPr wrap="square" lIns="0" tIns="0" rIns="0" bIns="0" rtlCol="0"/>
            <a:lstStyle/>
            <a:p>
              <a:endParaRPr sz="1799"/>
            </a:p>
          </p:txBody>
        </p:sp>
      </p:grpSp>
      <p:grpSp>
        <p:nvGrpSpPr>
          <p:cNvPr id="8" name="object 8"/>
          <p:cNvGrpSpPr/>
          <p:nvPr/>
        </p:nvGrpSpPr>
        <p:grpSpPr>
          <a:xfrm>
            <a:off x="6988767" y="894"/>
            <a:ext cx="2108921" cy="794178"/>
            <a:chOff x="6990588" y="0"/>
            <a:chExt cx="2109470" cy="794385"/>
          </a:xfrm>
        </p:grpSpPr>
        <p:sp>
          <p:nvSpPr>
            <p:cNvPr id="9" name="object 9"/>
            <p:cNvSpPr/>
            <p:nvPr/>
          </p:nvSpPr>
          <p:spPr>
            <a:xfrm>
              <a:off x="7039356" y="0"/>
              <a:ext cx="2011680" cy="783590"/>
            </a:xfrm>
            <a:custGeom>
              <a:avLst/>
              <a:gdLst/>
              <a:ahLst/>
              <a:cxnLst/>
              <a:rect l="l" t="t" r="r" b="b"/>
              <a:pathLst>
                <a:path w="2011679" h="783590">
                  <a:moveTo>
                    <a:pt x="2011679" y="0"/>
                  </a:moveTo>
                  <a:lnTo>
                    <a:pt x="1456817" y="0"/>
                  </a:lnTo>
                  <a:lnTo>
                    <a:pt x="1438402" y="33781"/>
                  </a:lnTo>
                  <a:lnTo>
                    <a:pt x="1408377" y="73884"/>
                  </a:lnTo>
                  <a:lnTo>
                    <a:pt x="1374713" y="110881"/>
                  </a:lnTo>
                  <a:lnTo>
                    <a:pt x="1337671" y="144510"/>
                  </a:lnTo>
                  <a:lnTo>
                    <a:pt x="1297515" y="174508"/>
                  </a:lnTo>
                  <a:lnTo>
                    <a:pt x="1254505" y="200612"/>
                  </a:lnTo>
                  <a:lnTo>
                    <a:pt x="1208905" y="222559"/>
                  </a:lnTo>
                  <a:lnTo>
                    <a:pt x="1160977" y="240087"/>
                  </a:lnTo>
                  <a:lnTo>
                    <a:pt x="1110981" y="252933"/>
                  </a:lnTo>
                  <a:lnTo>
                    <a:pt x="1059182" y="260833"/>
                  </a:lnTo>
                  <a:lnTo>
                    <a:pt x="1005840" y="263525"/>
                  </a:lnTo>
                  <a:lnTo>
                    <a:pt x="952497" y="260833"/>
                  </a:lnTo>
                  <a:lnTo>
                    <a:pt x="900698" y="252933"/>
                  </a:lnTo>
                  <a:lnTo>
                    <a:pt x="850702" y="240087"/>
                  </a:lnTo>
                  <a:lnTo>
                    <a:pt x="802774" y="222559"/>
                  </a:lnTo>
                  <a:lnTo>
                    <a:pt x="757174" y="200612"/>
                  </a:lnTo>
                  <a:lnTo>
                    <a:pt x="714164" y="174508"/>
                  </a:lnTo>
                  <a:lnTo>
                    <a:pt x="674008" y="144510"/>
                  </a:lnTo>
                  <a:lnTo>
                    <a:pt x="636966" y="110881"/>
                  </a:lnTo>
                  <a:lnTo>
                    <a:pt x="603302" y="73884"/>
                  </a:lnTo>
                  <a:lnTo>
                    <a:pt x="573277" y="33781"/>
                  </a:lnTo>
                  <a:lnTo>
                    <a:pt x="554863" y="0"/>
                  </a:lnTo>
                  <a:lnTo>
                    <a:pt x="0" y="0"/>
                  </a:lnTo>
                  <a:lnTo>
                    <a:pt x="45847" y="147447"/>
                  </a:lnTo>
                  <a:lnTo>
                    <a:pt x="65829" y="191752"/>
                  </a:lnTo>
                  <a:lnTo>
                    <a:pt x="87791" y="234929"/>
                  </a:lnTo>
                  <a:lnTo>
                    <a:pt x="111675" y="276918"/>
                  </a:lnTo>
                  <a:lnTo>
                    <a:pt x="137421" y="317662"/>
                  </a:lnTo>
                  <a:lnTo>
                    <a:pt x="164974" y="357103"/>
                  </a:lnTo>
                  <a:lnTo>
                    <a:pt x="194273" y="395184"/>
                  </a:lnTo>
                  <a:lnTo>
                    <a:pt x="225262" y="431846"/>
                  </a:lnTo>
                  <a:lnTo>
                    <a:pt x="257882" y="467032"/>
                  </a:lnTo>
                  <a:lnTo>
                    <a:pt x="292075" y="500684"/>
                  </a:lnTo>
                  <a:lnTo>
                    <a:pt x="327784" y="532744"/>
                  </a:lnTo>
                  <a:lnTo>
                    <a:pt x="364951" y="563155"/>
                  </a:lnTo>
                  <a:lnTo>
                    <a:pt x="403517" y="591858"/>
                  </a:lnTo>
                  <a:lnTo>
                    <a:pt x="443424" y="618796"/>
                  </a:lnTo>
                  <a:lnTo>
                    <a:pt x="484615" y="643911"/>
                  </a:lnTo>
                  <a:lnTo>
                    <a:pt x="527031" y="667146"/>
                  </a:lnTo>
                  <a:lnTo>
                    <a:pt x="570615" y="688442"/>
                  </a:lnTo>
                  <a:lnTo>
                    <a:pt x="615308" y="707741"/>
                  </a:lnTo>
                  <a:lnTo>
                    <a:pt x="661053" y="724987"/>
                  </a:lnTo>
                  <a:lnTo>
                    <a:pt x="707792" y="740120"/>
                  </a:lnTo>
                  <a:lnTo>
                    <a:pt x="755466" y="753084"/>
                  </a:lnTo>
                  <a:lnTo>
                    <a:pt x="804017" y="763820"/>
                  </a:lnTo>
                  <a:lnTo>
                    <a:pt x="853388" y="772272"/>
                  </a:lnTo>
                  <a:lnTo>
                    <a:pt x="903521" y="778380"/>
                  </a:lnTo>
                  <a:lnTo>
                    <a:pt x="954357" y="782087"/>
                  </a:lnTo>
                  <a:lnTo>
                    <a:pt x="1005840" y="783336"/>
                  </a:lnTo>
                  <a:lnTo>
                    <a:pt x="1057322" y="782087"/>
                  </a:lnTo>
                  <a:lnTo>
                    <a:pt x="1108158" y="778380"/>
                  </a:lnTo>
                  <a:lnTo>
                    <a:pt x="1158291" y="772272"/>
                  </a:lnTo>
                  <a:lnTo>
                    <a:pt x="1207662" y="763820"/>
                  </a:lnTo>
                  <a:lnTo>
                    <a:pt x="1256213" y="753084"/>
                  </a:lnTo>
                  <a:lnTo>
                    <a:pt x="1303887" y="740120"/>
                  </a:lnTo>
                  <a:lnTo>
                    <a:pt x="1350626" y="724987"/>
                  </a:lnTo>
                  <a:lnTo>
                    <a:pt x="1396371" y="707741"/>
                  </a:lnTo>
                  <a:lnTo>
                    <a:pt x="1441064" y="688442"/>
                  </a:lnTo>
                  <a:lnTo>
                    <a:pt x="1484648" y="667146"/>
                  </a:lnTo>
                  <a:lnTo>
                    <a:pt x="1527064" y="643911"/>
                  </a:lnTo>
                  <a:lnTo>
                    <a:pt x="1568255" y="618796"/>
                  </a:lnTo>
                  <a:lnTo>
                    <a:pt x="1608162" y="591858"/>
                  </a:lnTo>
                  <a:lnTo>
                    <a:pt x="1646728" y="563155"/>
                  </a:lnTo>
                  <a:lnTo>
                    <a:pt x="1683895" y="532744"/>
                  </a:lnTo>
                  <a:lnTo>
                    <a:pt x="1719604" y="500684"/>
                  </a:lnTo>
                  <a:lnTo>
                    <a:pt x="1753797" y="467032"/>
                  </a:lnTo>
                  <a:lnTo>
                    <a:pt x="1786417" y="431846"/>
                  </a:lnTo>
                  <a:lnTo>
                    <a:pt x="1817406" y="395184"/>
                  </a:lnTo>
                  <a:lnTo>
                    <a:pt x="1846705" y="357103"/>
                  </a:lnTo>
                  <a:lnTo>
                    <a:pt x="1874258" y="317662"/>
                  </a:lnTo>
                  <a:lnTo>
                    <a:pt x="1900004" y="276918"/>
                  </a:lnTo>
                  <a:lnTo>
                    <a:pt x="1923888" y="234929"/>
                  </a:lnTo>
                  <a:lnTo>
                    <a:pt x="1945850" y="191752"/>
                  </a:lnTo>
                  <a:lnTo>
                    <a:pt x="1965833" y="147447"/>
                  </a:lnTo>
                  <a:lnTo>
                    <a:pt x="2011679" y="0"/>
                  </a:lnTo>
                  <a:close/>
                </a:path>
              </a:pathLst>
            </a:custGeom>
            <a:solidFill>
              <a:srgbClr val="D9D9D9">
                <a:alpha val="50195"/>
              </a:srgbClr>
            </a:solidFill>
          </p:spPr>
          <p:txBody>
            <a:bodyPr wrap="square" lIns="0" tIns="0" rIns="0" bIns="0" rtlCol="0"/>
            <a:lstStyle/>
            <a:p>
              <a:endParaRPr sz="1799"/>
            </a:p>
          </p:txBody>
        </p:sp>
        <p:sp>
          <p:nvSpPr>
            <p:cNvPr id="10" name="object 10"/>
            <p:cNvSpPr/>
            <p:nvPr/>
          </p:nvSpPr>
          <p:spPr>
            <a:xfrm>
              <a:off x="6990588" y="245376"/>
              <a:ext cx="2109470" cy="548640"/>
            </a:xfrm>
            <a:custGeom>
              <a:avLst/>
              <a:gdLst/>
              <a:ahLst/>
              <a:cxnLst/>
              <a:rect l="l" t="t" r="r" b="b"/>
              <a:pathLst>
                <a:path w="2109470" h="548640">
                  <a:moveTo>
                    <a:pt x="28956" y="519671"/>
                  </a:moveTo>
                  <a:lnTo>
                    <a:pt x="0" y="519671"/>
                  </a:lnTo>
                  <a:lnTo>
                    <a:pt x="0" y="548627"/>
                  </a:lnTo>
                  <a:lnTo>
                    <a:pt x="28956" y="548627"/>
                  </a:lnTo>
                  <a:lnTo>
                    <a:pt x="28956" y="519671"/>
                  </a:lnTo>
                  <a:close/>
                </a:path>
                <a:path w="2109470" h="548640">
                  <a:moveTo>
                    <a:pt x="28956" y="259829"/>
                  </a:moveTo>
                  <a:lnTo>
                    <a:pt x="0" y="259829"/>
                  </a:lnTo>
                  <a:lnTo>
                    <a:pt x="0" y="288785"/>
                  </a:lnTo>
                  <a:lnTo>
                    <a:pt x="28956" y="288785"/>
                  </a:lnTo>
                  <a:lnTo>
                    <a:pt x="28956" y="259829"/>
                  </a:lnTo>
                  <a:close/>
                </a:path>
                <a:path w="2109470" h="548640">
                  <a:moveTo>
                    <a:pt x="28956" y="0"/>
                  </a:moveTo>
                  <a:lnTo>
                    <a:pt x="0" y="0"/>
                  </a:lnTo>
                  <a:lnTo>
                    <a:pt x="0" y="28943"/>
                  </a:lnTo>
                  <a:lnTo>
                    <a:pt x="28956" y="28943"/>
                  </a:lnTo>
                  <a:lnTo>
                    <a:pt x="28956" y="0"/>
                  </a:lnTo>
                  <a:close/>
                </a:path>
                <a:path w="2109470" h="548640">
                  <a:moveTo>
                    <a:pt x="288925" y="519671"/>
                  </a:moveTo>
                  <a:lnTo>
                    <a:pt x="259969" y="519671"/>
                  </a:lnTo>
                  <a:lnTo>
                    <a:pt x="259969" y="548627"/>
                  </a:lnTo>
                  <a:lnTo>
                    <a:pt x="288925" y="548627"/>
                  </a:lnTo>
                  <a:lnTo>
                    <a:pt x="288925" y="519671"/>
                  </a:lnTo>
                  <a:close/>
                </a:path>
                <a:path w="2109470" h="548640">
                  <a:moveTo>
                    <a:pt x="288925" y="259829"/>
                  </a:moveTo>
                  <a:lnTo>
                    <a:pt x="259969" y="259829"/>
                  </a:lnTo>
                  <a:lnTo>
                    <a:pt x="259969" y="288785"/>
                  </a:lnTo>
                  <a:lnTo>
                    <a:pt x="288925" y="288785"/>
                  </a:lnTo>
                  <a:lnTo>
                    <a:pt x="288925" y="259829"/>
                  </a:lnTo>
                  <a:close/>
                </a:path>
                <a:path w="2109470" h="548640">
                  <a:moveTo>
                    <a:pt x="288925" y="0"/>
                  </a:moveTo>
                  <a:lnTo>
                    <a:pt x="259969" y="0"/>
                  </a:lnTo>
                  <a:lnTo>
                    <a:pt x="259969" y="28943"/>
                  </a:lnTo>
                  <a:lnTo>
                    <a:pt x="288925" y="28943"/>
                  </a:lnTo>
                  <a:lnTo>
                    <a:pt x="288925" y="0"/>
                  </a:lnTo>
                  <a:close/>
                </a:path>
                <a:path w="2109470" h="548640">
                  <a:moveTo>
                    <a:pt x="548894" y="519671"/>
                  </a:moveTo>
                  <a:lnTo>
                    <a:pt x="519938" y="519671"/>
                  </a:lnTo>
                  <a:lnTo>
                    <a:pt x="519938" y="548627"/>
                  </a:lnTo>
                  <a:lnTo>
                    <a:pt x="548894" y="548627"/>
                  </a:lnTo>
                  <a:lnTo>
                    <a:pt x="548894" y="519671"/>
                  </a:lnTo>
                  <a:close/>
                </a:path>
                <a:path w="2109470" h="548640">
                  <a:moveTo>
                    <a:pt x="548894" y="259829"/>
                  </a:moveTo>
                  <a:lnTo>
                    <a:pt x="519938" y="259829"/>
                  </a:lnTo>
                  <a:lnTo>
                    <a:pt x="519938" y="288785"/>
                  </a:lnTo>
                  <a:lnTo>
                    <a:pt x="548894" y="288785"/>
                  </a:lnTo>
                  <a:lnTo>
                    <a:pt x="548894" y="259829"/>
                  </a:lnTo>
                  <a:close/>
                </a:path>
                <a:path w="2109470" h="548640">
                  <a:moveTo>
                    <a:pt x="548894" y="0"/>
                  </a:moveTo>
                  <a:lnTo>
                    <a:pt x="520065" y="0"/>
                  </a:lnTo>
                  <a:lnTo>
                    <a:pt x="520065" y="28943"/>
                  </a:lnTo>
                  <a:lnTo>
                    <a:pt x="548894" y="28943"/>
                  </a:lnTo>
                  <a:lnTo>
                    <a:pt x="548894" y="0"/>
                  </a:lnTo>
                  <a:close/>
                </a:path>
                <a:path w="2109470" h="548640">
                  <a:moveTo>
                    <a:pt x="808863" y="519671"/>
                  </a:moveTo>
                  <a:lnTo>
                    <a:pt x="780034" y="519671"/>
                  </a:lnTo>
                  <a:lnTo>
                    <a:pt x="780034" y="548627"/>
                  </a:lnTo>
                  <a:lnTo>
                    <a:pt x="808863" y="548627"/>
                  </a:lnTo>
                  <a:lnTo>
                    <a:pt x="808863" y="519671"/>
                  </a:lnTo>
                  <a:close/>
                </a:path>
                <a:path w="2109470" h="548640">
                  <a:moveTo>
                    <a:pt x="808863" y="259829"/>
                  </a:moveTo>
                  <a:lnTo>
                    <a:pt x="780034" y="259829"/>
                  </a:lnTo>
                  <a:lnTo>
                    <a:pt x="780034" y="288785"/>
                  </a:lnTo>
                  <a:lnTo>
                    <a:pt x="808863" y="288785"/>
                  </a:lnTo>
                  <a:lnTo>
                    <a:pt x="808863" y="259829"/>
                  </a:lnTo>
                  <a:close/>
                </a:path>
                <a:path w="2109470" h="548640">
                  <a:moveTo>
                    <a:pt x="808990" y="0"/>
                  </a:moveTo>
                  <a:lnTo>
                    <a:pt x="780034" y="0"/>
                  </a:lnTo>
                  <a:lnTo>
                    <a:pt x="780034" y="28943"/>
                  </a:lnTo>
                  <a:lnTo>
                    <a:pt x="808990" y="28943"/>
                  </a:lnTo>
                  <a:lnTo>
                    <a:pt x="808990" y="0"/>
                  </a:lnTo>
                  <a:close/>
                </a:path>
                <a:path w="2109470" h="548640">
                  <a:moveTo>
                    <a:pt x="1068959" y="519671"/>
                  </a:moveTo>
                  <a:lnTo>
                    <a:pt x="1040003" y="519671"/>
                  </a:lnTo>
                  <a:lnTo>
                    <a:pt x="1040003" y="548627"/>
                  </a:lnTo>
                  <a:lnTo>
                    <a:pt x="1068959" y="548627"/>
                  </a:lnTo>
                  <a:lnTo>
                    <a:pt x="1068959" y="519671"/>
                  </a:lnTo>
                  <a:close/>
                </a:path>
                <a:path w="2109470" h="548640">
                  <a:moveTo>
                    <a:pt x="1068959" y="259829"/>
                  </a:moveTo>
                  <a:lnTo>
                    <a:pt x="1040003" y="259829"/>
                  </a:lnTo>
                  <a:lnTo>
                    <a:pt x="1040003" y="288785"/>
                  </a:lnTo>
                  <a:lnTo>
                    <a:pt x="1068959" y="288785"/>
                  </a:lnTo>
                  <a:lnTo>
                    <a:pt x="1068959" y="259829"/>
                  </a:lnTo>
                  <a:close/>
                </a:path>
                <a:path w="2109470" h="548640">
                  <a:moveTo>
                    <a:pt x="1068959" y="0"/>
                  </a:moveTo>
                  <a:lnTo>
                    <a:pt x="1040003" y="0"/>
                  </a:lnTo>
                  <a:lnTo>
                    <a:pt x="1040003" y="28943"/>
                  </a:lnTo>
                  <a:lnTo>
                    <a:pt x="1068959" y="28943"/>
                  </a:lnTo>
                  <a:lnTo>
                    <a:pt x="1068959" y="0"/>
                  </a:lnTo>
                  <a:close/>
                </a:path>
                <a:path w="2109470" h="548640">
                  <a:moveTo>
                    <a:pt x="1328928" y="519671"/>
                  </a:moveTo>
                  <a:lnTo>
                    <a:pt x="1299972" y="519671"/>
                  </a:lnTo>
                  <a:lnTo>
                    <a:pt x="1299972" y="548627"/>
                  </a:lnTo>
                  <a:lnTo>
                    <a:pt x="1328928" y="548627"/>
                  </a:lnTo>
                  <a:lnTo>
                    <a:pt x="1328928" y="519671"/>
                  </a:lnTo>
                  <a:close/>
                </a:path>
                <a:path w="2109470" h="548640">
                  <a:moveTo>
                    <a:pt x="1328928" y="259829"/>
                  </a:moveTo>
                  <a:lnTo>
                    <a:pt x="1299972" y="259829"/>
                  </a:lnTo>
                  <a:lnTo>
                    <a:pt x="1299972" y="288785"/>
                  </a:lnTo>
                  <a:lnTo>
                    <a:pt x="1328928" y="288785"/>
                  </a:lnTo>
                  <a:lnTo>
                    <a:pt x="1328928" y="259829"/>
                  </a:lnTo>
                  <a:close/>
                </a:path>
                <a:path w="2109470" h="548640">
                  <a:moveTo>
                    <a:pt x="1328928" y="0"/>
                  </a:moveTo>
                  <a:lnTo>
                    <a:pt x="1299972" y="0"/>
                  </a:lnTo>
                  <a:lnTo>
                    <a:pt x="1299972" y="28943"/>
                  </a:lnTo>
                  <a:lnTo>
                    <a:pt x="1328928" y="28943"/>
                  </a:lnTo>
                  <a:lnTo>
                    <a:pt x="1328928" y="0"/>
                  </a:lnTo>
                  <a:close/>
                </a:path>
                <a:path w="2109470" h="548640">
                  <a:moveTo>
                    <a:pt x="1589532" y="519671"/>
                  </a:moveTo>
                  <a:lnTo>
                    <a:pt x="1560576" y="519671"/>
                  </a:lnTo>
                  <a:lnTo>
                    <a:pt x="1560576" y="548627"/>
                  </a:lnTo>
                  <a:lnTo>
                    <a:pt x="1589532" y="548627"/>
                  </a:lnTo>
                  <a:lnTo>
                    <a:pt x="1589532" y="519671"/>
                  </a:lnTo>
                  <a:close/>
                </a:path>
                <a:path w="2109470" h="548640">
                  <a:moveTo>
                    <a:pt x="1589532" y="259829"/>
                  </a:moveTo>
                  <a:lnTo>
                    <a:pt x="1560576" y="259829"/>
                  </a:lnTo>
                  <a:lnTo>
                    <a:pt x="1560576" y="288785"/>
                  </a:lnTo>
                  <a:lnTo>
                    <a:pt x="1589532" y="288785"/>
                  </a:lnTo>
                  <a:lnTo>
                    <a:pt x="1589532" y="259829"/>
                  </a:lnTo>
                  <a:close/>
                </a:path>
                <a:path w="2109470" h="548640">
                  <a:moveTo>
                    <a:pt x="1589532" y="0"/>
                  </a:moveTo>
                  <a:lnTo>
                    <a:pt x="1560576" y="0"/>
                  </a:lnTo>
                  <a:lnTo>
                    <a:pt x="1560576" y="28943"/>
                  </a:lnTo>
                  <a:lnTo>
                    <a:pt x="1589532" y="28943"/>
                  </a:lnTo>
                  <a:lnTo>
                    <a:pt x="1589532" y="0"/>
                  </a:lnTo>
                  <a:close/>
                </a:path>
                <a:path w="2109470" h="548640">
                  <a:moveTo>
                    <a:pt x="1849501" y="519671"/>
                  </a:moveTo>
                  <a:lnTo>
                    <a:pt x="1820545" y="519671"/>
                  </a:lnTo>
                  <a:lnTo>
                    <a:pt x="1820545" y="548627"/>
                  </a:lnTo>
                  <a:lnTo>
                    <a:pt x="1849501" y="548627"/>
                  </a:lnTo>
                  <a:lnTo>
                    <a:pt x="1849501" y="519671"/>
                  </a:lnTo>
                  <a:close/>
                </a:path>
                <a:path w="2109470" h="548640">
                  <a:moveTo>
                    <a:pt x="1849501" y="259829"/>
                  </a:moveTo>
                  <a:lnTo>
                    <a:pt x="1820545" y="259829"/>
                  </a:lnTo>
                  <a:lnTo>
                    <a:pt x="1820545" y="288785"/>
                  </a:lnTo>
                  <a:lnTo>
                    <a:pt x="1849501" y="288785"/>
                  </a:lnTo>
                  <a:lnTo>
                    <a:pt x="1849501" y="259829"/>
                  </a:lnTo>
                  <a:close/>
                </a:path>
                <a:path w="2109470" h="548640">
                  <a:moveTo>
                    <a:pt x="1849501" y="0"/>
                  </a:moveTo>
                  <a:lnTo>
                    <a:pt x="1820545" y="0"/>
                  </a:lnTo>
                  <a:lnTo>
                    <a:pt x="1820545" y="28943"/>
                  </a:lnTo>
                  <a:lnTo>
                    <a:pt x="1849501" y="28943"/>
                  </a:lnTo>
                  <a:lnTo>
                    <a:pt x="1849501" y="0"/>
                  </a:lnTo>
                  <a:close/>
                </a:path>
                <a:path w="2109470" h="548640">
                  <a:moveTo>
                    <a:pt x="2109470" y="519671"/>
                  </a:moveTo>
                  <a:lnTo>
                    <a:pt x="2080514" y="519671"/>
                  </a:lnTo>
                  <a:lnTo>
                    <a:pt x="2080514" y="548627"/>
                  </a:lnTo>
                  <a:lnTo>
                    <a:pt x="2109470" y="548627"/>
                  </a:lnTo>
                  <a:lnTo>
                    <a:pt x="2109470" y="519671"/>
                  </a:lnTo>
                  <a:close/>
                </a:path>
                <a:path w="2109470" h="548640">
                  <a:moveTo>
                    <a:pt x="2109470" y="259829"/>
                  </a:moveTo>
                  <a:lnTo>
                    <a:pt x="2080514" y="259829"/>
                  </a:lnTo>
                  <a:lnTo>
                    <a:pt x="2080514" y="288785"/>
                  </a:lnTo>
                  <a:lnTo>
                    <a:pt x="2109470" y="288785"/>
                  </a:lnTo>
                  <a:lnTo>
                    <a:pt x="2109470" y="259829"/>
                  </a:lnTo>
                  <a:close/>
                </a:path>
                <a:path w="2109470" h="548640">
                  <a:moveTo>
                    <a:pt x="2109470" y="0"/>
                  </a:moveTo>
                  <a:lnTo>
                    <a:pt x="2080641" y="0"/>
                  </a:lnTo>
                  <a:lnTo>
                    <a:pt x="2080641" y="28943"/>
                  </a:lnTo>
                  <a:lnTo>
                    <a:pt x="2109470" y="28943"/>
                  </a:lnTo>
                  <a:lnTo>
                    <a:pt x="2109470" y="0"/>
                  </a:lnTo>
                  <a:close/>
                </a:path>
              </a:pathLst>
            </a:custGeom>
            <a:solidFill>
              <a:srgbClr val="57585B">
                <a:alpha val="19999"/>
              </a:srgbClr>
            </a:solidFill>
          </p:spPr>
          <p:txBody>
            <a:bodyPr wrap="square" lIns="0" tIns="0" rIns="0" bIns="0" rtlCol="0"/>
            <a:lstStyle/>
            <a:p>
              <a:endParaRPr sz="1799"/>
            </a:p>
          </p:txBody>
        </p:sp>
      </p:grpSp>
      <p:sp>
        <p:nvSpPr>
          <p:cNvPr id="11" name="object 11"/>
          <p:cNvSpPr/>
          <p:nvPr/>
        </p:nvSpPr>
        <p:spPr>
          <a:xfrm>
            <a:off x="11929812"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2" name="object 12"/>
          <p:cNvSpPr/>
          <p:nvPr/>
        </p:nvSpPr>
        <p:spPr>
          <a:xfrm>
            <a:off x="11669529"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3" name="object 13"/>
          <p:cNvSpPr/>
          <p:nvPr/>
        </p:nvSpPr>
        <p:spPr>
          <a:xfrm>
            <a:off x="11409374"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4" name="object 14"/>
          <p:cNvSpPr/>
          <p:nvPr/>
        </p:nvSpPr>
        <p:spPr>
          <a:xfrm>
            <a:off x="11149092"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5" name="object 15"/>
          <p:cNvSpPr/>
          <p:nvPr/>
        </p:nvSpPr>
        <p:spPr>
          <a:xfrm>
            <a:off x="10888937"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6" name="object 16"/>
          <p:cNvSpPr/>
          <p:nvPr/>
        </p:nvSpPr>
        <p:spPr>
          <a:xfrm>
            <a:off x="10628655"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7" name="object 17"/>
          <p:cNvSpPr/>
          <p:nvPr/>
        </p:nvSpPr>
        <p:spPr>
          <a:xfrm>
            <a:off x="11929812" y="505967"/>
            <a:ext cx="29201" cy="29201"/>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18" name="object 18"/>
          <p:cNvSpPr/>
          <p:nvPr/>
        </p:nvSpPr>
        <p:spPr>
          <a:xfrm>
            <a:off x="11929812"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9" name="object 19"/>
          <p:cNvSpPr/>
          <p:nvPr/>
        </p:nvSpPr>
        <p:spPr>
          <a:xfrm>
            <a:off x="11669529"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0" name="object 20"/>
          <p:cNvSpPr/>
          <p:nvPr/>
        </p:nvSpPr>
        <p:spPr>
          <a:xfrm>
            <a:off x="11409374"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1" name="object 21"/>
          <p:cNvSpPr/>
          <p:nvPr/>
        </p:nvSpPr>
        <p:spPr>
          <a:xfrm>
            <a:off x="11149092"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2" name="object 22"/>
          <p:cNvSpPr/>
          <p:nvPr/>
        </p:nvSpPr>
        <p:spPr>
          <a:xfrm>
            <a:off x="10888937"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3" name="object 23"/>
          <p:cNvSpPr/>
          <p:nvPr/>
        </p:nvSpPr>
        <p:spPr>
          <a:xfrm>
            <a:off x="10628655"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4" name="object 24"/>
          <p:cNvSpPr/>
          <p:nvPr/>
        </p:nvSpPr>
        <p:spPr>
          <a:xfrm>
            <a:off x="9848570" y="246193"/>
            <a:ext cx="29201" cy="29201"/>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25" name="object 25"/>
          <p:cNvSpPr/>
          <p:nvPr/>
        </p:nvSpPr>
        <p:spPr>
          <a:xfrm>
            <a:off x="9588669"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6" name="object 26"/>
          <p:cNvSpPr/>
          <p:nvPr/>
        </p:nvSpPr>
        <p:spPr>
          <a:xfrm>
            <a:off x="9328767"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7" name="object 27"/>
          <p:cNvSpPr/>
          <p:nvPr/>
        </p:nvSpPr>
        <p:spPr>
          <a:xfrm>
            <a:off x="10369642"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8" name="object 28"/>
          <p:cNvSpPr/>
          <p:nvPr/>
        </p:nvSpPr>
        <p:spPr>
          <a:xfrm>
            <a:off x="10109107"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9" name="object 29"/>
          <p:cNvSpPr/>
          <p:nvPr/>
        </p:nvSpPr>
        <p:spPr>
          <a:xfrm>
            <a:off x="10109107" y="505967"/>
            <a:ext cx="29201" cy="29201"/>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30" name="object 30"/>
          <p:cNvSpPr/>
          <p:nvPr/>
        </p:nvSpPr>
        <p:spPr>
          <a:xfrm>
            <a:off x="10369642"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1" name="object 31"/>
          <p:cNvSpPr/>
          <p:nvPr/>
        </p:nvSpPr>
        <p:spPr>
          <a:xfrm>
            <a:off x="10109107"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5" name="object 35"/>
          <p:cNvSpPr txBox="1">
            <a:spLocks noGrp="1"/>
          </p:cNvSpPr>
          <p:nvPr>
            <p:ph type="title"/>
          </p:nvPr>
        </p:nvSpPr>
        <p:spPr>
          <a:xfrm>
            <a:off x="288367" y="78419"/>
            <a:ext cx="7561514" cy="422549"/>
          </a:xfrm>
          <a:prstGeom prst="rect">
            <a:avLst/>
          </a:prstGeom>
        </p:spPr>
        <p:txBody>
          <a:bodyPr vert="horz" wrap="square" lIns="0" tIns="12062" rIns="0" bIns="0" rtlCol="0" anchor="t">
            <a:spAutoFit/>
          </a:bodyPr>
          <a:lstStyle/>
          <a:p>
            <a:pPr marL="12696">
              <a:lnSpc>
                <a:spcPts val="3189"/>
              </a:lnSpc>
              <a:spcBef>
                <a:spcPts val="95"/>
              </a:spcBef>
            </a:pPr>
            <a:r>
              <a:rPr lang="en-US" sz="2799" dirty="0">
                <a:solidFill>
                  <a:srgbClr val="000000"/>
                </a:solidFill>
              </a:rPr>
              <a:t>Test Activities</a:t>
            </a:r>
            <a:endParaRPr sz="1999" dirty="0"/>
          </a:p>
        </p:txBody>
      </p:sp>
      <p:pic>
        <p:nvPicPr>
          <p:cNvPr id="37" name="Picture 36">
            <a:extLst>
              <a:ext uri="{FF2B5EF4-FFF2-40B4-BE49-F238E27FC236}">
                <a16:creationId xmlns:a16="http://schemas.microsoft.com/office/drawing/2014/main" id="{C34E0912-B608-8782-087D-DCD63DE229F6}"/>
              </a:ext>
            </a:extLst>
          </p:cNvPr>
          <p:cNvPicPr>
            <a:picLocks noChangeAspect="1"/>
          </p:cNvPicPr>
          <p:nvPr/>
        </p:nvPicPr>
        <p:blipFill>
          <a:blip r:embed="rId3"/>
          <a:stretch>
            <a:fillRect/>
          </a:stretch>
        </p:blipFill>
        <p:spPr>
          <a:xfrm>
            <a:off x="490095" y="695095"/>
            <a:ext cx="3408362" cy="5580202"/>
          </a:xfrm>
          <a:prstGeom prst="rect">
            <a:avLst/>
          </a:prstGeom>
        </p:spPr>
      </p:pic>
      <p:pic>
        <p:nvPicPr>
          <p:cNvPr id="39" name="Picture 38">
            <a:extLst>
              <a:ext uri="{FF2B5EF4-FFF2-40B4-BE49-F238E27FC236}">
                <a16:creationId xmlns:a16="http://schemas.microsoft.com/office/drawing/2014/main" id="{FC5BA5C8-CE19-9E73-65F8-337506446DB5}"/>
              </a:ext>
            </a:extLst>
          </p:cNvPr>
          <p:cNvPicPr>
            <a:picLocks noChangeAspect="1"/>
          </p:cNvPicPr>
          <p:nvPr/>
        </p:nvPicPr>
        <p:blipFill>
          <a:blip r:embed="rId4"/>
          <a:stretch>
            <a:fillRect/>
          </a:stretch>
        </p:blipFill>
        <p:spPr>
          <a:xfrm>
            <a:off x="4057764" y="1969800"/>
            <a:ext cx="7427217" cy="3030792"/>
          </a:xfrm>
          <a:prstGeom prst="rect">
            <a:avLst/>
          </a:prstGeom>
        </p:spPr>
      </p:pic>
    </p:spTree>
    <p:extLst>
      <p:ext uri="{BB962C8B-B14F-4D97-AF65-F5344CB8AC3E}">
        <p14:creationId xmlns:p14="http://schemas.microsoft.com/office/powerpoint/2010/main" val="394341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694923" y="6459243"/>
            <a:ext cx="123157" cy="119874"/>
          </a:xfrm>
          <a:prstGeom prst="rect">
            <a:avLst/>
          </a:prstGeom>
        </p:spPr>
        <p:txBody>
          <a:bodyPr vert="horz" wrap="square" lIns="0" tIns="12062" rIns="0" bIns="0" rtlCol="0">
            <a:spAutoFit/>
          </a:bodyPr>
          <a:lstStyle/>
          <a:p>
            <a:pPr marL="12696">
              <a:spcBef>
                <a:spcPts val="95"/>
              </a:spcBef>
            </a:pPr>
            <a:r>
              <a:rPr sz="700" b="1" spc="-25" dirty="0">
                <a:latin typeface="Arial"/>
                <a:cs typeface="Arial"/>
              </a:rPr>
              <a:t>16</a:t>
            </a:r>
            <a:endParaRPr sz="700">
              <a:latin typeface="Arial"/>
              <a:cs typeface="Arial"/>
            </a:endParaRPr>
          </a:p>
        </p:txBody>
      </p:sp>
      <p:sp>
        <p:nvSpPr>
          <p:cNvPr id="3" name="object 3"/>
          <p:cNvSpPr/>
          <p:nvPr/>
        </p:nvSpPr>
        <p:spPr>
          <a:xfrm>
            <a:off x="-1" y="6811398"/>
            <a:ext cx="12186286" cy="45708"/>
          </a:xfrm>
          <a:custGeom>
            <a:avLst/>
            <a:gdLst/>
            <a:ahLst/>
            <a:cxnLst/>
            <a:rect l="l" t="t" r="r" b="b"/>
            <a:pathLst>
              <a:path w="12189460" h="45720">
                <a:moveTo>
                  <a:pt x="12188952" y="0"/>
                </a:moveTo>
                <a:lnTo>
                  <a:pt x="0" y="0"/>
                </a:lnTo>
                <a:lnTo>
                  <a:pt x="0" y="45719"/>
                </a:lnTo>
                <a:lnTo>
                  <a:pt x="12188952" y="45719"/>
                </a:lnTo>
                <a:lnTo>
                  <a:pt x="12188952" y="0"/>
                </a:lnTo>
                <a:close/>
              </a:path>
            </a:pathLst>
          </a:custGeom>
          <a:solidFill>
            <a:srgbClr val="F94616"/>
          </a:solidFill>
        </p:spPr>
        <p:txBody>
          <a:bodyPr wrap="square" lIns="0" tIns="0" rIns="0" bIns="0" rtlCol="0"/>
          <a:lstStyle/>
          <a:p>
            <a:endParaRPr sz="1799"/>
          </a:p>
        </p:txBody>
      </p:sp>
      <p:pic>
        <p:nvPicPr>
          <p:cNvPr id="4" name="object 4"/>
          <p:cNvPicPr/>
          <p:nvPr/>
        </p:nvPicPr>
        <p:blipFill>
          <a:blip r:embed="rId3" cstate="print"/>
          <a:stretch>
            <a:fillRect/>
          </a:stretch>
        </p:blipFill>
        <p:spPr>
          <a:xfrm>
            <a:off x="10348311" y="349797"/>
            <a:ext cx="1418475" cy="326051"/>
          </a:xfrm>
          <a:prstGeom prst="rect">
            <a:avLst/>
          </a:prstGeom>
        </p:spPr>
      </p:pic>
      <p:grpSp>
        <p:nvGrpSpPr>
          <p:cNvPr id="5" name="object 5"/>
          <p:cNvGrpSpPr/>
          <p:nvPr/>
        </p:nvGrpSpPr>
        <p:grpSpPr>
          <a:xfrm>
            <a:off x="9328767" y="505967"/>
            <a:ext cx="549132" cy="531357"/>
            <a:chOff x="9331197" y="505205"/>
            <a:chExt cx="549275" cy="531495"/>
          </a:xfrm>
        </p:grpSpPr>
        <p:sp>
          <p:nvSpPr>
            <p:cNvPr id="6" name="object 6"/>
            <p:cNvSpPr/>
            <p:nvPr/>
          </p:nvSpPr>
          <p:spPr>
            <a:xfrm>
              <a:off x="9348215" y="515111"/>
              <a:ext cx="520065" cy="521334"/>
            </a:xfrm>
            <a:custGeom>
              <a:avLst/>
              <a:gdLst/>
              <a:ahLst/>
              <a:cxnLst/>
              <a:rect l="l" t="t" r="r" b="b"/>
              <a:pathLst>
                <a:path w="520065" h="521334">
                  <a:moveTo>
                    <a:pt x="259841" y="0"/>
                  </a:moveTo>
                  <a:lnTo>
                    <a:pt x="213134" y="4199"/>
                  </a:lnTo>
                  <a:lnTo>
                    <a:pt x="169173" y="16308"/>
                  </a:lnTo>
                  <a:lnTo>
                    <a:pt x="128693" y="35588"/>
                  </a:lnTo>
                  <a:lnTo>
                    <a:pt x="92427" y="61302"/>
                  </a:lnTo>
                  <a:lnTo>
                    <a:pt x="61110" y="92715"/>
                  </a:lnTo>
                  <a:lnTo>
                    <a:pt x="35475" y="129088"/>
                  </a:lnTo>
                  <a:lnTo>
                    <a:pt x="16255" y="169685"/>
                  </a:lnTo>
                  <a:lnTo>
                    <a:pt x="4186" y="213769"/>
                  </a:lnTo>
                  <a:lnTo>
                    <a:pt x="0" y="260603"/>
                  </a:lnTo>
                  <a:lnTo>
                    <a:pt x="4186" y="307438"/>
                  </a:lnTo>
                  <a:lnTo>
                    <a:pt x="16256" y="351522"/>
                  </a:lnTo>
                  <a:lnTo>
                    <a:pt x="35475" y="392119"/>
                  </a:lnTo>
                  <a:lnTo>
                    <a:pt x="61110" y="428492"/>
                  </a:lnTo>
                  <a:lnTo>
                    <a:pt x="92427" y="459905"/>
                  </a:lnTo>
                  <a:lnTo>
                    <a:pt x="128693" y="485619"/>
                  </a:lnTo>
                  <a:lnTo>
                    <a:pt x="169173" y="504899"/>
                  </a:lnTo>
                  <a:lnTo>
                    <a:pt x="213134" y="517008"/>
                  </a:lnTo>
                  <a:lnTo>
                    <a:pt x="259841" y="521208"/>
                  </a:lnTo>
                  <a:lnTo>
                    <a:pt x="306549" y="517008"/>
                  </a:lnTo>
                  <a:lnTo>
                    <a:pt x="350510" y="504899"/>
                  </a:lnTo>
                  <a:lnTo>
                    <a:pt x="390990" y="485619"/>
                  </a:lnTo>
                  <a:lnTo>
                    <a:pt x="427256" y="459905"/>
                  </a:lnTo>
                  <a:lnTo>
                    <a:pt x="458573" y="428492"/>
                  </a:lnTo>
                  <a:lnTo>
                    <a:pt x="484208" y="392119"/>
                  </a:lnTo>
                  <a:lnTo>
                    <a:pt x="503427" y="351522"/>
                  </a:lnTo>
                  <a:lnTo>
                    <a:pt x="515497" y="307438"/>
                  </a:lnTo>
                  <a:lnTo>
                    <a:pt x="519683" y="260603"/>
                  </a:lnTo>
                  <a:lnTo>
                    <a:pt x="515497" y="213769"/>
                  </a:lnTo>
                  <a:lnTo>
                    <a:pt x="503427" y="169685"/>
                  </a:lnTo>
                  <a:lnTo>
                    <a:pt x="484208" y="129088"/>
                  </a:lnTo>
                  <a:lnTo>
                    <a:pt x="458573" y="92715"/>
                  </a:lnTo>
                  <a:lnTo>
                    <a:pt x="427256" y="61302"/>
                  </a:lnTo>
                  <a:lnTo>
                    <a:pt x="390990" y="35588"/>
                  </a:lnTo>
                  <a:lnTo>
                    <a:pt x="350510" y="16308"/>
                  </a:lnTo>
                  <a:lnTo>
                    <a:pt x="306549" y="4199"/>
                  </a:lnTo>
                  <a:lnTo>
                    <a:pt x="259841" y="0"/>
                  </a:lnTo>
                  <a:close/>
                </a:path>
              </a:pathLst>
            </a:custGeom>
            <a:solidFill>
              <a:srgbClr val="D9D9D9">
                <a:alpha val="50195"/>
              </a:srgbClr>
            </a:solidFill>
          </p:spPr>
          <p:txBody>
            <a:bodyPr wrap="square" lIns="0" tIns="0" rIns="0" bIns="0" rtlCol="0"/>
            <a:lstStyle/>
            <a:p>
              <a:endParaRPr sz="1799"/>
            </a:p>
          </p:txBody>
        </p:sp>
        <p:sp>
          <p:nvSpPr>
            <p:cNvPr id="7" name="object 7"/>
            <p:cNvSpPr/>
            <p:nvPr/>
          </p:nvSpPr>
          <p:spPr>
            <a:xfrm>
              <a:off x="9331198" y="505205"/>
              <a:ext cx="549275" cy="288925"/>
            </a:xfrm>
            <a:custGeom>
              <a:avLst/>
              <a:gdLst/>
              <a:ahLst/>
              <a:cxnLst/>
              <a:rect l="l" t="t" r="r" b="b"/>
              <a:pathLst>
                <a:path w="549275" h="288925">
                  <a:moveTo>
                    <a:pt x="28829" y="259842"/>
                  </a:moveTo>
                  <a:lnTo>
                    <a:pt x="0" y="259842"/>
                  </a:lnTo>
                  <a:lnTo>
                    <a:pt x="0" y="288798"/>
                  </a:lnTo>
                  <a:lnTo>
                    <a:pt x="28829" y="288798"/>
                  </a:lnTo>
                  <a:lnTo>
                    <a:pt x="28829" y="259842"/>
                  </a:lnTo>
                  <a:close/>
                </a:path>
                <a:path w="549275" h="288925">
                  <a:moveTo>
                    <a:pt x="28829" y="0"/>
                  </a:moveTo>
                  <a:lnTo>
                    <a:pt x="0" y="0"/>
                  </a:lnTo>
                  <a:lnTo>
                    <a:pt x="0" y="28956"/>
                  </a:lnTo>
                  <a:lnTo>
                    <a:pt x="28829" y="28956"/>
                  </a:lnTo>
                  <a:lnTo>
                    <a:pt x="28829" y="0"/>
                  </a:lnTo>
                  <a:close/>
                </a:path>
                <a:path w="549275" h="288925">
                  <a:moveTo>
                    <a:pt x="288925" y="259842"/>
                  </a:moveTo>
                  <a:lnTo>
                    <a:pt x="259969" y="259842"/>
                  </a:lnTo>
                  <a:lnTo>
                    <a:pt x="259969" y="288798"/>
                  </a:lnTo>
                  <a:lnTo>
                    <a:pt x="288925" y="288798"/>
                  </a:lnTo>
                  <a:lnTo>
                    <a:pt x="288925" y="259842"/>
                  </a:lnTo>
                  <a:close/>
                </a:path>
                <a:path w="549275" h="288925">
                  <a:moveTo>
                    <a:pt x="288925" y="0"/>
                  </a:moveTo>
                  <a:lnTo>
                    <a:pt x="259969" y="0"/>
                  </a:lnTo>
                  <a:lnTo>
                    <a:pt x="259969" y="28956"/>
                  </a:lnTo>
                  <a:lnTo>
                    <a:pt x="288925" y="28956"/>
                  </a:lnTo>
                  <a:lnTo>
                    <a:pt x="288925" y="0"/>
                  </a:lnTo>
                  <a:close/>
                </a:path>
                <a:path w="549275" h="288925">
                  <a:moveTo>
                    <a:pt x="548894" y="259842"/>
                  </a:moveTo>
                  <a:lnTo>
                    <a:pt x="519938" y="259842"/>
                  </a:lnTo>
                  <a:lnTo>
                    <a:pt x="519938" y="288798"/>
                  </a:lnTo>
                  <a:lnTo>
                    <a:pt x="548894" y="288798"/>
                  </a:lnTo>
                  <a:lnTo>
                    <a:pt x="548894" y="259842"/>
                  </a:lnTo>
                  <a:close/>
                </a:path>
                <a:path w="549275" h="288925">
                  <a:moveTo>
                    <a:pt x="548894" y="0"/>
                  </a:moveTo>
                  <a:lnTo>
                    <a:pt x="519938" y="0"/>
                  </a:lnTo>
                  <a:lnTo>
                    <a:pt x="519938" y="28956"/>
                  </a:lnTo>
                  <a:lnTo>
                    <a:pt x="548894" y="28956"/>
                  </a:lnTo>
                  <a:lnTo>
                    <a:pt x="548894" y="0"/>
                  </a:lnTo>
                  <a:close/>
                </a:path>
              </a:pathLst>
            </a:custGeom>
            <a:solidFill>
              <a:srgbClr val="57585B">
                <a:alpha val="19999"/>
              </a:srgbClr>
            </a:solidFill>
          </p:spPr>
          <p:txBody>
            <a:bodyPr wrap="square" lIns="0" tIns="0" rIns="0" bIns="0" rtlCol="0"/>
            <a:lstStyle/>
            <a:p>
              <a:endParaRPr sz="1799"/>
            </a:p>
          </p:txBody>
        </p:sp>
      </p:grpSp>
      <p:grpSp>
        <p:nvGrpSpPr>
          <p:cNvPr id="8" name="object 8"/>
          <p:cNvGrpSpPr/>
          <p:nvPr/>
        </p:nvGrpSpPr>
        <p:grpSpPr>
          <a:xfrm>
            <a:off x="6988767" y="894"/>
            <a:ext cx="2108921" cy="794178"/>
            <a:chOff x="6990588" y="0"/>
            <a:chExt cx="2109470" cy="794385"/>
          </a:xfrm>
        </p:grpSpPr>
        <p:sp>
          <p:nvSpPr>
            <p:cNvPr id="9" name="object 9"/>
            <p:cNvSpPr/>
            <p:nvPr/>
          </p:nvSpPr>
          <p:spPr>
            <a:xfrm>
              <a:off x="7039356" y="0"/>
              <a:ext cx="2011680" cy="783590"/>
            </a:xfrm>
            <a:custGeom>
              <a:avLst/>
              <a:gdLst/>
              <a:ahLst/>
              <a:cxnLst/>
              <a:rect l="l" t="t" r="r" b="b"/>
              <a:pathLst>
                <a:path w="2011679" h="783590">
                  <a:moveTo>
                    <a:pt x="2011679" y="0"/>
                  </a:moveTo>
                  <a:lnTo>
                    <a:pt x="1456817" y="0"/>
                  </a:lnTo>
                  <a:lnTo>
                    <a:pt x="1438402" y="33781"/>
                  </a:lnTo>
                  <a:lnTo>
                    <a:pt x="1408377" y="73884"/>
                  </a:lnTo>
                  <a:lnTo>
                    <a:pt x="1374713" y="110881"/>
                  </a:lnTo>
                  <a:lnTo>
                    <a:pt x="1337671" y="144510"/>
                  </a:lnTo>
                  <a:lnTo>
                    <a:pt x="1297515" y="174508"/>
                  </a:lnTo>
                  <a:lnTo>
                    <a:pt x="1254505" y="200612"/>
                  </a:lnTo>
                  <a:lnTo>
                    <a:pt x="1208905" y="222559"/>
                  </a:lnTo>
                  <a:lnTo>
                    <a:pt x="1160977" y="240087"/>
                  </a:lnTo>
                  <a:lnTo>
                    <a:pt x="1110981" y="252933"/>
                  </a:lnTo>
                  <a:lnTo>
                    <a:pt x="1059182" y="260833"/>
                  </a:lnTo>
                  <a:lnTo>
                    <a:pt x="1005840" y="263525"/>
                  </a:lnTo>
                  <a:lnTo>
                    <a:pt x="952497" y="260833"/>
                  </a:lnTo>
                  <a:lnTo>
                    <a:pt x="900698" y="252933"/>
                  </a:lnTo>
                  <a:lnTo>
                    <a:pt x="850702" y="240087"/>
                  </a:lnTo>
                  <a:lnTo>
                    <a:pt x="802774" y="222559"/>
                  </a:lnTo>
                  <a:lnTo>
                    <a:pt x="757174" y="200612"/>
                  </a:lnTo>
                  <a:lnTo>
                    <a:pt x="714164" y="174508"/>
                  </a:lnTo>
                  <a:lnTo>
                    <a:pt x="674008" y="144510"/>
                  </a:lnTo>
                  <a:lnTo>
                    <a:pt x="636966" y="110881"/>
                  </a:lnTo>
                  <a:lnTo>
                    <a:pt x="603302" y="73884"/>
                  </a:lnTo>
                  <a:lnTo>
                    <a:pt x="573277" y="33781"/>
                  </a:lnTo>
                  <a:lnTo>
                    <a:pt x="554863" y="0"/>
                  </a:lnTo>
                  <a:lnTo>
                    <a:pt x="0" y="0"/>
                  </a:lnTo>
                  <a:lnTo>
                    <a:pt x="45847" y="147447"/>
                  </a:lnTo>
                  <a:lnTo>
                    <a:pt x="65829" y="191752"/>
                  </a:lnTo>
                  <a:lnTo>
                    <a:pt x="87791" y="234929"/>
                  </a:lnTo>
                  <a:lnTo>
                    <a:pt x="111675" y="276918"/>
                  </a:lnTo>
                  <a:lnTo>
                    <a:pt x="137421" y="317662"/>
                  </a:lnTo>
                  <a:lnTo>
                    <a:pt x="164974" y="357103"/>
                  </a:lnTo>
                  <a:lnTo>
                    <a:pt x="194273" y="395184"/>
                  </a:lnTo>
                  <a:lnTo>
                    <a:pt x="225262" y="431846"/>
                  </a:lnTo>
                  <a:lnTo>
                    <a:pt x="257882" y="467032"/>
                  </a:lnTo>
                  <a:lnTo>
                    <a:pt x="292075" y="500684"/>
                  </a:lnTo>
                  <a:lnTo>
                    <a:pt x="327784" y="532744"/>
                  </a:lnTo>
                  <a:lnTo>
                    <a:pt x="364951" y="563155"/>
                  </a:lnTo>
                  <a:lnTo>
                    <a:pt x="403517" y="591858"/>
                  </a:lnTo>
                  <a:lnTo>
                    <a:pt x="443424" y="618796"/>
                  </a:lnTo>
                  <a:lnTo>
                    <a:pt x="484615" y="643911"/>
                  </a:lnTo>
                  <a:lnTo>
                    <a:pt x="527031" y="667146"/>
                  </a:lnTo>
                  <a:lnTo>
                    <a:pt x="570615" y="688442"/>
                  </a:lnTo>
                  <a:lnTo>
                    <a:pt x="615308" y="707741"/>
                  </a:lnTo>
                  <a:lnTo>
                    <a:pt x="661053" y="724987"/>
                  </a:lnTo>
                  <a:lnTo>
                    <a:pt x="707792" y="740120"/>
                  </a:lnTo>
                  <a:lnTo>
                    <a:pt x="755466" y="753084"/>
                  </a:lnTo>
                  <a:lnTo>
                    <a:pt x="804017" y="763820"/>
                  </a:lnTo>
                  <a:lnTo>
                    <a:pt x="853388" y="772272"/>
                  </a:lnTo>
                  <a:lnTo>
                    <a:pt x="903521" y="778380"/>
                  </a:lnTo>
                  <a:lnTo>
                    <a:pt x="954357" y="782087"/>
                  </a:lnTo>
                  <a:lnTo>
                    <a:pt x="1005840" y="783336"/>
                  </a:lnTo>
                  <a:lnTo>
                    <a:pt x="1057322" y="782087"/>
                  </a:lnTo>
                  <a:lnTo>
                    <a:pt x="1108158" y="778380"/>
                  </a:lnTo>
                  <a:lnTo>
                    <a:pt x="1158291" y="772272"/>
                  </a:lnTo>
                  <a:lnTo>
                    <a:pt x="1207662" y="763820"/>
                  </a:lnTo>
                  <a:lnTo>
                    <a:pt x="1256213" y="753084"/>
                  </a:lnTo>
                  <a:lnTo>
                    <a:pt x="1303887" y="740120"/>
                  </a:lnTo>
                  <a:lnTo>
                    <a:pt x="1350626" y="724987"/>
                  </a:lnTo>
                  <a:lnTo>
                    <a:pt x="1396371" y="707741"/>
                  </a:lnTo>
                  <a:lnTo>
                    <a:pt x="1441064" y="688442"/>
                  </a:lnTo>
                  <a:lnTo>
                    <a:pt x="1484648" y="667146"/>
                  </a:lnTo>
                  <a:lnTo>
                    <a:pt x="1527064" y="643911"/>
                  </a:lnTo>
                  <a:lnTo>
                    <a:pt x="1568255" y="618796"/>
                  </a:lnTo>
                  <a:lnTo>
                    <a:pt x="1608162" y="591858"/>
                  </a:lnTo>
                  <a:lnTo>
                    <a:pt x="1646728" y="563155"/>
                  </a:lnTo>
                  <a:lnTo>
                    <a:pt x="1683895" y="532744"/>
                  </a:lnTo>
                  <a:lnTo>
                    <a:pt x="1719604" y="500684"/>
                  </a:lnTo>
                  <a:lnTo>
                    <a:pt x="1753797" y="467032"/>
                  </a:lnTo>
                  <a:lnTo>
                    <a:pt x="1786417" y="431846"/>
                  </a:lnTo>
                  <a:lnTo>
                    <a:pt x="1817406" y="395184"/>
                  </a:lnTo>
                  <a:lnTo>
                    <a:pt x="1846705" y="357103"/>
                  </a:lnTo>
                  <a:lnTo>
                    <a:pt x="1874258" y="317662"/>
                  </a:lnTo>
                  <a:lnTo>
                    <a:pt x="1900004" y="276918"/>
                  </a:lnTo>
                  <a:lnTo>
                    <a:pt x="1923888" y="234929"/>
                  </a:lnTo>
                  <a:lnTo>
                    <a:pt x="1945850" y="191752"/>
                  </a:lnTo>
                  <a:lnTo>
                    <a:pt x="1965833" y="147447"/>
                  </a:lnTo>
                  <a:lnTo>
                    <a:pt x="2011679" y="0"/>
                  </a:lnTo>
                  <a:close/>
                </a:path>
              </a:pathLst>
            </a:custGeom>
            <a:solidFill>
              <a:srgbClr val="D9D9D9">
                <a:alpha val="50195"/>
              </a:srgbClr>
            </a:solidFill>
          </p:spPr>
          <p:txBody>
            <a:bodyPr wrap="square" lIns="0" tIns="0" rIns="0" bIns="0" rtlCol="0"/>
            <a:lstStyle/>
            <a:p>
              <a:endParaRPr sz="1799"/>
            </a:p>
          </p:txBody>
        </p:sp>
        <p:sp>
          <p:nvSpPr>
            <p:cNvPr id="10" name="object 10"/>
            <p:cNvSpPr/>
            <p:nvPr/>
          </p:nvSpPr>
          <p:spPr>
            <a:xfrm>
              <a:off x="6990588" y="245376"/>
              <a:ext cx="2109470" cy="548640"/>
            </a:xfrm>
            <a:custGeom>
              <a:avLst/>
              <a:gdLst/>
              <a:ahLst/>
              <a:cxnLst/>
              <a:rect l="l" t="t" r="r" b="b"/>
              <a:pathLst>
                <a:path w="2109470" h="548640">
                  <a:moveTo>
                    <a:pt x="28956" y="519671"/>
                  </a:moveTo>
                  <a:lnTo>
                    <a:pt x="0" y="519671"/>
                  </a:lnTo>
                  <a:lnTo>
                    <a:pt x="0" y="548627"/>
                  </a:lnTo>
                  <a:lnTo>
                    <a:pt x="28956" y="548627"/>
                  </a:lnTo>
                  <a:lnTo>
                    <a:pt x="28956" y="519671"/>
                  </a:lnTo>
                  <a:close/>
                </a:path>
                <a:path w="2109470" h="548640">
                  <a:moveTo>
                    <a:pt x="28956" y="259829"/>
                  </a:moveTo>
                  <a:lnTo>
                    <a:pt x="0" y="259829"/>
                  </a:lnTo>
                  <a:lnTo>
                    <a:pt x="0" y="288785"/>
                  </a:lnTo>
                  <a:lnTo>
                    <a:pt x="28956" y="288785"/>
                  </a:lnTo>
                  <a:lnTo>
                    <a:pt x="28956" y="259829"/>
                  </a:lnTo>
                  <a:close/>
                </a:path>
                <a:path w="2109470" h="548640">
                  <a:moveTo>
                    <a:pt x="28956" y="0"/>
                  </a:moveTo>
                  <a:lnTo>
                    <a:pt x="0" y="0"/>
                  </a:lnTo>
                  <a:lnTo>
                    <a:pt x="0" y="28943"/>
                  </a:lnTo>
                  <a:lnTo>
                    <a:pt x="28956" y="28943"/>
                  </a:lnTo>
                  <a:lnTo>
                    <a:pt x="28956" y="0"/>
                  </a:lnTo>
                  <a:close/>
                </a:path>
                <a:path w="2109470" h="548640">
                  <a:moveTo>
                    <a:pt x="288925" y="519671"/>
                  </a:moveTo>
                  <a:lnTo>
                    <a:pt x="259969" y="519671"/>
                  </a:lnTo>
                  <a:lnTo>
                    <a:pt x="259969" y="548627"/>
                  </a:lnTo>
                  <a:lnTo>
                    <a:pt x="288925" y="548627"/>
                  </a:lnTo>
                  <a:lnTo>
                    <a:pt x="288925" y="519671"/>
                  </a:lnTo>
                  <a:close/>
                </a:path>
                <a:path w="2109470" h="548640">
                  <a:moveTo>
                    <a:pt x="288925" y="259829"/>
                  </a:moveTo>
                  <a:lnTo>
                    <a:pt x="259969" y="259829"/>
                  </a:lnTo>
                  <a:lnTo>
                    <a:pt x="259969" y="288785"/>
                  </a:lnTo>
                  <a:lnTo>
                    <a:pt x="288925" y="288785"/>
                  </a:lnTo>
                  <a:lnTo>
                    <a:pt x="288925" y="259829"/>
                  </a:lnTo>
                  <a:close/>
                </a:path>
                <a:path w="2109470" h="548640">
                  <a:moveTo>
                    <a:pt x="288925" y="0"/>
                  </a:moveTo>
                  <a:lnTo>
                    <a:pt x="259969" y="0"/>
                  </a:lnTo>
                  <a:lnTo>
                    <a:pt x="259969" y="28943"/>
                  </a:lnTo>
                  <a:lnTo>
                    <a:pt x="288925" y="28943"/>
                  </a:lnTo>
                  <a:lnTo>
                    <a:pt x="288925" y="0"/>
                  </a:lnTo>
                  <a:close/>
                </a:path>
                <a:path w="2109470" h="548640">
                  <a:moveTo>
                    <a:pt x="548894" y="519671"/>
                  </a:moveTo>
                  <a:lnTo>
                    <a:pt x="519938" y="519671"/>
                  </a:lnTo>
                  <a:lnTo>
                    <a:pt x="519938" y="548627"/>
                  </a:lnTo>
                  <a:lnTo>
                    <a:pt x="548894" y="548627"/>
                  </a:lnTo>
                  <a:lnTo>
                    <a:pt x="548894" y="519671"/>
                  </a:lnTo>
                  <a:close/>
                </a:path>
                <a:path w="2109470" h="548640">
                  <a:moveTo>
                    <a:pt x="548894" y="259829"/>
                  </a:moveTo>
                  <a:lnTo>
                    <a:pt x="519938" y="259829"/>
                  </a:lnTo>
                  <a:lnTo>
                    <a:pt x="519938" y="288785"/>
                  </a:lnTo>
                  <a:lnTo>
                    <a:pt x="548894" y="288785"/>
                  </a:lnTo>
                  <a:lnTo>
                    <a:pt x="548894" y="259829"/>
                  </a:lnTo>
                  <a:close/>
                </a:path>
                <a:path w="2109470" h="548640">
                  <a:moveTo>
                    <a:pt x="548894" y="0"/>
                  </a:moveTo>
                  <a:lnTo>
                    <a:pt x="520065" y="0"/>
                  </a:lnTo>
                  <a:lnTo>
                    <a:pt x="520065" y="28943"/>
                  </a:lnTo>
                  <a:lnTo>
                    <a:pt x="548894" y="28943"/>
                  </a:lnTo>
                  <a:lnTo>
                    <a:pt x="548894" y="0"/>
                  </a:lnTo>
                  <a:close/>
                </a:path>
                <a:path w="2109470" h="548640">
                  <a:moveTo>
                    <a:pt x="808863" y="519671"/>
                  </a:moveTo>
                  <a:lnTo>
                    <a:pt x="780034" y="519671"/>
                  </a:lnTo>
                  <a:lnTo>
                    <a:pt x="780034" y="548627"/>
                  </a:lnTo>
                  <a:lnTo>
                    <a:pt x="808863" y="548627"/>
                  </a:lnTo>
                  <a:lnTo>
                    <a:pt x="808863" y="519671"/>
                  </a:lnTo>
                  <a:close/>
                </a:path>
                <a:path w="2109470" h="548640">
                  <a:moveTo>
                    <a:pt x="808863" y="259829"/>
                  </a:moveTo>
                  <a:lnTo>
                    <a:pt x="780034" y="259829"/>
                  </a:lnTo>
                  <a:lnTo>
                    <a:pt x="780034" y="288785"/>
                  </a:lnTo>
                  <a:lnTo>
                    <a:pt x="808863" y="288785"/>
                  </a:lnTo>
                  <a:lnTo>
                    <a:pt x="808863" y="259829"/>
                  </a:lnTo>
                  <a:close/>
                </a:path>
                <a:path w="2109470" h="548640">
                  <a:moveTo>
                    <a:pt x="808990" y="0"/>
                  </a:moveTo>
                  <a:lnTo>
                    <a:pt x="780034" y="0"/>
                  </a:lnTo>
                  <a:lnTo>
                    <a:pt x="780034" y="28943"/>
                  </a:lnTo>
                  <a:lnTo>
                    <a:pt x="808990" y="28943"/>
                  </a:lnTo>
                  <a:lnTo>
                    <a:pt x="808990" y="0"/>
                  </a:lnTo>
                  <a:close/>
                </a:path>
                <a:path w="2109470" h="548640">
                  <a:moveTo>
                    <a:pt x="1068959" y="519671"/>
                  </a:moveTo>
                  <a:lnTo>
                    <a:pt x="1040003" y="519671"/>
                  </a:lnTo>
                  <a:lnTo>
                    <a:pt x="1040003" y="548627"/>
                  </a:lnTo>
                  <a:lnTo>
                    <a:pt x="1068959" y="548627"/>
                  </a:lnTo>
                  <a:lnTo>
                    <a:pt x="1068959" y="519671"/>
                  </a:lnTo>
                  <a:close/>
                </a:path>
                <a:path w="2109470" h="548640">
                  <a:moveTo>
                    <a:pt x="1068959" y="259829"/>
                  </a:moveTo>
                  <a:lnTo>
                    <a:pt x="1040003" y="259829"/>
                  </a:lnTo>
                  <a:lnTo>
                    <a:pt x="1040003" y="288785"/>
                  </a:lnTo>
                  <a:lnTo>
                    <a:pt x="1068959" y="288785"/>
                  </a:lnTo>
                  <a:lnTo>
                    <a:pt x="1068959" y="259829"/>
                  </a:lnTo>
                  <a:close/>
                </a:path>
                <a:path w="2109470" h="548640">
                  <a:moveTo>
                    <a:pt x="1068959" y="0"/>
                  </a:moveTo>
                  <a:lnTo>
                    <a:pt x="1040003" y="0"/>
                  </a:lnTo>
                  <a:lnTo>
                    <a:pt x="1040003" y="28943"/>
                  </a:lnTo>
                  <a:lnTo>
                    <a:pt x="1068959" y="28943"/>
                  </a:lnTo>
                  <a:lnTo>
                    <a:pt x="1068959" y="0"/>
                  </a:lnTo>
                  <a:close/>
                </a:path>
                <a:path w="2109470" h="548640">
                  <a:moveTo>
                    <a:pt x="1328928" y="519671"/>
                  </a:moveTo>
                  <a:lnTo>
                    <a:pt x="1299972" y="519671"/>
                  </a:lnTo>
                  <a:lnTo>
                    <a:pt x="1299972" y="548627"/>
                  </a:lnTo>
                  <a:lnTo>
                    <a:pt x="1328928" y="548627"/>
                  </a:lnTo>
                  <a:lnTo>
                    <a:pt x="1328928" y="519671"/>
                  </a:lnTo>
                  <a:close/>
                </a:path>
                <a:path w="2109470" h="548640">
                  <a:moveTo>
                    <a:pt x="1328928" y="259829"/>
                  </a:moveTo>
                  <a:lnTo>
                    <a:pt x="1299972" y="259829"/>
                  </a:lnTo>
                  <a:lnTo>
                    <a:pt x="1299972" y="288785"/>
                  </a:lnTo>
                  <a:lnTo>
                    <a:pt x="1328928" y="288785"/>
                  </a:lnTo>
                  <a:lnTo>
                    <a:pt x="1328928" y="259829"/>
                  </a:lnTo>
                  <a:close/>
                </a:path>
                <a:path w="2109470" h="548640">
                  <a:moveTo>
                    <a:pt x="1328928" y="0"/>
                  </a:moveTo>
                  <a:lnTo>
                    <a:pt x="1299972" y="0"/>
                  </a:lnTo>
                  <a:lnTo>
                    <a:pt x="1299972" y="28943"/>
                  </a:lnTo>
                  <a:lnTo>
                    <a:pt x="1328928" y="28943"/>
                  </a:lnTo>
                  <a:lnTo>
                    <a:pt x="1328928" y="0"/>
                  </a:lnTo>
                  <a:close/>
                </a:path>
                <a:path w="2109470" h="548640">
                  <a:moveTo>
                    <a:pt x="1589532" y="519671"/>
                  </a:moveTo>
                  <a:lnTo>
                    <a:pt x="1560576" y="519671"/>
                  </a:lnTo>
                  <a:lnTo>
                    <a:pt x="1560576" y="548627"/>
                  </a:lnTo>
                  <a:lnTo>
                    <a:pt x="1589532" y="548627"/>
                  </a:lnTo>
                  <a:lnTo>
                    <a:pt x="1589532" y="519671"/>
                  </a:lnTo>
                  <a:close/>
                </a:path>
                <a:path w="2109470" h="548640">
                  <a:moveTo>
                    <a:pt x="1589532" y="259829"/>
                  </a:moveTo>
                  <a:lnTo>
                    <a:pt x="1560576" y="259829"/>
                  </a:lnTo>
                  <a:lnTo>
                    <a:pt x="1560576" y="288785"/>
                  </a:lnTo>
                  <a:lnTo>
                    <a:pt x="1589532" y="288785"/>
                  </a:lnTo>
                  <a:lnTo>
                    <a:pt x="1589532" y="259829"/>
                  </a:lnTo>
                  <a:close/>
                </a:path>
                <a:path w="2109470" h="548640">
                  <a:moveTo>
                    <a:pt x="1589532" y="0"/>
                  </a:moveTo>
                  <a:lnTo>
                    <a:pt x="1560576" y="0"/>
                  </a:lnTo>
                  <a:lnTo>
                    <a:pt x="1560576" y="28943"/>
                  </a:lnTo>
                  <a:lnTo>
                    <a:pt x="1589532" y="28943"/>
                  </a:lnTo>
                  <a:lnTo>
                    <a:pt x="1589532" y="0"/>
                  </a:lnTo>
                  <a:close/>
                </a:path>
                <a:path w="2109470" h="548640">
                  <a:moveTo>
                    <a:pt x="1849501" y="519671"/>
                  </a:moveTo>
                  <a:lnTo>
                    <a:pt x="1820545" y="519671"/>
                  </a:lnTo>
                  <a:lnTo>
                    <a:pt x="1820545" y="548627"/>
                  </a:lnTo>
                  <a:lnTo>
                    <a:pt x="1849501" y="548627"/>
                  </a:lnTo>
                  <a:lnTo>
                    <a:pt x="1849501" y="519671"/>
                  </a:lnTo>
                  <a:close/>
                </a:path>
                <a:path w="2109470" h="548640">
                  <a:moveTo>
                    <a:pt x="1849501" y="259829"/>
                  </a:moveTo>
                  <a:lnTo>
                    <a:pt x="1820545" y="259829"/>
                  </a:lnTo>
                  <a:lnTo>
                    <a:pt x="1820545" y="288785"/>
                  </a:lnTo>
                  <a:lnTo>
                    <a:pt x="1849501" y="288785"/>
                  </a:lnTo>
                  <a:lnTo>
                    <a:pt x="1849501" y="259829"/>
                  </a:lnTo>
                  <a:close/>
                </a:path>
                <a:path w="2109470" h="548640">
                  <a:moveTo>
                    <a:pt x="1849501" y="0"/>
                  </a:moveTo>
                  <a:lnTo>
                    <a:pt x="1820545" y="0"/>
                  </a:lnTo>
                  <a:lnTo>
                    <a:pt x="1820545" y="28943"/>
                  </a:lnTo>
                  <a:lnTo>
                    <a:pt x="1849501" y="28943"/>
                  </a:lnTo>
                  <a:lnTo>
                    <a:pt x="1849501" y="0"/>
                  </a:lnTo>
                  <a:close/>
                </a:path>
                <a:path w="2109470" h="548640">
                  <a:moveTo>
                    <a:pt x="2109470" y="519671"/>
                  </a:moveTo>
                  <a:lnTo>
                    <a:pt x="2080514" y="519671"/>
                  </a:lnTo>
                  <a:lnTo>
                    <a:pt x="2080514" y="548627"/>
                  </a:lnTo>
                  <a:lnTo>
                    <a:pt x="2109470" y="548627"/>
                  </a:lnTo>
                  <a:lnTo>
                    <a:pt x="2109470" y="519671"/>
                  </a:lnTo>
                  <a:close/>
                </a:path>
                <a:path w="2109470" h="548640">
                  <a:moveTo>
                    <a:pt x="2109470" y="259829"/>
                  </a:moveTo>
                  <a:lnTo>
                    <a:pt x="2080514" y="259829"/>
                  </a:lnTo>
                  <a:lnTo>
                    <a:pt x="2080514" y="288785"/>
                  </a:lnTo>
                  <a:lnTo>
                    <a:pt x="2109470" y="288785"/>
                  </a:lnTo>
                  <a:lnTo>
                    <a:pt x="2109470" y="259829"/>
                  </a:lnTo>
                  <a:close/>
                </a:path>
                <a:path w="2109470" h="548640">
                  <a:moveTo>
                    <a:pt x="2109470" y="0"/>
                  </a:moveTo>
                  <a:lnTo>
                    <a:pt x="2080641" y="0"/>
                  </a:lnTo>
                  <a:lnTo>
                    <a:pt x="2080641" y="28943"/>
                  </a:lnTo>
                  <a:lnTo>
                    <a:pt x="2109470" y="28943"/>
                  </a:lnTo>
                  <a:lnTo>
                    <a:pt x="2109470" y="0"/>
                  </a:lnTo>
                  <a:close/>
                </a:path>
              </a:pathLst>
            </a:custGeom>
            <a:solidFill>
              <a:srgbClr val="57585B">
                <a:alpha val="19999"/>
              </a:srgbClr>
            </a:solidFill>
          </p:spPr>
          <p:txBody>
            <a:bodyPr wrap="square" lIns="0" tIns="0" rIns="0" bIns="0" rtlCol="0"/>
            <a:lstStyle/>
            <a:p>
              <a:endParaRPr sz="1799"/>
            </a:p>
          </p:txBody>
        </p:sp>
      </p:grpSp>
      <p:sp>
        <p:nvSpPr>
          <p:cNvPr id="11" name="object 11"/>
          <p:cNvSpPr/>
          <p:nvPr/>
        </p:nvSpPr>
        <p:spPr>
          <a:xfrm>
            <a:off x="11929812"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2" name="object 12"/>
          <p:cNvSpPr/>
          <p:nvPr/>
        </p:nvSpPr>
        <p:spPr>
          <a:xfrm>
            <a:off x="11669529"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3" name="object 13"/>
          <p:cNvSpPr/>
          <p:nvPr/>
        </p:nvSpPr>
        <p:spPr>
          <a:xfrm>
            <a:off x="11409374"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4" name="object 14"/>
          <p:cNvSpPr/>
          <p:nvPr/>
        </p:nvSpPr>
        <p:spPr>
          <a:xfrm>
            <a:off x="11149092"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5" name="object 15"/>
          <p:cNvSpPr/>
          <p:nvPr/>
        </p:nvSpPr>
        <p:spPr>
          <a:xfrm>
            <a:off x="10888937"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6" name="object 16"/>
          <p:cNvSpPr/>
          <p:nvPr/>
        </p:nvSpPr>
        <p:spPr>
          <a:xfrm>
            <a:off x="10628655"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7" name="object 17"/>
          <p:cNvSpPr/>
          <p:nvPr/>
        </p:nvSpPr>
        <p:spPr>
          <a:xfrm>
            <a:off x="11929812" y="505967"/>
            <a:ext cx="29201" cy="29201"/>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18" name="object 18"/>
          <p:cNvSpPr/>
          <p:nvPr/>
        </p:nvSpPr>
        <p:spPr>
          <a:xfrm>
            <a:off x="11929812"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9" name="object 19"/>
          <p:cNvSpPr/>
          <p:nvPr/>
        </p:nvSpPr>
        <p:spPr>
          <a:xfrm>
            <a:off x="11669529"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0" name="object 20"/>
          <p:cNvSpPr/>
          <p:nvPr/>
        </p:nvSpPr>
        <p:spPr>
          <a:xfrm>
            <a:off x="11409374"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1" name="object 21"/>
          <p:cNvSpPr/>
          <p:nvPr/>
        </p:nvSpPr>
        <p:spPr>
          <a:xfrm>
            <a:off x="11149092"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2" name="object 22"/>
          <p:cNvSpPr/>
          <p:nvPr/>
        </p:nvSpPr>
        <p:spPr>
          <a:xfrm>
            <a:off x="10888937"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3" name="object 23"/>
          <p:cNvSpPr/>
          <p:nvPr/>
        </p:nvSpPr>
        <p:spPr>
          <a:xfrm>
            <a:off x="10628655"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4" name="object 24"/>
          <p:cNvSpPr/>
          <p:nvPr/>
        </p:nvSpPr>
        <p:spPr>
          <a:xfrm>
            <a:off x="9848570" y="246193"/>
            <a:ext cx="29201" cy="29201"/>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25" name="object 25"/>
          <p:cNvSpPr/>
          <p:nvPr/>
        </p:nvSpPr>
        <p:spPr>
          <a:xfrm>
            <a:off x="9588669"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6" name="object 26"/>
          <p:cNvSpPr/>
          <p:nvPr/>
        </p:nvSpPr>
        <p:spPr>
          <a:xfrm>
            <a:off x="9328767"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7" name="object 27"/>
          <p:cNvSpPr/>
          <p:nvPr/>
        </p:nvSpPr>
        <p:spPr>
          <a:xfrm>
            <a:off x="10369642"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8" name="object 28"/>
          <p:cNvSpPr/>
          <p:nvPr/>
        </p:nvSpPr>
        <p:spPr>
          <a:xfrm>
            <a:off x="10109107"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9" name="object 29"/>
          <p:cNvSpPr/>
          <p:nvPr/>
        </p:nvSpPr>
        <p:spPr>
          <a:xfrm>
            <a:off x="10109107" y="505967"/>
            <a:ext cx="29201" cy="29201"/>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30" name="object 30"/>
          <p:cNvSpPr/>
          <p:nvPr/>
        </p:nvSpPr>
        <p:spPr>
          <a:xfrm>
            <a:off x="10369642"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1" name="object 31"/>
          <p:cNvSpPr/>
          <p:nvPr/>
        </p:nvSpPr>
        <p:spPr>
          <a:xfrm>
            <a:off x="10109107"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3" name="object 33"/>
          <p:cNvSpPr txBox="1"/>
          <p:nvPr/>
        </p:nvSpPr>
        <p:spPr>
          <a:xfrm>
            <a:off x="940063" y="6214146"/>
            <a:ext cx="4074368" cy="358338"/>
          </a:xfrm>
          <a:prstGeom prst="rect">
            <a:avLst/>
          </a:prstGeom>
          <a:solidFill>
            <a:srgbClr val="0067DF"/>
          </a:solidFill>
        </p:spPr>
        <p:txBody>
          <a:bodyPr vert="horz" wrap="square" lIns="0" tIns="141568" rIns="0" bIns="0" rtlCol="0">
            <a:spAutoFit/>
          </a:bodyPr>
          <a:lstStyle/>
          <a:p>
            <a:pPr marL="4444" algn="ctr">
              <a:spcBef>
                <a:spcPts val="1115"/>
              </a:spcBef>
            </a:pPr>
            <a:r>
              <a:rPr sz="1400" b="1" dirty="0">
                <a:solidFill>
                  <a:srgbClr val="FFFFFF"/>
                </a:solidFill>
                <a:latin typeface="Arial"/>
                <a:cs typeface="Arial"/>
              </a:rPr>
              <a:t>Mimic</a:t>
            </a:r>
            <a:r>
              <a:rPr sz="1400" b="1" spc="-80" dirty="0">
                <a:solidFill>
                  <a:srgbClr val="FFFFFF"/>
                </a:solidFill>
                <a:latin typeface="Arial"/>
                <a:cs typeface="Arial"/>
              </a:rPr>
              <a:t> </a:t>
            </a:r>
            <a:r>
              <a:rPr sz="1400" b="1" dirty="0">
                <a:solidFill>
                  <a:srgbClr val="FFFFFF"/>
                </a:solidFill>
                <a:latin typeface="Arial"/>
                <a:cs typeface="Arial"/>
              </a:rPr>
              <a:t>the</a:t>
            </a:r>
            <a:r>
              <a:rPr sz="1400" b="1" spc="-30" dirty="0">
                <a:solidFill>
                  <a:srgbClr val="FFFFFF"/>
                </a:solidFill>
                <a:latin typeface="Arial"/>
                <a:cs typeface="Arial"/>
              </a:rPr>
              <a:t> </a:t>
            </a:r>
            <a:r>
              <a:rPr sz="1400" b="1" dirty="0">
                <a:solidFill>
                  <a:srgbClr val="FFFFFF"/>
                </a:solidFill>
                <a:latin typeface="Arial"/>
                <a:cs typeface="Arial"/>
              </a:rPr>
              <a:t>behavior</a:t>
            </a:r>
            <a:r>
              <a:rPr sz="1400" b="1" spc="-45" dirty="0">
                <a:solidFill>
                  <a:srgbClr val="FFFFFF"/>
                </a:solidFill>
                <a:latin typeface="Arial"/>
                <a:cs typeface="Arial"/>
              </a:rPr>
              <a:t> </a:t>
            </a:r>
            <a:r>
              <a:rPr sz="1400" b="1" dirty="0">
                <a:solidFill>
                  <a:srgbClr val="FFFFFF"/>
                </a:solidFill>
                <a:latin typeface="Arial"/>
                <a:cs typeface="Arial"/>
              </a:rPr>
              <a:t>of</a:t>
            </a:r>
            <a:r>
              <a:rPr sz="1400" b="1" spc="-20" dirty="0">
                <a:solidFill>
                  <a:srgbClr val="FFFFFF"/>
                </a:solidFill>
                <a:latin typeface="Arial"/>
                <a:cs typeface="Arial"/>
              </a:rPr>
              <a:t> </a:t>
            </a:r>
            <a:r>
              <a:rPr sz="1400" b="1" dirty="0">
                <a:solidFill>
                  <a:srgbClr val="FFFFFF"/>
                </a:solidFill>
                <a:latin typeface="Arial"/>
                <a:cs typeface="Arial"/>
              </a:rPr>
              <a:t>any</a:t>
            </a:r>
            <a:r>
              <a:rPr sz="1400" b="1" spc="-35" dirty="0">
                <a:solidFill>
                  <a:srgbClr val="FFFFFF"/>
                </a:solidFill>
                <a:latin typeface="Arial"/>
                <a:cs typeface="Arial"/>
              </a:rPr>
              <a:t> </a:t>
            </a:r>
            <a:r>
              <a:rPr sz="1400" b="1" spc="-10" dirty="0">
                <a:solidFill>
                  <a:srgbClr val="FFFFFF"/>
                </a:solidFill>
                <a:latin typeface="Arial"/>
                <a:cs typeface="Arial"/>
              </a:rPr>
              <a:t>activity</a:t>
            </a:r>
            <a:endParaRPr sz="1400">
              <a:latin typeface="Arial"/>
              <a:cs typeface="Arial"/>
            </a:endParaRPr>
          </a:p>
        </p:txBody>
      </p:sp>
      <p:sp>
        <p:nvSpPr>
          <p:cNvPr id="34" name="object 34"/>
          <p:cNvSpPr txBox="1"/>
          <p:nvPr/>
        </p:nvSpPr>
        <p:spPr>
          <a:xfrm>
            <a:off x="5085786" y="6214146"/>
            <a:ext cx="4713012" cy="358338"/>
          </a:xfrm>
          <a:prstGeom prst="rect">
            <a:avLst/>
          </a:prstGeom>
          <a:solidFill>
            <a:srgbClr val="F94616"/>
          </a:solidFill>
        </p:spPr>
        <p:txBody>
          <a:bodyPr vert="horz" wrap="square" lIns="0" tIns="141568" rIns="0" bIns="0" rtlCol="0">
            <a:spAutoFit/>
          </a:bodyPr>
          <a:lstStyle/>
          <a:p>
            <a:pPr algn="ctr">
              <a:spcBef>
                <a:spcPts val="1115"/>
              </a:spcBef>
            </a:pPr>
            <a:r>
              <a:rPr sz="1400" b="1" spc="-20" dirty="0">
                <a:solidFill>
                  <a:srgbClr val="FFFFFF"/>
                </a:solidFill>
                <a:latin typeface="Arial"/>
                <a:cs typeface="Arial"/>
              </a:rPr>
              <a:t>Test</a:t>
            </a:r>
            <a:r>
              <a:rPr sz="1400" b="1" spc="-65" dirty="0">
                <a:solidFill>
                  <a:srgbClr val="FFFFFF"/>
                </a:solidFill>
                <a:latin typeface="Arial"/>
                <a:cs typeface="Arial"/>
              </a:rPr>
              <a:t> </a:t>
            </a:r>
            <a:r>
              <a:rPr sz="1400" b="1" dirty="0">
                <a:solidFill>
                  <a:srgbClr val="FFFFFF"/>
                </a:solidFill>
                <a:latin typeface="Arial"/>
                <a:cs typeface="Arial"/>
              </a:rPr>
              <a:t>complete</a:t>
            </a:r>
            <a:r>
              <a:rPr sz="1400" b="1" spc="-70" dirty="0">
                <a:solidFill>
                  <a:srgbClr val="FFFFFF"/>
                </a:solidFill>
                <a:latin typeface="Arial"/>
                <a:cs typeface="Arial"/>
              </a:rPr>
              <a:t> </a:t>
            </a:r>
            <a:r>
              <a:rPr sz="1400" b="1" dirty="0">
                <a:solidFill>
                  <a:srgbClr val="FFFFFF"/>
                </a:solidFill>
                <a:latin typeface="Arial"/>
                <a:cs typeface="Arial"/>
              </a:rPr>
              <a:t>workflow</a:t>
            </a:r>
            <a:r>
              <a:rPr sz="1400" b="1" spc="-75" dirty="0">
                <a:solidFill>
                  <a:srgbClr val="FFFFFF"/>
                </a:solidFill>
                <a:latin typeface="Arial"/>
                <a:cs typeface="Arial"/>
              </a:rPr>
              <a:t> </a:t>
            </a:r>
            <a:r>
              <a:rPr sz="1400" b="1" spc="-10" dirty="0">
                <a:solidFill>
                  <a:srgbClr val="FFFFFF"/>
                </a:solidFill>
                <a:latin typeface="Arial"/>
                <a:cs typeface="Arial"/>
              </a:rPr>
              <a:t>earlier</a:t>
            </a:r>
            <a:endParaRPr sz="1400">
              <a:latin typeface="Arial"/>
              <a:cs typeface="Arial"/>
            </a:endParaRPr>
          </a:p>
        </p:txBody>
      </p:sp>
      <p:sp>
        <p:nvSpPr>
          <p:cNvPr id="35" name="object 35"/>
          <p:cNvSpPr txBox="1">
            <a:spLocks noGrp="1"/>
          </p:cNvSpPr>
          <p:nvPr>
            <p:ph type="title"/>
          </p:nvPr>
        </p:nvSpPr>
        <p:spPr>
          <a:xfrm>
            <a:off x="288367" y="78419"/>
            <a:ext cx="7561514" cy="713554"/>
          </a:xfrm>
          <a:prstGeom prst="rect">
            <a:avLst/>
          </a:prstGeom>
        </p:spPr>
        <p:txBody>
          <a:bodyPr vert="horz" wrap="square" lIns="0" tIns="12062" rIns="0" bIns="0" rtlCol="0" anchor="t">
            <a:spAutoFit/>
          </a:bodyPr>
          <a:lstStyle/>
          <a:p>
            <a:pPr marL="12696">
              <a:lnSpc>
                <a:spcPts val="3189"/>
              </a:lnSpc>
              <a:spcBef>
                <a:spcPts val="95"/>
              </a:spcBef>
            </a:pPr>
            <a:r>
              <a:rPr sz="2799" dirty="0">
                <a:solidFill>
                  <a:srgbClr val="000000"/>
                </a:solidFill>
              </a:rPr>
              <a:t>Activity</a:t>
            </a:r>
            <a:r>
              <a:rPr sz="2799" spc="-125" dirty="0">
                <a:solidFill>
                  <a:srgbClr val="000000"/>
                </a:solidFill>
              </a:rPr>
              <a:t> </a:t>
            </a:r>
            <a:r>
              <a:rPr sz="2799" spc="-55" dirty="0">
                <a:solidFill>
                  <a:srgbClr val="000000"/>
                </a:solidFill>
              </a:rPr>
              <a:t>Mocking</a:t>
            </a:r>
            <a:r>
              <a:rPr sz="2799" spc="-105" dirty="0">
                <a:solidFill>
                  <a:srgbClr val="000000"/>
                </a:solidFill>
              </a:rPr>
              <a:t> </a:t>
            </a:r>
            <a:r>
              <a:rPr sz="2799" spc="-60" dirty="0">
                <a:solidFill>
                  <a:srgbClr val="000000"/>
                </a:solidFill>
              </a:rPr>
              <a:t>enables</a:t>
            </a:r>
            <a:r>
              <a:rPr sz="2799" spc="-105" dirty="0">
                <a:solidFill>
                  <a:srgbClr val="000000"/>
                </a:solidFill>
              </a:rPr>
              <a:t> </a:t>
            </a:r>
            <a:r>
              <a:rPr sz="2799" spc="-60" dirty="0">
                <a:solidFill>
                  <a:srgbClr val="000000"/>
                </a:solidFill>
              </a:rPr>
              <a:t>incremental</a:t>
            </a:r>
            <a:r>
              <a:rPr sz="2799" spc="-114" dirty="0">
                <a:solidFill>
                  <a:srgbClr val="000000"/>
                </a:solidFill>
              </a:rPr>
              <a:t> </a:t>
            </a:r>
            <a:r>
              <a:rPr sz="2799" spc="-10" dirty="0">
                <a:solidFill>
                  <a:srgbClr val="000000"/>
                </a:solidFill>
              </a:rPr>
              <a:t>testings</a:t>
            </a:r>
            <a:endParaRPr sz="2799"/>
          </a:p>
          <a:p>
            <a:pPr marL="12696">
              <a:lnSpc>
                <a:spcPts val="2229"/>
              </a:lnSpc>
            </a:pPr>
            <a:r>
              <a:rPr sz="1999" i="1" dirty="0">
                <a:solidFill>
                  <a:srgbClr val="000000"/>
                </a:solidFill>
              </a:rPr>
              <a:t>Uncover</a:t>
            </a:r>
            <a:r>
              <a:rPr sz="1999" i="1" spc="-105" dirty="0">
                <a:solidFill>
                  <a:srgbClr val="000000"/>
                </a:solidFill>
              </a:rPr>
              <a:t> </a:t>
            </a:r>
            <a:r>
              <a:rPr sz="1999" i="1" dirty="0">
                <a:solidFill>
                  <a:srgbClr val="000000"/>
                </a:solidFill>
              </a:rPr>
              <a:t>issues</a:t>
            </a:r>
            <a:r>
              <a:rPr sz="1999" i="1" spc="-80" dirty="0">
                <a:solidFill>
                  <a:srgbClr val="000000"/>
                </a:solidFill>
              </a:rPr>
              <a:t> </a:t>
            </a:r>
            <a:r>
              <a:rPr sz="1999" i="1" dirty="0">
                <a:solidFill>
                  <a:srgbClr val="000000"/>
                </a:solidFill>
              </a:rPr>
              <a:t>before</a:t>
            </a:r>
            <a:r>
              <a:rPr sz="1999" i="1" spc="-105" dirty="0">
                <a:solidFill>
                  <a:srgbClr val="000000"/>
                </a:solidFill>
              </a:rPr>
              <a:t> </a:t>
            </a:r>
            <a:r>
              <a:rPr sz="1999" i="1" spc="-40" dirty="0">
                <a:solidFill>
                  <a:srgbClr val="000000"/>
                </a:solidFill>
              </a:rPr>
              <a:t>all</a:t>
            </a:r>
            <a:r>
              <a:rPr sz="1999" i="1" spc="-90" dirty="0">
                <a:solidFill>
                  <a:srgbClr val="000000"/>
                </a:solidFill>
              </a:rPr>
              <a:t> </a:t>
            </a:r>
            <a:r>
              <a:rPr sz="1999" i="1" spc="-55" dirty="0">
                <a:solidFill>
                  <a:srgbClr val="000000"/>
                </a:solidFill>
              </a:rPr>
              <a:t>activities</a:t>
            </a:r>
            <a:r>
              <a:rPr sz="1999" i="1" spc="-100" dirty="0">
                <a:solidFill>
                  <a:srgbClr val="000000"/>
                </a:solidFill>
              </a:rPr>
              <a:t> </a:t>
            </a:r>
            <a:r>
              <a:rPr sz="1999" i="1" spc="-35" dirty="0">
                <a:solidFill>
                  <a:srgbClr val="000000"/>
                </a:solidFill>
              </a:rPr>
              <a:t>are</a:t>
            </a:r>
            <a:r>
              <a:rPr sz="1999" i="1" spc="-80" dirty="0">
                <a:solidFill>
                  <a:srgbClr val="000000"/>
                </a:solidFill>
              </a:rPr>
              <a:t> </a:t>
            </a:r>
            <a:r>
              <a:rPr sz="1999" i="1" spc="-10" dirty="0">
                <a:solidFill>
                  <a:srgbClr val="000000"/>
                </a:solidFill>
              </a:rPr>
              <a:t>ready</a:t>
            </a:r>
            <a:endParaRPr sz="1999"/>
          </a:p>
        </p:txBody>
      </p:sp>
      <p:pic>
        <p:nvPicPr>
          <p:cNvPr id="4098" name="Picture 2" descr="593">
            <a:extLst>
              <a:ext uri="{FF2B5EF4-FFF2-40B4-BE49-F238E27FC236}">
                <a16:creationId xmlns:a16="http://schemas.microsoft.com/office/drawing/2014/main" id="{164750AA-4A81-DD9B-EE32-AAFF75D778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1479" y="869498"/>
            <a:ext cx="3886837" cy="50530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8204" y="272857"/>
            <a:ext cx="7378683" cy="449462"/>
          </a:xfrm>
          <a:prstGeom prst="rect">
            <a:avLst/>
          </a:prstGeom>
        </p:spPr>
        <p:txBody>
          <a:bodyPr vert="horz" wrap="square" lIns="0" tIns="76815" rIns="0" bIns="0" rtlCol="0" anchor="t">
            <a:spAutoFit/>
          </a:bodyPr>
          <a:lstStyle/>
          <a:p>
            <a:pPr marL="12696" marR="5078">
              <a:lnSpc>
                <a:spcPts val="2859"/>
              </a:lnSpc>
              <a:spcBef>
                <a:spcPts val="605"/>
              </a:spcBef>
            </a:pPr>
            <a:r>
              <a:rPr lang="en-US" sz="2799" spc="-65" dirty="0">
                <a:solidFill>
                  <a:srgbClr val="000000"/>
                </a:solidFill>
              </a:rPr>
              <a:t>Data-Driven Testing</a:t>
            </a:r>
            <a:endParaRPr sz="2799" dirty="0"/>
          </a:p>
        </p:txBody>
      </p:sp>
      <p:sp>
        <p:nvSpPr>
          <p:cNvPr id="10" name="TextBox 9">
            <a:extLst>
              <a:ext uri="{FF2B5EF4-FFF2-40B4-BE49-F238E27FC236}">
                <a16:creationId xmlns:a16="http://schemas.microsoft.com/office/drawing/2014/main" id="{BADF2193-A377-4553-359D-1CB0A890776D}"/>
              </a:ext>
            </a:extLst>
          </p:cNvPr>
          <p:cNvSpPr txBox="1"/>
          <p:nvPr/>
        </p:nvSpPr>
        <p:spPr>
          <a:xfrm>
            <a:off x="368203" y="1051449"/>
            <a:ext cx="11040025" cy="646331"/>
          </a:xfrm>
          <a:prstGeom prst="rect">
            <a:avLst/>
          </a:prstGeom>
          <a:noFill/>
        </p:spPr>
        <p:txBody>
          <a:bodyPr wrap="square">
            <a:spAutoFit/>
          </a:bodyPr>
          <a:lstStyle/>
          <a:p>
            <a:r>
              <a:rPr lang="en-US" b="0" i="0" dirty="0">
                <a:solidFill>
                  <a:srgbClr val="4C555A"/>
                </a:solidFill>
                <a:effectLst/>
                <a:latin typeface="proxima nova"/>
              </a:rPr>
              <a:t>Data-driven testing allows you to test your RPA workflows and applications to make sure that the automation can handle multiple scenarios.</a:t>
            </a:r>
            <a:endParaRPr lang="en-US" dirty="0"/>
          </a:p>
        </p:txBody>
      </p:sp>
      <p:sp>
        <p:nvSpPr>
          <p:cNvPr id="15" name="TextBox 14">
            <a:extLst>
              <a:ext uri="{FF2B5EF4-FFF2-40B4-BE49-F238E27FC236}">
                <a16:creationId xmlns:a16="http://schemas.microsoft.com/office/drawing/2014/main" id="{07D211CF-8991-2AFF-D31D-408C230CDA34}"/>
              </a:ext>
            </a:extLst>
          </p:cNvPr>
          <p:cNvSpPr txBox="1"/>
          <p:nvPr/>
        </p:nvSpPr>
        <p:spPr>
          <a:xfrm>
            <a:off x="533399" y="1997839"/>
            <a:ext cx="10472057" cy="3139321"/>
          </a:xfrm>
          <a:prstGeom prst="rect">
            <a:avLst/>
          </a:prstGeom>
          <a:noFill/>
        </p:spPr>
        <p:txBody>
          <a:bodyPr wrap="square">
            <a:spAutoFit/>
          </a:bodyPr>
          <a:lstStyle/>
          <a:p>
            <a:pPr algn="l"/>
            <a:r>
              <a:rPr lang="en-US" b="0" i="0" dirty="0">
                <a:solidFill>
                  <a:srgbClr val="4C555A"/>
                </a:solidFill>
                <a:effectLst/>
                <a:latin typeface="proxima nova"/>
              </a:rPr>
              <a:t>When you configure data sources for your data variation, you can choose from the following options:</a:t>
            </a:r>
          </a:p>
          <a:p>
            <a:pPr algn="l"/>
            <a:endParaRPr lang="en-US" b="0" i="0" dirty="0">
              <a:solidFill>
                <a:srgbClr val="4C555A"/>
              </a:solidFill>
              <a:effectLst/>
              <a:latin typeface="proxima nova"/>
            </a:endParaRPr>
          </a:p>
          <a:p>
            <a:pPr marL="285750" indent="-285750" algn="l">
              <a:buFont typeface="Arial" panose="020B0604020202020204" pitchFamily="34" charset="0"/>
              <a:buChar char="•"/>
            </a:pPr>
            <a:r>
              <a:rPr lang="en-US" b="0" i="0" u="sng" dirty="0">
                <a:effectLst/>
                <a:latin typeface="proxima nova"/>
                <a:hlinkClick r:id="rId3">
                  <a:extLst>
                    <a:ext uri="{A12FA001-AC4F-418D-AE19-62706E023703}">
                      <ahyp:hlinkClr xmlns:ahyp="http://schemas.microsoft.com/office/drawing/2018/hyperlinkcolor" val="tx"/>
                    </a:ext>
                  </a:extLst>
                </a:hlinkClick>
              </a:rPr>
              <a:t>File</a:t>
            </a:r>
            <a:r>
              <a:rPr lang="en-US" b="0" i="0" dirty="0">
                <a:effectLst/>
                <a:latin typeface="proxima nova"/>
              </a:rPr>
              <a:t>, if you want to use Excel and CSV files.</a:t>
            </a:r>
          </a:p>
          <a:p>
            <a:pPr marL="285750" indent="-285750" algn="l">
              <a:buFont typeface="Arial" panose="020B0604020202020204" pitchFamily="34" charset="0"/>
              <a:buChar char="•"/>
            </a:pPr>
            <a:endParaRPr lang="en-US" b="0" i="0" dirty="0">
              <a:effectLst/>
              <a:latin typeface="proxima nova"/>
            </a:endParaRPr>
          </a:p>
          <a:p>
            <a:pPr marL="285750" indent="-285750" algn="l">
              <a:buFont typeface="Arial" panose="020B0604020202020204" pitchFamily="34" charset="0"/>
              <a:buChar char="•"/>
            </a:pPr>
            <a:r>
              <a:rPr lang="en-US" b="0" i="0" u="sng" dirty="0">
                <a:effectLst/>
                <a:latin typeface="proxima nova"/>
                <a:hlinkClick r:id="rId4">
                  <a:extLst>
                    <a:ext uri="{A12FA001-AC4F-418D-AE19-62706E023703}">
                      <ahyp:hlinkClr xmlns:ahyp="http://schemas.microsoft.com/office/drawing/2018/hyperlinkcolor" val="tx"/>
                    </a:ext>
                  </a:extLst>
                </a:hlinkClick>
              </a:rPr>
              <a:t>Auto Generate</a:t>
            </a:r>
            <a:r>
              <a:rPr lang="en-US" b="0" i="0" dirty="0">
                <a:effectLst/>
                <a:latin typeface="proxima nova"/>
              </a:rPr>
              <a:t>, for test data that is automatically generated to cover as many paths as possible during execution.</a:t>
            </a:r>
          </a:p>
          <a:p>
            <a:pPr marL="285750" indent="-285750" algn="l">
              <a:buFont typeface="Arial" panose="020B0604020202020204" pitchFamily="34" charset="0"/>
              <a:buChar char="•"/>
            </a:pPr>
            <a:endParaRPr lang="en-US" b="0" i="0" dirty="0">
              <a:effectLst/>
              <a:latin typeface="proxima nova"/>
            </a:endParaRPr>
          </a:p>
          <a:p>
            <a:pPr marL="285750" indent="-285750" algn="l">
              <a:buFont typeface="Arial" panose="020B0604020202020204" pitchFamily="34" charset="0"/>
              <a:buChar char="•"/>
            </a:pPr>
            <a:r>
              <a:rPr lang="en-US" b="0" i="0" u="sng" dirty="0">
                <a:effectLst/>
                <a:latin typeface="proxima nova"/>
                <a:hlinkClick r:id="rId5">
                  <a:extLst>
                    <a:ext uri="{A12FA001-AC4F-418D-AE19-62706E023703}">
                      <ahyp:hlinkClr xmlns:ahyp="http://schemas.microsoft.com/office/drawing/2018/hyperlinkcolor" val="tx"/>
                    </a:ext>
                  </a:extLst>
                </a:hlinkClick>
              </a:rPr>
              <a:t>Data Service</a:t>
            </a:r>
            <a:r>
              <a:rPr lang="en-US" b="0" i="0" dirty="0">
                <a:effectLst/>
                <a:latin typeface="proxima nova"/>
              </a:rPr>
              <a:t>, if you use Data Service entities (Automation Cloud only).</a:t>
            </a:r>
          </a:p>
          <a:p>
            <a:pPr marL="285750" indent="-285750" algn="l">
              <a:buFont typeface="Arial" panose="020B0604020202020204" pitchFamily="34" charset="0"/>
              <a:buChar char="•"/>
            </a:pPr>
            <a:endParaRPr lang="en-US" b="0" i="0" dirty="0">
              <a:effectLst/>
              <a:latin typeface="proxima nova"/>
            </a:endParaRPr>
          </a:p>
          <a:p>
            <a:pPr marL="285750" indent="-285750" algn="l">
              <a:buFont typeface="Arial" panose="020B0604020202020204" pitchFamily="34" charset="0"/>
              <a:buChar char="•"/>
            </a:pPr>
            <a:r>
              <a:rPr lang="en-US" b="0" i="0" dirty="0">
                <a:effectLst/>
                <a:latin typeface="proxima nova"/>
              </a:rPr>
              <a:t>Existing data for any type of data that has already been stored in your project, in the Test Data folder.</a:t>
            </a:r>
          </a:p>
        </p:txBody>
      </p:sp>
    </p:spTree>
    <p:extLst>
      <p:ext uri="{BB962C8B-B14F-4D97-AF65-F5344CB8AC3E}">
        <p14:creationId xmlns:p14="http://schemas.microsoft.com/office/powerpoint/2010/main" val="2915457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8204" y="272856"/>
            <a:ext cx="5518617" cy="713554"/>
          </a:xfrm>
          <a:prstGeom prst="rect">
            <a:avLst/>
          </a:prstGeom>
        </p:spPr>
        <p:txBody>
          <a:bodyPr vert="horz" wrap="square" lIns="0" tIns="12062" rIns="0" bIns="0" rtlCol="0" anchor="t">
            <a:spAutoFit/>
          </a:bodyPr>
          <a:lstStyle/>
          <a:p>
            <a:pPr marL="12696">
              <a:lnSpc>
                <a:spcPts val="3189"/>
              </a:lnSpc>
              <a:spcBef>
                <a:spcPts val="95"/>
              </a:spcBef>
            </a:pPr>
            <a:r>
              <a:rPr sz="2799" spc="-55" dirty="0">
                <a:solidFill>
                  <a:srgbClr val="000000"/>
                </a:solidFill>
              </a:rPr>
              <a:t>Synthetic</a:t>
            </a:r>
            <a:r>
              <a:rPr sz="2799" spc="-114" dirty="0">
                <a:solidFill>
                  <a:srgbClr val="000000"/>
                </a:solidFill>
              </a:rPr>
              <a:t> </a:t>
            </a:r>
            <a:r>
              <a:rPr sz="2799" spc="-110" dirty="0">
                <a:solidFill>
                  <a:srgbClr val="000000"/>
                </a:solidFill>
              </a:rPr>
              <a:t>Test</a:t>
            </a:r>
            <a:r>
              <a:rPr sz="2799" spc="-90" dirty="0">
                <a:solidFill>
                  <a:srgbClr val="000000"/>
                </a:solidFill>
              </a:rPr>
              <a:t> </a:t>
            </a:r>
            <a:r>
              <a:rPr sz="2799" spc="-35" dirty="0">
                <a:solidFill>
                  <a:srgbClr val="000000"/>
                </a:solidFill>
              </a:rPr>
              <a:t>Data</a:t>
            </a:r>
            <a:r>
              <a:rPr sz="2799" spc="-120" dirty="0">
                <a:solidFill>
                  <a:srgbClr val="000000"/>
                </a:solidFill>
              </a:rPr>
              <a:t> </a:t>
            </a:r>
            <a:r>
              <a:rPr sz="2799" spc="-10" dirty="0">
                <a:solidFill>
                  <a:srgbClr val="000000"/>
                </a:solidFill>
              </a:rPr>
              <a:t>Generation</a:t>
            </a:r>
            <a:endParaRPr sz="2799"/>
          </a:p>
          <a:p>
            <a:pPr marL="12696">
              <a:lnSpc>
                <a:spcPts val="2229"/>
              </a:lnSpc>
            </a:pPr>
            <a:r>
              <a:rPr sz="1999" i="1" dirty="0">
                <a:solidFill>
                  <a:srgbClr val="000000"/>
                </a:solidFill>
              </a:rPr>
              <a:t>Prepare</a:t>
            </a:r>
            <a:r>
              <a:rPr sz="1999" i="1" spc="-120" dirty="0">
                <a:solidFill>
                  <a:srgbClr val="000000"/>
                </a:solidFill>
              </a:rPr>
              <a:t> </a:t>
            </a:r>
            <a:r>
              <a:rPr sz="1999" i="1" spc="-40" dirty="0">
                <a:solidFill>
                  <a:srgbClr val="000000"/>
                </a:solidFill>
              </a:rPr>
              <a:t>your</a:t>
            </a:r>
            <a:r>
              <a:rPr sz="1999" i="1" spc="-85" dirty="0">
                <a:solidFill>
                  <a:srgbClr val="000000"/>
                </a:solidFill>
              </a:rPr>
              <a:t> </a:t>
            </a:r>
            <a:r>
              <a:rPr sz="1999" i="1" spc="-55" dirty="0">
                <a:solidFill>
                  <a:srgbClr val="000000"/>
                </a:solidFill>
              </a:rPr>
              <a:t>automation</a:t>
            </a:r>
            <a:r>
              <a:rPr sz="1999" i="1" spc="-105" dirty="0">
                <a:solidFill>
                  <a:srgbClr val="000000"/>
                </a:solidFill>
              </a:rPr>
              <a:t> </a:t>
            </a:r>
            <a:r>
              <a:rPr sz="1999" i="1" spc="-35" dirty="0">
                <a:solidFill>
                  <a:srgbClr val="000000"/>
                </a:solidFill>
              </a:rPr>
              <a:t>for</a:t>
            </a:r>
            <a:r>
              <a:rPr sz="1999" i="1" spc="-95" dirty="0">
                <a:solidFill>
                  <a:srgbClr val="000000"/>
                </a:solidFill>
              </a:rPr>
              <a:t> </a:t>
            </a:r>
            <a:r>
              <a:rPr sz="1999" i="1" spc="-35" dirty="0">
                <a:solidFill>
                  <a:srgbClr val="000000"/>
                </a:solidFill>
              </a:rPr>
              <a:t>any</a:t>
            </a:r>
            <a:r>
              <a:rPr sz="1999" i="1" spc="-95" dirty="0">
                <a:solidFill>
                  <a:srgbClr val="000000"/>
                </a:solidFill>
              </a:rPr>
              <a:t> </a:t>
            </a:r>
            <a:r>
              <a:rPr sz="1999" i="1" spc="-40" dirty="0">
                <a:solidFill>
                  <a:srgbClr val="000000"/>
                </a:solidFill>
              </a:rPr>
              <a:t>data</a:t>
            </a:r>
            <a:r>
              <a:rPr sz="1999" i="1" spc="-95" dirty="0">
                <a:solidFill>
                  <a:srgbClr val="000000"/>
                </a:solidFill>
              </a:rPr>
              <a:t> </a:t>
            </a:r>
            <a:r>
              <a:rPr sz="1999" i="1" spc="-30" dirty="0">
                <a:solidFill>
                  <a:srgbClr val="000000"/>
                </a:solidFill>
              </a:rPr>
              <a:t>variations</a:t>
            </a:r>
            <a:endParaRPr sz="1999"/>
          </a:p>
        </p:txBody>
      </p:sp>
      <p:grpSp>
        <p:nvGrpSpPr>
          <p:cNvPr id="3" name="object 3"/>
          <p:cNvGrpSpPr/>
          <p:nvPr/>
        </p:nvGrpSpPr>
        <p:grpSpPr>
          <a:xfrm>
            <a:off x="481457" y="1804839"/>
            <a:ext cx="11197213" cy="2945633"/>
            <a:chOff x="481583" y="1804416"/>
            <a:chExt cx="11200130" cy="2946400"/>
          </a:xfrm>
        </p:grpSpPr>
        <p:pic>
          <p:nvPicPr>
            <p:cNvPr id="4" name="object 4">
              <a:hlinkClick r:id="rId2"/>
            </p:cNvPr>
            <p:cNvPicPr/>
            <p:nvPr/>
          </p:nvPicPr>
          <p:blipFill>
            <a:blip r:embed="rId3" cstate="print"/>
            <a:stretch>
              <a:fillRect/>
            </a:stretch>
          </p:blipFill>
          <p:spPr>
            <a:xfrm>
              <a:off x="481583" y="1804416"/>
              <a:ext cx="5396484" cy="2945892"/>
            </a:xfrm>
            <a:prstGeom prst="rect">
              <a:avLst/>
            </a:prstGeom>
          </p:spPr>
        </p:pic>
        <p:pic>
          <p:nvPicPr>
            <p:cNvPr id="5" name="object 5"/>
            <p:cNvPicPr/>
            <p:nvPr/>
          </p:nvPicPr>
          <p:blipFill>
            <a:blip r:embed="rId4" cstate="print"/>
            <a:stretch>
              <a:fillRect/>
            </a:stretch>
          </p:blipFill>
          <p:spPr>
            <a:xfrm>
              <a:off x="6283451" y="1804416"/>
              <a:ext cx="5398008" cy="2923031"/>
            </a:xfrm>
            <a:prstGeom prst="rect">
              <a:avLst/>
            </a:prstGeom>
          </p:spPr>
        </p:pic>
      </p:grpSp>
      <p:sp>
        <p:nvSpPr>
          <p:cNvPr id="6" name="object 6"/>
          <p:cNvSpPr txBox="1"/>
          <p:nvPr/>
        </p:nvSpPr>
        <p:spPr>
          <a:xfrm>
            <a:off x="4657653" y="4501616"/>
            <a:ext cx="1218883" cy="173721"/>
          </a:xfrm>
          <a:prstGeom prst="rect">
            <a:avLst/>
          </a:prstGeom>
          <a:solidFill>
            <a:srgbClr val="F94616"/>
          </a:solidFill>
          <a:ln w="9525">
            <a:solidFill>
              <a:srgbClr val="E23B1B"/>
            </a:solidFill>
          </a:ln>
        </p:spPr>
        <p:txBody>
          <a:bodyPr vert="horz" wrap="square" lIns="0" tIns="65388" rIns="0" bIns="0" rtlCol="0">
            <a:spAutoFit/>
          </a:bodyPr>
          <a:lstStyle/>
          <a:p>
            <a:pPr marL="229166">
              <a:spcBef>
                <a:spcPts val="515"/>
              </a:spcBef>
            </a:pPr>
            <a:r>
              <a:rPr sz="700" b="1" dirty="0">
                <a:solidFill>
                  <a:srgbClr val="FFFFFF"/>
                </a:solidFill>
                <a:latin typeface="Tahoma"/>
                <a:cs typeface="Tahoma"/>
                <a:hlinkClick r:id="rId2"/>
              </a:rPr>
              <a:t>UiPath</a:t>
            </a:r>
            <a:r>
              <a:rPr sz="700" b="1" spc="-50" dirty="0">
                <a:solidFill>
                  <a:srgbClr val="FFFFFF"/>
                </a:solidFill>
                <a:latin typeface="Tahoma"/>
                <a:cs typeface="Tahoma"/>
                <a:hlinkClick r:id="rId2"/>
              </a:rPr>
              <a:t> </a:t>
            </a:r>
            <a:r>
              <a:rPr sz="700" b="1" spc="-10" dirty="0">
                <a:solidFill>
                  <a:srgbClr val="FFFFFF"/>
                </a:solidFill>
                <a:latin typeface="Tahoma"/>
                <a:cs typeface="Tahoma"/>
                <a:hlinkClick r:id="rId2"/>
              </a:rPr>
              <a:t>StudioPro</a:t>
            </a:r>
            <a:endParaRPr sz="700">
              <a:latin typeface="Tahoma"/>
              <a:cs typeface="Tahoma"/>
            </a:endParaRPr>
          </a:p>
        </p:txBody>
      </p:sp>
      <p:sp>
        <p:nvSpPr>
          <p:cNvPr id="7" name="object 7"/>
          <p:cNvSpPr txBox="1"/>
          <p:nvPr/>
        </p:nvSpPr>
        <p:spPr>
          <a:xfrm>
            <a:off x="10432110" y="4501616"/>
            <a:ext cx="1246815" cy="162182"/>
          </a:xfrm>
          <a:prstGeom prst="rect">
            <a:avLst/>
          </a:prstGeom>
          <a:solidFill>
            <a:srgbClr val="F94616"/>
          </a:solidFill>
        </p:spPr>
        <p:txBody>
          <a:bodyPr vert="horz" wrap="square" lIns="0" tIns="53961" rIns="0" bIns="0" rtlCol="0">
            <a:spAutoFit/>
          </a:bodyPr>
          <a:lstStyle/>
          <a:p>
            <a:pPr marL="169494">
              <a:spcBef>
                <a:spcPts val="425"/>
              </a:spcBef>
            </a:pPr>
            <a:r>
              <a:rPr sz="700" b="1" dirty="0">
                <a:solidFill>
                  <a:srgbClr val="FFFFFF"/>
                </a:solidFill>
                <a:latin typeface="Tahoma"/>
                <a:cs typeface="Tahoma"/>
              </a:rPr>
              <a:t>UiPath</a:t>
            </a:r>
            <a:r>
              <a:rPr sz="700" b="1" spc="-50" dirty="0">
                <a:solidFill>
                  <a:srgbClr val="FFFFFF"/>
                </a:solidFill>
                <a:latin typeface="Tahoma"/>
                <a:cs typeface="Tahoma"/>
              </a:rPr>
              <a:t> </a:t>
            </a:r>
            <a:r>
              <a:rPr sz="700" b="1" spc="-10" dirty="0">
                <a:solidFill>
                  <a:srgbClr val="FFFFFF"/>
                </a:solidFill>
                <a:latin typeface="Tahoma"/>
                <a:cs typeface="Tahoma"/>
              </a:rPr>
              <a:t>Orchestrator</a:t>
            </a:r>
            <a:endParaRPr sz="700">
              <a:latin typeface="Tahoma"/>
              <a:cs typeface="Tahoma"/>
            </a:endParaRPr>
          </a:p>
        </p:txBody>
      </p:sp>
      <p:sp>
        <p:nvSpPr>
          <p:cNvPr id="8" name="object 8"/>
          <p:cNvSpPr/>
          <p:nvPr/>
        </p:nvSpPr>
        <p:spPr>
          <a:xfrm>
            <a:off x="5876536" y="3125802"/>
            <a:ext cx="457081" cy="577700"/>
          </a:xfrm>
          <a:custGeom>
            <a:avLst/>
            <a:gdLst/>
            <a:ahLst/>
            <a:cxnLst/>
            <a:rect l="l" t="t" r="r" b="b"/>
            <a:pathLst>
              <a:path w="457200" h="577850">
                <a:moveTo>
                  <a:pt x="228600" y="0"/>
                </a:moveTo>
                <a:lnTo>
                  <a:pt x="228600" y="144399"/>
                </a:lnTo>
                <a:lnTo>
                  <a:pt x="0" y="144399"/>
                </a:lnTo>
                <a:lnTo>
                  <a:pt x="0" y="433197"/>
                </a:lnTo>
                <a:lnTo>
                  <a:pt x="228600" y="433197"/>
                </a:lnTo>
                <a:lnTo>
                  <a:pt x="228600" y="577595"/>
                </a:lnTo>
                <a:lnTo>
                  <a:pt x="457200" y="288798"/>
                </a:lnTo>
                <a:lnTo>
                  <a:pt x="228600" y="0"/>
                </a:lnTo>
                <a:close/>
              </a:path>
            </a:pathLst>
          </a:custGeom>
          <a:solidFill>
            <a:srgbClr val="0067DF"/>
          </a:solidFill>
        </p:spPr>
        <p:txBody>
          <a:bodyPr wrap="square" lIns="0" tIns="0" rIns="0" bIns="0" rtlCol="0"/>
          <a:lstStyle/>
          <a:p>
            <a:endParaRPr sz="1799"/>
          </a:p>
        </p:txBody>
      </p:sp>
      <p:sp>
        <p:nvSpPr>
          <p:cNvPr id="9" name="object 9"/>
          <p:cNvSpPr txBox="1"/>
          <p:nvPr/>
        </p:nvSpPr>
        <p:spPr>
          <a:xfrm>
            <a:off x="481457" y="4897753"/>
            <a:ext cx="5395460" cy="358338"/>
          </a:xfrm>
          <a:prstGeom prst="rect">
            <a:avLst/>
          </a:prstGeom>
          <a:solidFill>
            <a:srgbClr val="0067DF"/>
          </a:solidFill>
        </p:spPr>
        <p:txBody>
          <a:bodyPr vert="horz" wrap="square" lIns="0" tIns="141568" rIns="0" bIns="0" rtlCol="0">
            <a:spAutoFit/>
          </a:bodyPr>
          <a:lstStyle/>
          <a:p>
            <a:pPr algn="ctr">
              <a:spcBef>
                <a:spcPts val="1115"/>
              </a:spcBef>
            </a:pPr>
            <a:r>
              <a:rPr sz="1400" b="1" dirty="0">
                <a:solidFill>
                  <a:srgbClr val="FFFFFF"/>
                </a:solidFill>
                <a:latin typeface="Arial"/>
                <a:cs typeface="Arial"/>
              </a:rPr>
              <a:t>Define</a:t>
            </a:r>
            <a:r>
              <a:rPr sz="1400" b="1" spc="-65" dirty="0">
                <a:solidFill>
                  <a:srgbClr val="FFFFFF"/>
                </a:solidFill>
                <a:latin typeface="Arial"/>
                <a:cs typeface="Arial"/>
              </a:rPr>
              <a:t> </a:t>
            </a:r>
            <a:r>
              <a:rPr sz="1400" b="1" spc="-20" dirty="0">
                <a:solidFill>
                  <a:srgbClr val="FFFFFF"/>
                </a:solidFill>
                <a:latin typeface="Arial"/>
                <a:cs typeface="Arial"/>
              </a:rPr>
              <a:t>Test</a:t>
            </a:r>
            <a:r>
              <a:rPr sz="1400" b="1" spc="-40" dirty="0">
                <a:solidFill>
                  <a:srgbClr val="FFFFFF"/>
                </a:solidFill>
                <a:latin typeface="Arial"/>
                <a:cs typeface="Arial"/>
              </a:rPr>
              <a:t> </a:t>
            </a:r>
            <a:r>
              <a:rPr sz="1400" b="1" dirty="0">
                <a:solidFill>
                  <a:srgbClr val="FFFFFF"/>
                </a:solidFill>
                <a:latin typeface="Arial"/>
                <a:cs typeface="Arial"/>
              </a:rPr>
              <a:t>Data</a:t>
            </a:r>
            <a:r>
              <a:rPr sz="1400" b="1" spc="-50" dirty="0">
                <a:solidFill>
                  <a:srgbClr val="FFFFFF"/>
                </a:solidFill>
                <a:latin typeface="Arial"/>
                <a:cs typeface="Arial"/>
              </a:rPr>
              <a:t> </a:t>
            </a:r>
            <a:r>
              <a:rPr sz="1400" b="1" spc="-10" dirty="0">
                <a:solidFill>
                  <a:srgbClr val="FFFFFF"/>
                </a:solidFill>
                <a:latin typeface="Arial"/>
                <a:cs typeface="Arial"/>
              </a:rPr>
              <a:t>Requirements</a:t>
            </a:r>
            <a:endParaRPr sz="1400">
              <a:latin typeface="Arial"/>
              <a:cs typeface="Arial"/>
            </a:endParaRPr>
          </a:p>
        </p:txBody>
      </p:sp>
      <p:sp>
        <p:nvSpPr>
          <p:cNvPr id="10" name="object 10"/>
          <p:cNvSpPr txBox="1"/>
          <p:nvPr/>
        </p:nvSpPr>
        <p:spPr>
          <a:xfrm>
            <a:off x="6281816" y="4897753"/>
            <a:ext cx="5396729" cy="358338"/>
          </a:xfrm>
          <a:prstGeom prst="rect">
            <a:avLst/>
          </a:prstGeom>
          <a:solidFill>
            <a:srgbClr val="F94616"/>
          </a:solidFill>
        </p:spPr>
        <p:txBody>
          <a:bodyPr vert="horz" wrap="square" lIns="0" tIns="141568" rIns="0" bIns="0" rtlCol="0">
            <a:spAutoFit/>
          </a:bodyPr>
          <a:lstStyle/>
          <a:p>
            <a:pPr marL="1904" algn="ctr">
              <a:spcBef>
                <a:spcPts val="1115"/>
              </a:spcBef>
            </a:pPr>
            <a:r>
              <a:rPr sz="1400" b="1" dirty="0">
                <a:solidFill>
                  <a:srgbClr val="FFFFFF"/>
                </a:solidFill>
                <a:latin typeface="Arial"/>
                <a:cs typeface="Arial"/>
              </a:rPr>
              <a:t>Manage</a:t>
            </a:r>
            <a:r>
              <a:rPr sz="1400" b="1" spc="-75" dirty="0">
                <a:solidFill>
                  <a:srgbClr val="FFFFFF"/>
                </a:solidFill>
                <a:latin typeface="Arial"/>
                <a:cs typeface="Arial"/>
              </a:rPr>
              <a:t> </a:t>
            </a:r>
            <a:r>
              <a:rPr sz="1400" b="1" spc="-20" dirty="0">
                <a:solidFill>
                  <a:srgbClr val="FFFFFF"/>
                </a:solidFill>
                <a:latin typeface="Arial"/>
                <a:cs typeface="Arial"/>
              </a:rPr>
              <a:t>Test</a:t>
            </a:r>
            <a:r>
              <a:rPr sz="1400" b="1" spc="-45" dirty="0">
                <a:solidFill>
                  <a:srgbClr val="FFFFFF"/>
                </a:solidFill>
                <a:latin typeface="Arial"/>
                <a:cs typeface="Arial"/>
              </a:rPr>
              <a:t> </a:t>
            </a:r>
            <a:r>
              <a:rPr sz="1400" b="1" dirty="0">
                <a:solidFill>
                  <a:srgbClr val="FFFFFF"/>
                </a:solidFill>
                <a:latin typeface="Arial"/>
                <a:cs typeface="Arial"/>
              </a:rPr>
              <a:t>Data</a:t>
            </a:r>
            <a:r>
              <a:rPr sz="1400" b="1" spc="-45" dirty="0">
                <a:solidFill>
                  <a:srgbClr val="FFFFFF"/>
                </a:solidFill>
                <a:latin typeface="Arial"/>
                <a:cs typeface="Arial"/>
              </a:rPr>
              <a:t> </a:t>
            </a:r>
            <a:r>
              <a:rPr sz="1400" b="1" spc="-10" dirty="0">
                <a:solidFill>
                  <a:srgbClr val="FFFFFF"/>
                </a:solidFill>
                <a:latin typeface="Arial"/>
                <a:cs typeface="Arial"/>
              </a:rPr>
              <a:t>Queues</a:t>
            </a:r>
            <a:endParaRPr sz="1400">
              <a:latin typeface="Arial"/>
              <a:cs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8204" y="272857"/>
            <a:ext cx="7378683" cy="449462"/>
          </a:xfrm>
          <a:prstGeom prst="rect">
            <a:avLst/>
          </a:prstGeom>
        </p:spPr>
        <p:txBody>
          <a:bodyPr vert="horz" wrap="square" lIns="0" tIns="76815" rIns="0" bIns="0" rtlCol="0" anchor="t">
            <a:spAutoFit/>
          </a:bodyPr>
          <a:lstStyle/>
          <a:p>
            <a:pPr marL="12696" marR="5078">
              <a:lnSpc>
                <a:spcPts val="2859"/>
              </a:lnSpc>
              <a:spcBef>
                <a:spcPts val="605"/>
              </a:spcBef>
            </a:pPr>
            <a:r>
              <a:rPr lang="en-US" sz="2799" spc="-65" dirty="0">
                <a:solidFill>
                  <a:srgbClr val="000000"/>
                </a:solidFill>
              </a:rPr>
              <a:t>Integration With Data Services</a:t>
            </a:r>
            <a:endParaRPr sz="2799" dirty="0"/>
          </a:p>
        </p:txBody>
      </p:sp>
      <p:sp>
        <p:nvSpPr>
          <p:cNvPr id="4" name="TextBox 3">
            <a:extLst>
              <a:ext uri="{FF2B5EF4-FFF2-40B4-BE49-F238E27FC236}">
                <a16:creationId xmlns:a16="http://schemas.microsoft.com/office/drawing/2014/main" id="{20942302-6B1E-F981-1C09-868552D569B4}"/>
              </a:ext>
            </a:extLst>
          </p:cNvPr>
          <p:cNvSpPr txBox="1"/>
          <p:nvPr/>
        </p:nvSpPr>
        <p:spPr>
          <a:xfrm>
            <a:off x="425401" y="1140589"/>
            <a:ext cx="11338021" cy="1477328"/>
          </a:xfrm>
          <a:prstGeom prst="rect">
            <a:avLst/>
          </a:prstGeom>
          <a:noFill/>
        </p:spPr>
        <p:txBody>
          <a:bodyPr wrap="square">
            <a:spAutoFit/>
          </a:bodyPr>
          <a:lstStyle/>
          <a:p>
            <a:r>
              <a:rPr lang="en-US" b="0" i="0" dirty="0">
                <a:solidFill>
                  <a:srgbClr val="131D40"/>
                </a:solidFill>
                <a:effectLst/>
                <a:latin typeface="Open Sans" panose="020B0606030504020204" pitchFamily="34" charset="0"/>
              </a:rPr>
              <a:t>The </a:t>
            </a:r>
            <a:r>
              <a:rPr lang="en-US" b="0" i="0" u="none" strike="noStrike" dirty="0">
                <a:solidFill>
                  <a:srgbClr val="0088CC"/>
                </a:solidFill>
                <a:effectLst/>
                <a:latin typeface="Inter"/>
                <a:hlinkClick r:id="rId3"/>
              </a:rPr>
              <a:t>UiPath Data Service</a:t>
            </a:r>
            <a:r>
              <a:rPr lang="en-US" b="0" i="0" dirty="0">
                <a:solidFill>
                  <a:srgbClr val="131D40"/>
                </a:solidFill>
                <a:effectLst/>
                <a:latin typeface="Open Sans" panose="020B0606030504020204" pitchFamily="34" charset="0"/>
              </a:rPr>
              <a:t> enables you to consolidate and maintain data variations for your test cases. Instead of storing them in Excel files, simply create entities to store the inputs for your test case, and the results you expect for them. What's more, you can add data variations to entities at any time, without needing to update and re-publish your test case! Finally, with advanced access control capabilities, you can control who in your organization can add, edit, and delete data variations.</a:t>
            </a:r>
            <a:endParaRPr lang="en-US" dirty="0"/>
          </a:p>
        </p:txBody>
      </p:sp>
      <p:pic>
        <p:nvPicPr>
          <p:cNvPr id="8" name="Picture 7">
            <a:extLst>
              <a:ext uri="{FF2B5EF4-FFF2-40B4-BE49-F238E27FC236}">
                <a16:creationId xmlns:a16="http://schemas.microsoft.com/office/drawing/2014/main" id="{1D6C2163-34F5-29EA-9CE6-1F996463489D}"/>
              </a:ext>
            </a:extLst>
          </p:cNvPr>
          <p:cNvPicPr>
            <a:picLocks noChangeAspect="1"/>
          </p:cNvPicPr>
          <p:nvPr/>
        </p:nvPicPr>
        <p:blipFill>
          <a:blip r:embed="rId4"/>
          <a:stretch>
            <a:fillRect/>
          </a:stretch>
        </p:blipFill>
        <p:spPr>
          <a:xfrm>
            <a:off x="368204" y="2849434"/>
            <a:ext cx="5467350" cy="1390650"/>
          </a:xfrm>
          <a:prstGeom prst="rect">
            <a:avLst/>
          </a:prstGeom>
        </p:spPr>
      </p:pic>
    </p:spTree>
    <p:extLst>
      <p:ext uri="{BB962C8B-B14F-4D97-AF65-F5344CB8AC3E}">
        <p14:creationId xmlns:p14="http://schemas.microsoft.com/office/powerpoint/2010/main" val="490586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8204" y="272857"/>
            <a:ext cx="7378683" cy="449462"/>
          </a:xfrm>
          <a:prstGeom prst="rect">
            <a:avLst/>
          </a:prstGeom>
        </p:spPr>
        <p:txBody>
          <a:bodyPr vert="horz" wrap="square" lIns="0" tIns="76815" rIns="0" bIns="0" rtlCol="0" anchor="t">
            <a:spAutoFit/>
          </a:bodyPr>
          <a:lstStyle/>
          <a:p>
            <a:pPr marL="12696" marR="5078">
              <a:lnSpc>
                <a:spcPts val="2859"/>
              </a:lnSpc>
              <a:spcBef>
                <a:spcPts val="605"/>
              </a:spcBef>
            </a:pPr>
            <a:r>
              <a:rPr lang="en-US" sz="2799" spc="-65" dirty="0">
                <a:solidFill>
                  <a:srgbClr val="000000"/>
                </a:solidFill>
              </a:rPr>
              <a:t>Activity Coverage</a:t>
            </a:r>
            <a:endParaRPr sz="2799" dirty="0"/>
          </a:p>
        </p:txBody>
      </p:sp>
      <p:pic>
        <p:nvPicPr>
          <p:cNvPr id="3" name="ActivityCoverage">
            <a:hlinkClick r:id="" action="ppaction://media"/>
            <a:extLst>
              <a:ext uri="{FF2B5EF4-FFF2-40B4-BE49-F238E27FC236}">
                <a16:creationId xmlns:a16="http://schemas.microsoft.com/office/drawing/2014/main" id="{8C686692-487D-546C-FE42-79476E118DB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68204" y="1056141"/>
            <a:ext cx="7233103" cy="5687479"/>
          </a:xfrm>
          <a:prstGeom prst="rect">
            <a:avLst/>
          </a:prstGeom>
        </p:spPr>
      </p:pic>
      <p:pic>
        <p:nvPicPr>
          <p:cNvPr id="6" name="Picture 5">
            <a:extLst>
              <a:ext uri="{FF2B5EF4-FFF2-40B4-BE49-F238E27FC236}">
                <a16:creationId xmlns:a16="http://schemas.microsoft.com/office/drawing/2014/main" id="{5661B12C-ECAB-E331-671F-D275325DD9AD}"/>
              </a:ext>
            </a:extLst>
          </p:cNvPr>
          <p:cNvPicPr>
            <a:picLocks noChangeAspect="1"/>
          </p:cNvPicPr>
          <p:nvPr/>
        </p:nvPicPr>
        <p:blipFill>
          <a:blip r:embed="rId6"/>
          <a:stretch>
            <a:fillRect/>
          </a:stretch>
        </p:blipFill>
        <p:spPr>
          <a:xfrm>
            <a:off x="7743921" y="1056141"/>
            <a:ext cx="4076700" cy="1409700"/>
          </a:xfrm>
          <a:prstGeom prst="rect">
            <a:avLst/>
          </a:prstGeom>
        </p:spPr>
      </p:pic>
    </p:spTree>
    <p:extLst>
      <p:ext uri="{BB962C8B-B14F-4D97-AF65-F5344CB8AC3E}">
        <p14:creationId xmlns:p14="http://schemas.microsoft.com/office/powerpoint/2010/main" val="4107266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105BD427-C160-404A-BBEC-736B2A7C60B4}"/>
              </a:ext>
            </a:extLst>
          </p:cNvPr>
          <p:cNvSpPr txBox="1">
            <a:spLocks/>
          </p:cNvSpPr>
          <p:nvPr/>
        </p:nvSpPr>
        <p:spPr>
          <a:xfrm>
            <a:off x="146504" y="236883"/>
            <a:ext cx="10031166" cy="745584"/>
          </a:xfrm>
          <a:prstGeom prst="rect">
            <a:avLst/>
          </a:prstGeom>
        </p:spPr>
        <p:txBody>
          <a:bodyPr vert="horz" lIns="0" tIns="0" rIns="0" bIns="0" rtlCol="0" anchor="t"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r>
              <a:rPr lang="en-GB" sz="4000" dirty="0">
                <a:solidFill>
                  <a:srgbClr val="FA4616"/>
                </a:solidFill>
              </a:rPr>
              <a:t>About today’s UiPath developer meeting:</a:t>
            </a:r>
          </a:p>
        </p:txBody>
      </p:sp>
      <p:sp>
        <p:nvSpPr>
          <p:cNvPr id="3" name="Title 3">
            <a:extLst>
              <a:ext uri="{FF2B5EF4-FFF2-40B4-BE49-F238E27FC236}">
                <a16:creationId xmlns:a16="http://schemas.microsoft.com/office/drawing/2014/main" id="{4844C714-389A-4364-9981-2939DAC26548}"/>
              </a:ext>
            </a:extLst>
          </p:cNvPr>
          <p:cNvSpPr txBox="1">
            <a:spLocks/>
          </p:cNvSpPr>
          <p:nvPr/>
        </p:nvSpPr>
        <p:spPr>
          <a:xfrm>
            <a:off x="226017" y="1054646"/>
            <a:ext cx="10646978" cy="745584"/>
          </a:xfrm>
          <a:prstGeom prst="rect">
            <a:avLst/>
          </a:prstGeom>
        </p:spPr>
        <p:txBody>
          <a:bodyPr vert="horz" lIns="0" tIns="0" rIns="0" bIns="0" rtlCol="0" anchor="t"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pPr marL="457200" indent="-457200">
              <a:buClr>
                <a:schemeClr val="accent1"/>
              </a:buClr>
              <a:buFont typeface="Arial" panose="020B0604020202020204" pitchFamily="34" charset="0"/>
              <a:buChar char="•"/>
            </a:pPr>
            <a:r>
              <a:rPr lang="en-GB" b="0" dirty="0"/>
              <a:t>AMER Developer Community sessions</a:t>
            </a:r>
          </a:p>
          <a:p>
            <a:pPr marL="457200" indent="-457200">
              <a:buClr>
                <a:schemeClr val="accent1"/>
              </a:buClr>
              <a:buFont typeface="Arial" panose="020B0604020202020204" pitchFamily="34" charset="0"/>
              <a:buChar char="•"/>
            </a:pPr>
            <a:endParaRPr lang="en-GB" b="0" dirty="0"/>
          </a:p>
          <a:p>
            <a:pPr marL="457200" indent="-457200">
              <a:buClr>
                <a:schemeClr val="accent1"/>
              </a:buClr>
              <a:buFont typeface="Arial" panose="020B0604020202020204" pitchFamily="34" charset="0"/>
              <a:buChar char="•"/>
            </a:pPr>
            <a:r>
              <a:rPr lang="en-GB" b="0" dirty="0"/>
              <a:t>Managed by UiPath MVPs in Canada, Latin America &amp; USA</a:t>
            </a:r>
          </a:p>
          <a:p>
            <a:pPr marL="457200" indent="-457200">
              <a:buClr>
                <a:schemeClr val="accent1"/>
              </a:buClr>
              <a:buFont typeface="Arial" panose="020B0604020202020204" pitchFamily="34" charset="0"/>
              <a:buChar char="•"/>
            </a:pPr>
            <a:endParaRPr lang="en-GB" b="0" dirty="0"/>
          </a:p>
          <a:p>
            <a:pPr marL="457200" indent="-457200">
              <a:buClr>
                <a:schemeClr val="accent1"/>
              </a:buClr>
              <a:buFont typeface="Arial" panose="020B0604020202020204" pitchFamily="34" charset="0"/>
              <a:buChar char="•"/>
            </a:pPr>
            <a:r>
              <a:rPr lang="en-GB" b="0" dirty="0"/>
              <a:t>You are encouraged to network with MVPs and share your LinkedIn in the chat box. We want to get to know you</a:t>
            </a:r>
          </a:p>
          <a:p>
            <a:pPr marL="457200" indent="-457200">
              <a:buClr>
                <a:schemeClr val="accent1"/>
              </a:buClr>
              <a:buFont typeface="Arial" panose="020B0604020202020204" pitchFamily="34" charset="0"/>
              <a:buChar char="•"/>
            </a:pPr>
            <a:endParaRPr lang="en-GB" b="0" dirty="0"/>
          </a:p>
          <a:p>
            <a:pPr marL="457200" indent="-457200">
              <a:buClr>
                <a:schemeClr val="accent1"/>
              </a:buClr>
              <a:buFont typeface="Arial" panose="020B0604020202020204" pitchFamily="34" charset="0"/>
              <a:buChar char="•"/>
            </a:pPr>
            <a:r>
              <a:rPr lang="en-GB" b="0" dirty="0"/>
              <a:t>These sessions are for you to engage with us on topics that interest you or that you want to share with the UiPath Developer Community</a:t>
            </a:r>
          </a:p>
          <a:p>
            <a:pPr marL="457200" indent="-457200">
              <a:buClr>
                <a:schemeClr val="accent1"/>
              </a:buClr>
              <a:buFont typeface="Arial" panose="020B0604020202020204" pitchFamily="34" charset="0"/>
              <a:buChar char="•"/>
            </a:pPr>
            <a:endParaRPr lang="en-GB" b="0" dirty="0"/>
          </a:p>
          <a:p>
            <a:pPr marL="457200" indent="-457200">
              <a:buClr>
                <a:schemeClr val="accent1"/>
              </a:buClr>
              <a:buFont typeface="Arial" panose="020B0604020202020204" pitchFamily="34" charset="0"/>
              <a:buChar char="•"/>
            </a:pPr>
            <a:r>
              <a:rPr lang="en-GB" b="0" dirty="0"/>
              <a:t>Please use the chat to place questions until Q&amp;A </a:t>
            </a:r>
          </a:p>
          <a:p>
            <a:pPr marL="457200" indent="-457200">
              <a:buClr>
                <a:schemeClr val="accent1"/>
              </a:buClr>
              <a:buFont typeface="Arial" panose="020B0604020202020204" pitchFamily="34" charset="0"/>
              <a:buChar char="•"/>
            </a:pPr>
            <a:endParaRPr lang="en-GB" b="0" dirty="0"/>
          </a:p>
          <a:p>
            <a:pPr marL="457200" indent="-457200">
              <a:buClr>
                <a:schemeClr val="accent1"/>
              </a:buClr>
              <a:buFont typeface="Arial" panose="020B0604020202020204" pitchFamily="34" charset="0"/>
              <a:buChar char="•"/>
            </a:pPr>
            <a:r>
              <a:rPr lang="en-GB" b="0" dirty="0"/>
              <a:t>If you have any topics that you want us to cover, please email </a:t>
            </a:r>
            <a:r>
              <a:rPr lang="en-GB" b="0" dirty="0">
                <a:solidFill>
                  <a:schemeClr val="accent1"/>
                </a:solidFill>
              </a:rPr>
              <a:t>diana.gray@uipath.com</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endParaRPr lang="en-GB" dirty="0"/>
          </a:p>
        </p:txBody>
      </p:sp>
    </p:spTree>
    <p:extLst>
      <p:ext uri="{BB962C8B-B14F-4D97-AF65-F5344CB8AC3E}">
        <p14:creationId xmlns:p14="http://schemas.microsoft.com/office/powerpoint/2010/main" val="725693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57488" y="1771291"/>
            <a:ext cx="11783801" cy="3943593"/>
            <a:chOff x="257556" y="1770859"/>
            <a:chExt cx="11786870" cy="3944620"/>
          </a:xfrm>
        </p:grpSpPr>
        <p:pic>
          <p:nvPicPr>
            <p:cNvPr id="3" name="object 3"/>
            <p:cNvPicPr/>
            <p:nvPr/>
          </p:nvPicPr>
          <p:blipFill>
            <a:blip r:embed="rId2" cstate="print"/>
            <a:stretch>
              <a:fillRect/>
            </a:stretch>
          </p:blipFill>
          <p:spPr>
            <a:xfrm>
              <a:off x="257556" y="2278379"/>
              <a:ext cx="4227576" cy="3346704"/>
            </a:xfrm>
            <a:prstGeom prst="rect">
              <a:avLst/>
            </a:prstGeom>
          </p:spPr>
        </p:pic>
        <p:pic>
          <p:nvPicPr>
            <p:cNvPr id="4" name="object 4"/>
            <p:cNvPicPr/>
            <p:nvPr/>
          </p:nvPicPr>
          <p:blipFill>
            <a:blip r:embed="rId3" cstate="print"/>
            <a:stretch>
              <a:fillRect/>
            </a:stretch>
          </p:blipFill>
          <p:spPr>
            <a:xfrm>
              <a:off x="4849364" y="1770859"/>
              <a:ext cx="7194811" cy="3944154"/>
            </a:xfrm>
            <a:prstGeom prst="rect">
              <a:avLst/>
            </a:prstGeom>
          </p:spPr>
        </p:pic>
        <p:pic>
          <p:nvPicPr>
            <p:cNvPr id="5" name="object 5"/>
            <p:cNvPicPr/>
            <p:nvPr/>
          </p:nvPicPr>
          <p:blipFill>
            <a:blip r:embed="rId4" cstate="print"/>
            <a:stretch>
              <a:fillRect/>
            </a:stretch>
          </p:blipFill>
          <p:spPr>
            <a:xfrm>
              <a:off x="4966715" y="1856231"/>
              <a:ext cx="6964680" cy="3768852"/>
            </a:xfrm>
            <a:prstGeom prst="rect">
              <a:avLst/>
            </a:prstGeom>
          </p:spPr>
        </p:pic>
        <p:sp>
          <p:nvSpPr>
            <p:cNvPr id="6" name="object 6"/>
            <p:cNvSpPr/>
            <p:nvPr/>
          </p:nvSpPr>
          <p:spPr>
            <a:xfrm>
              <a:off x="4485132" y="3543300"/>
              <a:ext cx="457200" cy="577850"/>
            </a:xfrm>
            <a:custGeom>
              <a:avLst/>
              <a:gdLst/>
              <a:ahLst/>
              <a:cxnLst/>
              <a:rect l="l" t="t" r="r" b="b"/>
              <a:pathLst>
                <a:path w="457200" h="577850">
                  <a:moveTo>
                    <a:pt x="228600" y="0"/>
                  </a:moveTo>
                  <a:lnTo>
                    <a:pt x="228600" y="144399"/>
                  </a:lnTo>
                  <a:lnTo>
                    <a:pt x="0" y="144399"/>
                  </a:lnTo>
                  <a:lnTo>
                    <a:pt x="0" y="433197"/>
                  </a:lnTo>
                  <a:lnTo>
                    <a:pt x="228600" y="433197"/>
                  </a:lnTo>
                  <a:lnTo>
                    <a:pt x="228600" y="577595"/>
                  </a:lnTo>
                  <a:lnTo>
                    <a:pt x="457200" y="288798"/>
                  </a:lnTo>
                  <a:lnTo>
                    <a:pt x="228600" y="0"/>
                  </a:lnTo>
                  <a:close/>
                </a:path>
              </a:pathLst>
            </a:custGeom>
            <a:solidFill>
              <a:srgbClr val="0067DF"/>
            </a:solidFill>
          </p:spPr>
          <p:txBody>
            <a:bodyPr wrap="square" lIns="0" tIns="0" rIns="0" bIns="0" rtlCol="0"/>
            <a:lstStyle/>
            <a:p>
              <a:endParaRPr sz="1799"/>
            </a:p>
          </p:txBody>
        </p:sp>
      </p:grpSp>
      <p:sp>
        <p:nvSpPr>
          <p:cNvPr id="7" name="object 7"/>
          <p:cNvSpPr txBox="1">
            <a:spLocks noGrp="1"/>
          </p:cNvSpPr>
          <p:nvPr>
            <p:ph type="title"/>
          </p:nvPr>
        </p:nvSpPr>
        <p:spPr>
          <a:xfrm>
            <a:off x="368204" y="272856"/>
            <a:ext cx="7508189" cy="713554"/>
          </a:xfrm>
          <a:prstGeom prst="rect">
            <a:avLst/>
          </a:prstGeom>
        </p:spPr>
        <p:txBody>
          <a:bodyPr vert="horz" wrap="square" lIns="0" tIns="12062" rIns="0" bIns="0" rtlCol="0" anchor="t">
            <a:spAutoFit/>
          </a:bodyPr>
          <a:lstStyle/>
          <a:p>
            <a:pPr marL="12696">
              <a:lnSpc>
                <a:spcPts val="3189"/>
              </a:lnSpc>
              <a:spcBef>
                <a:spcPts val="95"/>
              </a:spcBef>
            </a:pPr>
            <a:r>
              <a:rPr sz="2799" spc="-55" dirty="0">
                <a:solidFill>
                  <a:srgbClr val="000000"/>
                </a:solidFill>
              </a:rPr>
              <a:t>Define</a:t>
            </a:r>
            <a:r>
              <a:rPr sz="2799" spc="-130" dirty="0">
                <a:solidFill>
                  <a:srgbClr val="000000"/>
                </a:solidFill>
              </a:rPr>
              <a:t> </a:t>
            </a:r>
            <a:r>
              <a:rPr sz="2799" spc="-25" dirty="0">
                <a:solidFill>
                  <a:srgbClr val="000000"/>
                </a:solidFill>
              </a:rPr>
              <a:t>and</a:t>
            </a:r>
            <a:r>
              <a:rPr sz="2799" spc="-130" dirty="0">
                <a:solidFill>
                  <a:srgbClr val="000000"/>
                </a:solidFill>
              </a:rPr>
              <a:t> </a:t>
            </a:r>
            <a:r>
              <a:rPr sz="2799" dirty="0">
                <a:solidFill>
                  <a:srgbClr val="000000"/>
                </a:solidFill>
              </a:rPr>
              <a:t>enforce</a:t>
            </a:r>
            <a:r>
              <a:rPr sz="2799" spc="-130" dirty="0">
                <a:solidFill>
                  <a:srgbClr val="000000"/>
                </a:solidFill>
              </a:rPr>
              <a:t> </a:t>
            </a:r>
            <a:r>
              <a:rPr sz="2799" spc="-40" dirty="0">
                <a:solidFill>
                  <a:srgbClr val="000000"/>
                </a:solidFill>
              </a:rPr>
              <a:t>test</a:t>
            </a:r>
            <a:r>
              <a:rPr sz="2799" spc="-135" dirty="0">
                <a:solidFill>
                  <a:srgbClr val="000000"/>
                </a:solidFill>
              </a:rPr>
              <a:t> </a:t>
            </a:r>
            <a:r>
              <a:rPr sz="2799" spc="-55" dirty="0">
                <a:solidFill>
                  <a:srgbClr val="000000"/>
                </a:solidFill>
              </a:rPr>
              <a:t>automation</a:t>
            </a:r>
            <a:r>
              <a:rPr sz="2799" spc="-130" dirty="0">
                <a:solidFill>
                  <a:srgbClr val="000000"/>
                </a:solidFill>
              </a:rPr>
              <a:t> </a:t>
            </a:r>
            <a:r>
              <a:rPr sz="2799" spc="-10" dirty="0">
                <a:solidFill>
                  <a:srgbClr val="000000"/>
                </a:solidFill>
              </a:rPr>
              <a:t>standards</a:t>
            </a:r>
            <a:endParaRPr sz="2799"/>
          </a:p>
          <a:p>
            <a:pPr marL="12696">
              <a:lnSpc>
                <a:spcPts val="2229"/>
              </a:lnSpc>
            </a:pPr>
            <a:r>
              <a:rPr sz="1999" i="1" dirty="0">
                <a:solidFill>
                  <a:srgbClr val="000000"/>
                </a:solidFill>
              </a:rPr>
              <a:t>Ensure</a:t>
            </a:r>
            <a:r>
              <a:rPr sz="1999" i="1" spc="-100" dirty="0">
                <a:solidFill>
                  <a:srgbClr val="000000"/>
                </a:solidFill>
              </a:rPr>
              <a:t> </a:t>
            </a:r>
            <a:r>
              <a:rPr sz="1999" i="1" dirty="0">
                <a:solidFill>
                  <a:srgbClr val="000000"/>
                </a:solidFill>
              </a:rPr>
              <a:t>testing</a:t>
            </a:r>
            <a:r>
              <a:rPr sz="1999" i="1" spc="-95" dirty="0">
                <a:solidFill>
                  <a:srgbClr val="000000"/>
                </a:solidFill>
              </a:rPr>
              <a:t> </a:t>
            </a:r>
            <a:r>
              <a:rPr sz="1999" i="1" dirty="0">
                <a:solidFill>
                  <a:srgbClr val="000000"/>
                </a:solidFill>
              </a:rPr>
              <a:t>standards</a:t>
            </a:r>
            <a:r>
              <a:rPr sz="1999" i="1" spc="-100" dirty="0">
                <a:solidFill>
                  <a:srgbClr val="000000"/>
                </a:solidFill>
              </a:rPr>
              <a:t> </a:t>
            </a:r>
            <a:r>
              <a:rPr sz="1999" i="1" spc="-35" dirty="0">
                <a:solidFill>
                  <a:srgbClr val="000000"/>
                </a:solidFill>
              </a:rPr>
              <a:t>are</a:t>
            </a:r>
            <a:r>
              <a:rPr sz="1999" i="1" spc="-85" dirty="0">
                <a:solidFill>
                  <a:srgbClr val="000000"/>
                </a:solidFill>
              </a:rPr>
              <a:t> </a:t>
            </a:r>
            <a:r>
              <a:rPr sz="1999" i="1" spc="-10" dirty="0">
                <a:solidFill>
                  <a:srgbClr val="000000"/>
                </a:solidFill>
              </a:rPr>
              <a:t>enforced</a:t>
            </a:r>
            <a:endParaRPr sz="1999"/>
          </a:p>
        </p:txBody>
      </p:sp>
      <p:sp>
        <p:nvSpPr>
          <p:cNvPr id="8" name="object 8"/>
          <p:cNvSpPr txBox="1"/>
          <p:nvPr/>
        </p:nvSpPr>
        <p:spPr>
          <a:xfrm>
            <a:off x="257488" y="5789061"/>
            <a:ext cx="4226729" cy="357697"/>
          </a:xfrm>
          <a:prstGeom prst="rect">
            <a:avLst/>
          </a:prstGeom>
          <a:solidFill>
            <a:srgbClr val="0067DF"/>
          </a:solidFill>
        </p:spPr>
        <p:txBody>
          <a:bodyPr vert="horz" wrap="square" lIns="0" tIns="140933" rIns="0" bIns="0" rtlCol="0">
            <a:spAutoFit/>
          </a:bodyPr>
          <a:lstStyle/>
          <a:p>
            <a:pPr marL="1242957">
              <a:spcBef>
                <a:spcPts val="1110"/>
              </a:spcBef>
            </a:pPr>
            <a:r>
              <a:rPr sz="1400" b="1" dirty="0">
                <a:solidFill>
                  <a:srgbClr val="FFFFFF"/>
                </a:solidFill>
                <a:latin typeface="Arial"/>
                <a:cs typeface="Arial"/>
              </a:rPr>
              <a:t>Define</a:t>
            </a:r>
            <a:r>
              <a:rPr sz="1400" b="1" spc="-45" dirty="0">
                <a:solidFill>
                  <a:srgbClr val="FFFFFF"/>
                </a:solidFill>
                <a:latin typeface="Arial"/>
                <a:cs typeface="Arial"/>
              </a:rPr>
              <a:t> </a:t>
            </a:r>
            <a:r>
              <a:rPr sz="1400" b="1" spc="-20" dirty="0">
                <a:solidFill>
                  <a:srgbClr val="FFFFFF"/>
                </a:solidFill>
                <a:latin typeface="Arial"/>
                <a:cs typeface="Arial"/>
              </a:rPr>
              <a:t>Testing</a:t>
            </a:r>
            <a:r>
              <a:rPr sz="1400" b="1" spc="-40" dirty="0">
                <a:solidFill>
                  <a:srgbClr val="FFFFFF"/>
                </a:solidFill>
                <a:latin typeface="Arial"/>
                <a:cs typeface="Arial"/>
              </a:rPr>
              <a:t> </a:t>
            </a:r>
            <a:r>
              <a:rPr sz="1400" b="1" spc="-20" dirty="0">
                <a:solidFill>
                  <a:srgbClr val="FFFFFF"/>
                </a:solidFill>
                <a:latin typeface="Arial"/>
                <a:cs typeface="Arial"/>
              </a:rPr>
              <a:t>Rules</a:t>
            </a:r>
            <a:endParaRPr sz="1400">
              <a:latin typeface="Arial"/>
              <a:cs typeface="Arial"/>
            </a:endParaRPr>
          </a:p>
        </p:txBody>
      </p:sp>
      <p:sp>
        <p:nvSpPr>
          <p:cNvPr id="9" name="object 9"/>
          <p:cNvSpPr txBox="1"/>
          <p:nvPr/>
        </p:nvSpPr>
        <p:spPr>
          <a:xfrm>
            <a:off x="4965421" y="5789061"/>
            <a:ext cx="6962866" cy="357697"/>
          </a:xfrm>
          <a:prstGeom prst="rect">
            <a:avLst/>
          </a:prstGeom>
          <a:solidFill>
            <a:srgbClr val="F94616"/>
          </a:solidFill>
        </p:spPr>
        <p:txBody>
          <a:bodyPr vert="horz" wrap="square" lIns="0" tIns="140933" rIns="0" bIns="0" rtlCol="0">
            <a:spAutoFit/>
          </a:bodyPr>
          <a:lstStyle/>
          <a:p>
            <a:pPr algn="ctr">
              <a:spcBef>
                <a:spcPts val="1110"/>
              </a:spcBef>
            </a:pPr>
            <a:r>
              <a:rPr sz="1400" b="1" dirty="0">
                <a:solidFill>
                  <a:srgbClr val="FFFFFF"/>
                </a:solidFill>
                <a:latin typeface="Arial"/>
                <a:cs typeface="Arial"/>
              </a:rPr>
              <a:t>Enforce</a:t>
            </a:r>
            <a:r>
              <a:rPr sz="1400" b="1" spc="-60" dirty="0">
                <a:solidFill>
                  <a:srgbClr val="FFFFFF"/>
                </a:solidFill>
                <a:latin typeface="Arial"/>
                <a:cs typeface="Arial"/>
              </a:rPr>
              <a:t> </a:t>
            </a:r>
            <a:r>
              <a:rPr sz="1400" b="1" spc="-10" dirty="0">
                <a:solidFill>
                  <a:srgbClr val="FFFFFF"/>
                </a:solidFill>
                <a:latin typeface="Arial"/>
                <a:cs typeface="Arial"/>
              </a:rPr>
              <a:t>Rules</a:t>
            </a:r>
            <a:r>
              <a:rPr sz="1400" b="1" spc="-90" dirty="0">
                <a:solidFill>
                  <a:srgbClr val="FFFFFF"/>
                </a:solidFill>
                <a:latin typeface="Arial"/>
                <a:cs typeface="Arial"/>
              </a:rPr>
              <a:t> </a:t>
            </a:r>
            <a:r>
              <a:rPr sz="1400" b="1" dirty="0">
                <a:solidFill>
                  <a:srgbClr val="FFFFFF"/>
                </a:solidFill>
                <a:latin typeface="Arial"/>
                <a:cs typeface="Arial"/>
              </a:rPr>
              <a:t>According</a:t>
            </a:r>
            <a:r>
              <a:rPr sz="1400" b="1" spc="-15" dirty="0">
                <a:solidFill>
                  <a:srgbClr val="FFFFFF"/>
                </a:solidFill>
                <a:latin typeface="Arial"/>
                <a:cs typeface="Arial"/>
              </a:rPr>
              <a:t> </a:t>
            </a:r>
            <a:r>
              <a:rPr sz="1400" b="1" dirty="0">
                <a:solidFill>
                  <a:srgbClr val="FFFFFF"/>
                </a:solidFill>
                <a:latin typeface="Arial"/>
                <a:cs typeface="Arial"/>
              </a:rPr>
              <a:t>to</a:t>
            </a:r>
            <a:r>
              <a:rPr sz="1400" b="1" spc="-55" dirty="0">
                <a:solidFill>
                  <a:srgbClr val="FFFFFF"/>
                </a:solidFill>
                <a:latin typeface="Arial"/>
                <a:cs typeface="Arial"/>
              </a:rPr>
              <a:t> </a:t>
            </a:r>
            <a:r>
              <a:rPr sz="1400" b="1" dirty="0">
                <a:solidFill>
                  <a:srgbClr val="FFFFFF"/>
                </a:solidFill>
                <a:latin typeface="Arial"/>
                <a:cs typeface="Arial"/>
              </a:rPr>
              <a:t>your</a:t>
            </a:r>
            <a:r>
              <a:rPr sz="1400" b="1" spc="15" dirty="0">
                <a:solidFill>
                  <a:srgbClr val="FFFFFF"/>
                </a:solidFill>
                <a:latin typeface="Arial"/>
                <a:cs typeface="Arial"/>
              </a:rPr>
              <a:t> </a:t>
            </a:r>
            <a:r>
              <a:rPr sz="1400" b="1" spc="-20" dirty="0">
                <a:solidFill>
                  <a:srgbClr val="FFFFFF"/>
                </a:solidFill>
                <a:latin typeface="Arial"/>
                <a:cs typeface="Arial"/>
              </a:rPr>
              <a:t>Testing</a:t>
            </a:r>
            <a:r>
              <a:rPr sz="1400" b="1" spc="-55" dirty="0">
                <a:solidFill>
                  <a:srgbClr val="FFFFFF"/>
                </a:solidFill>
                <a:latin typeface="Arial"/>
                <a:cs typeface="Arial"/>
              </a:rPr>
              <a:t> </a:t>
            </a:r>
            <a:r>
              <a:rPr sz="1400" b="1" spc="-10" dirty="0">
                <a:solidFill>
                  <a:srgbClr val="FFFFFF"/>
                </a:solidFill>
                <a:latin typeface="Arial"/>
                <a:cs typeface="Arial"/>
              </a:rPr>
              <a:t>Standards</a:t>
            </a:r>
            <a:endParaRPr sz="1400">
              <a:latin typeface="Arial"/>
              <a:cs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8204" y="272857"/>
            <a:ext cx="7378683" cy="814493"/>
          </a:xfrm>
          <a:prstGeom prst="rect">
            <a:avLst/>
          </a:prstGeom>
        </p:spPr>
        <p:txBody>
          <a:bodyPr vert="horz" wrap="square" lIns="0" tIns="76815" rIns="0" bIns="0" rtlCol="0" anchor="t">
            <a:spAutoFit/>
          </a:bodyPr>
          <a:lstStyle/>
          <a:p>
            <a:pPr marL="12696" marR="5078">
              <a:lnSpc>
                <a:spcPts val="2859"/>
              </a:lnSpc>
              <a:spcBef>
                <a:spcPts val="605"/>
              </a:spcBef>
            </a:pPr>
            <a:r>
              <a:rPr sz="2799" spc="-65" dirty="0">
                <a:solidFill>
                  <a:srgbClr val="000000"/>
                </a:solidFill>
              </a:rPr>
              <a:t>UiPath</a:t>
            </a:r>
            <a:r>
              <a:rPr sz="2799" spc="-210" dirty="0">
                <a:solidFill>
                  <a:srgbClr val="000000"/>
                </a:solidFill>
              </a:rPr>
              <a:t> </a:t>
            </a:r>
            <a:r>
              <a:rPr sz="2799" dirty="0">
                <a:solidFill>
                  <a:srgbClr val="F94616"/>
                </a:solidFill>
              </a:rPr>
              <a:t>AI</a:t>
            </a:r>
            <a:r>
              <a:rPr sz="2799" spc="-140" dirty="0">
                <a:solidFill>
                  <a:srgbClr val="F94616"/>
                </a:solidFill>
              </a:rPr>
              <a:t> </a:t>
            </a:r>
            <a:r>
              <a:rPr sz="2799" spc="-55" dirty="0">
                <a:solidFill>
                  <a:srgbClr val="F94616"/>
                </a:solidFill>
              </a:rPr>
              <a:t>Computer</a:t>
            </a:r>
            <a:r>
              <a:rPr sz="2799" spc="-100" dirty="0">
                <a:solidFill>
                  <a:srgbClr val="F94616"/>
                </a:solidFill>
              </a:rPr>
              <a:t> </a:t>
            </a:r>
            <a:r>
              <a:rPr sz="2799" spc="-70" dirty="0">
                <a:solidFill>
                  <a:srgbClr val="F94616"/>
                </a:solidFill>
              </a:rPr>
              <a:t>Vision™</a:t>
            </a:r>
            <a:r>
              <a:rPr sz="2799" spc="-125" dirty="0">
                <a:solidFill>
                  <a:srgbClr val="F94616"/>
                </a:solidFill>
              </a:rPr>
              <a:t> </a:t>
            </a:r>
            <a:r>
              <a:rPr sz="2799" dirty="0">
                <a:solidFill>
                  <a:srgbClr val="000000"/>
                </a:solidFill>
              </a:rPr>
              <a:t>enables</a:t>
            </a:r>
            <a:r>
              <a:rPr sz="2799" spc="-110" dirty="0">
                <a:solidFill>
                  <a:srgbClr val="000000"/>
                </a:solidFill>
              </a:rPr>
              <a:t> </a:t>
            </a:r>
            <a:r>
              <a:rPr sz="2799" spc="-10" dirty="0">
                <a:solidFill>
                  <a:srgbClr val="000000"/>
                </a:solidFill>
              </a:rPr>
              <a:t>Robots </a:t>
            </a:r>
            <a:r>
              <a:rPr sz="2799" dirty="0">
                <a:solidFill>
                  <a:srgbClr val="000000"/>
                </a:solidFill>
              </a:rPr>
              <a:t>to</a:t>
            </a:r>
            <a:r>
              <a:rPr sz="2799" spc="-145" dirty="0">
                <a:solidFill>
                  <a:srgbClr val="000000"/>
                </a:solidFill>
              </a:rPr>
              <a:t> </a:t>
            </a:r>
            <a:r>
              <a:rPr sz="2799" dirty="0">
                <a:solidFill>
                  <a:srgbClr val="000000"/>
                </a:solidFill>
              </a:rPr>
              <a:t>“see”,</a:t>
            </a:r>
            <a:r>
              <a:rPr sz="2799" spc="-145" dirty="0">
                <a:solidFill>
                  <a:srgbClr val="000000"/>
                </a:solidFill>
              </a:rPr>
              <a:t> </a:t>
            </a:r>
            <a:r>
              <a:rPr sz="2799" spc="-60" dirty="0">
                <a:solidFill>
                  <a:srgbClr val="000000"/>
                </a:solidFill>
              </a:rPr>
              <a:t>understand</a:t>
            </a:r>
            <a:r>
              <a:rPr sz="2799" spc="-110" dirty="0">
                <a:solidFill>
                  <a:srgbClr val="000000"/>
                </a:solidFill>
              </a:rPr>
              <a:t> </a:t>
            </a:r>
            <a:r>
              <a:rPr sz="2799" spc="-40" dirty="0">
                <a:solidFill>
                  <a:srgbClr val="000000"/>
                </a:solidFill>
              </a:rPr>
              <a:t>and</a:t>
            </a:r>
            <a:r>
              <a:rPr sz="2799" spc="-135" dirty="0">
                <a:solidFill>
                  <a:srgbClr val="000000"/>
                </a:solidFill>
              </a:rPr>
              <a:t> </a:t>
            </a:r>
            <a:r>
              <a:rPr sz="2799" spc="-55" dirty="0">
                <a:solidFill>
                  <a:srgbClr val="F94616"/>
                </a:solidFill>
              </a:rPr>
              <a:t>verify</a:t>
            </a:r>
            <a:r>
              <a:rPr sz="2799" spc="-140" dirty="0">
                <a:solidFill>
                  <a:srgbClr val="F94616"/>
                </a:solidFill>
              </a:rPr>
              <a:t> </a:t>
            </a:r>
            <a:r>
              <a:rPr sz="2799" spc="-30" dirty="0">
                <a:solidFill>
                  <a:srgbClr val="000000"/>
                </a:solidFill>
              </a:rPr>
              <a:t>any</a:t>
            </a:r>
            <a:r>
              <a:rPr sz="2799" spc="-114" dirty="0">
                <a:solidFill>
                  <a:srgbClr val="000000"/>
                </a:solidFill>
              </a:rPr>
              <a:t> </a:t>
            </a:r>
            <a:r>
              <a:rPr sz="2799" spc="-10" dirty="0">
                <a:solidFill>
                  <a:srgbClr val="000000"/>
                </a:solidFill>
              </a:rPr>
              <a:t>screen</a:t>
            </a:r>
            <a:endParaRPr sz="2799"/>
          </a:p>
        </p:txBody>
      </p:sp>
      <p:grpSp>
        <p:nvGrpSpPr>
          <p:cNvPr id="3" name="object 3"/>
          <p:cNvGrpSpPr/>
          <p:nvPr/>
        </p:nvGrpSpPr>
        <p:grpSpPr>
          <a:xfrm>
            <a:off x="2809903" y="2603841"/>
            <a:ext cx="6741944" cy="3623635"/>
            <a:chOff x="2810636" y="2603626"/>
            <a:chExt cx="6743700" cy="3624579"/>
          </a:xfrm>
        </p:grpSpPr>
        <p:sp>
          <p:nvSpPr>
            <p:cNvPr id="4" name="object 4"/>
            <p:cNvSpPr/>
            <p:nvPr/>
          </p:nvSpPr>
          <p:spPr>
            <a:xfrm>
              <a:off x="4211066" y="3156711"/>
              <a:ext cx="3024505" cy="3071495"/>
            </a:xfrm>
            <a:custGeom>
              <a:avLst/>
              <a:gdLst/>
              <a:ahLst/>
              <a:cxnLst/>
              <a:rect l="l" t="t" r="r" b="b"/>
              <a:pathLst>
                <a:path w="3024504" h="3071495">
                  <a:moveTo>
                    <a:pt x="31750" y="1329182"/>
                  </a:moveTo>
                  <a:lnTo>
                    <a:pt x="31623" y="1311529"/>
                  </a:lnTo>
                  <a:lnTo>
                    <a:pt x="24638" y="1304417"/>
                  </a:lnTo>
                  <a:lnTo>
                    <a:pt x="7112" y="1304417"/>
                  </a:lnTo>
                  <a:lnTo>
                    <a:pt x="0" y="1311529"/>
                  </a:lnTo>
                  <a:lnTo>
                    <a:pt x="114" y="1329182"/>
                  </a:lnTo>
                  <a:lnTo>
                    <a:pt x="6985" y="1336167"/>
                  </a:lnTo>
                  <a:lnTo>
                    <a:pt x="15875" y="1336294"/>
                  </a:lnTo>
                  <a:lnTo>
                    <a:pt x="24638" y="1336294"/>
                  </a:lnTo>
                  <a:lnTo>
                    <a:pt x="31750" y="1329182"/>
                  </a:lnTo>
                  <a:close/>
                </a:path>
                <a:path w="3024504" h="3071495">
                  <a:moveTo>
                    <a:pt x="31877" y="1248029"/>
                  </a:moveTo>
                  <a:lnTo>
                    <a:pt x="24765" y="1240917"/>
                  </a:lnTo>
                  <a:lnTo>
                    <a:pt x="7239" y="1240917"/>
                  </a:lnTo>
                  <a:lnTo>
                    <a:pt x="127" y="1248029"/>
                  </a:lnTo>
                  <a:lnTo>
                    <a:pt x="127" y="1265682"/>
                  </a:lnTo>
                  <a:lnTo>
                    <a:pt x="7112" y="1272667"/>
                  </a:lnTo>
                  <a:lnTo>
                    <a:pt x="24638" y="1272667"/>
                  </a:lnTo>
                  <a:lnTo>
                    <a:pt x="31750" y="1265682"/>
                  </a:lnTo>
                  <a:lnTo>
                    <a:pt x="31877" y="1248029"/>
                  </a:lnTo>
                  <a:close/>
                </a:path>
                <a:path w="3024504" h="3071495">
                  <a:moveTo>
                    <a:pt x="34163" y="1392047"/>
                  </a:moveTo>
                  <a:lnTo>
                    <a:pt x="33782" y="1383284"/>
                  </a:lnTo>
                  <a:lnTo>
                    <a:pt x="33528" y="1374521"/>
                  </a:lnTo>
                  <a:lnTo>
                    <a:pt x="26162" y="1367663"/>
                  </a:lnTo>
                  <a:lnTo>
                    <a:pt x="17399" y="1367917"/>
                  </a:lnTo>
                  <a:lnTo>
                    <a:pt x="8636" y="1368298"/>
                  </a:lnTo>
                  <a:lnTo>
                    <a:pt x="1778" y="1375664"/>
                  </a:lnTo>
                  <a:lnTo>
                    <a:pt x="2159" y="1384427"/>
                  </a:lnTo>
                  <a:lnTo>
                    <a:pt x="2413" y="1393190"/>
                  </a:lnTo>
                  <a:lnTo>
                    <a:pt x="9779" y="1400048"/>
                  </a:lnTo>
                  <a:lnTo>
                    <a:pt x="18542" y="1399667"/>
                  </a:lnTo>
                  <a:lnTo>
                    <a:pt x="27305" y="1399413"/>
                  </a:lnTo>
                  <a:lnTo>
                    <a:pt x="34163" y="1392047"/>
                  </a:lnTo>
                  <a:close/>
                </a:path>
                <a:path w="3024504" h="3071495">
                  <a:moveTo>
                    <a:pt x="34798" y="1185164"/>
                  </a:moveTo>
                  <a:lnTo>
                    <a:pt x="27940" y="1177798"/>
                  </a:lnTo>
                  <a:lnTo>
                    <a:pt x="19177" y="1177417"/>
                  </a:lnTo>
                  <a:lnTo>
                    <a:pt x="10414" y="1177163"/>
                  </a:lnTo>
                  <a:lnTo>
                    <a:pt x="3048" y="1183894"/>
                  </a:lnTo>
                  <a:lnTo>
                    <a:pt x="2286" y="1201420"/>
                  </a:lnTo>
                  <a:lnTo>
                    <a:pt x="9144" y="1208913"/>
                  </a:lnTo>
                  <a:lnTo>
                    <a:pt x="17907" y="1209167"/>
                  </a:lnTo>
                  <a:lnTo>
                    <a:pt x="26670" y="1209548"/>
                  </a:lnTo>
                  <a:lnTo>
                    <a:pt x="34036" y="1202817"/>
                  </a:lnTo>
                  <a:lnTo>
                    <a:pt x="34798" y="1185164"/>
                  </a:lnTo>
                  <a:close/>
                </a:path>
                <a:path w="3024504" h="3071495">
                  <a:moveTo>
                    <a:pt x="38862" y="1454785"/>
                  </a:moveTo>
                  <a:lnTo>
                    <a:pt x="38100" y="1446022"/>
                  </a:lnTo>
                  <a:lnTo>
                    <a:pt x="37465" y="1437259"/>
                  </a:lnTo>
                  <a:lnTo>
                    <a:pt x="29845" y="1430655"/>
                  </a:lnTo>
                  <a:lnTo>
                    <a:pt x="21082" y="1431417"/>
                  </a:lnTo>
                  <a:lnTo>
                    <a:pt x="12319" y="1432052"/>
                  </a:lnTo>
                  <a:lnTo>
                    <a:pt x="5842" y="1439672"/>
                  </a:lnTo>
                  <a:lnTo>
                    <a:pt x="7112" y="1457198"/>
                  </a:lnTo>
                  <a:lnTo>
                    <a:pt x="14732" y="1463675"/>
                  </a:lnTo>
                  <a:lnTo>
                    <a:pt x="32258" y="1462405"/>
                  </a:lnTo>
                  <a:lnTo>
                    <a:pt x="38862" y="1454785"/>
                  </a:lnTo>
                  <a:close/>
                </a:path>
                <a:path w="3024504" h="3071495">
                  <a:moveTo>
                    <a:pt x="39878" y="1122553"/>
                  </a:moveTo>
                  <a:lnTo>
                    <a:pt x="33401" y="1114933"/>
                  </a:lnTo>
                  <a:lnTo>
                    <a:pt x="15875" y="1113409"/>
                  </a:lnTo>
                  <a:lnTo>
                    <a:pt x="8255" y="1119886"/>
                  </a:lnTo>
                  <a:lnTo>
                    <a:pt x="6731" y="1137412"/>
                  </a:lnTo>
                  <a:lnTo>
                    <a:pt x="13335" y="1145159"/>
                  </a:lnTo>
                  <a:lnTo>
                    <a:pt x="21971" y="1145794"/>
                  </a:lnTo>
                  <a:lnTo>
                    <a:pt x="30734" y="1146556"/>
                  </a:lnTo>
                  <a:lnTo>
                    <a:pt x="38481" y="1140079"/>
                  </a:lnTo>
                  <a:lnTo>
                    <a:pt x="39116" y="1131316"/>
                  </a:lnTo>
                  <a:lnTo>
                    <a:pt x="39878" y="1122553"/>
                  </a:lnTo>
                  <a:close/>
                </a:path>
                <a:path w="3024504" h="3071495">
                  <a:moveTo>
                    <a:pt x="45593" y="1517396"/>
                  </a:moveTo>
                  <a:lnTo>
                    <a:pt x="44577" y="1508633"/>
                  </a:lnTo>
                  <a:lnTo>
                    <a:pt x="43688" y="1499870"/>
                  </a:lnTo>
                  <a:lnTo>
                    <a:pt x="35814" y="1493647"/>
                  </a:lnTo>
                  <a:lnTo>
                    <a:pt x="27051" y="1494663"/>
                  </a:lnTo>
                  <a:lnTo>
                    <a:pt x="18415" y="1495552"/>
                  </a:lnTo>
                  <a:lnTo>
                    <a:pt x="12065" y="1503426"/>
                  </a:lnTo>
                  <a:lnTo>
                    <a:pt x="14097" y="1520825"/>
                  </a:lnTo>
                  <a:lnTo>
                    <a:pt x="21844" y="1527175"/>
                  </a:lnTo>
                  <a:lnTo>
                    <a:pt x="30607" y="1526159"/>
                  </a:lnTo>
                  <a:lnTo>
                    <a:pt x="39370" y="1525270"/>
                  </a:lnTo>
                  <a:lnTo>
                    <a:pt x="45593" y="1517396"/>
                  </a:lnTo>
                  <a:close/>
                </a:path>
                <a:path w="3024504" h="3071495">
                  <a:moveTo>
                    <a:pt x="47117" y="1060069"/>
                  </a:moveTo>
                  <a:lnTo>
                    <a:pt x="40894" y="1052068"/>
                  </a:lnTo>
                  <a:lnTo>
                    <a:pt x="23495" y="1050036"/>
                  </a:lnTo>
                  <a:lnTo>
                    <a:pt x="15621" y="1056259"/>
                  </a:lnTo>
                  <a:lnTo>
                    <a:pt x="14605" y="1064895"/>
                  </a:lnTo>
                  <a:lnTo>
                    <a:pt x="14605" y="1065022"/>
                  </a:lnTo>
                  <a:lnTo>
                    <a:pt x="13589" y="1073658"/>
                  </a:lnTo>
                  <a:lnTo>
                    <a:pt x="19685" y="1081532"/>
                  </a:lnTo>
                  <a:lnTo>
                    <a:pt x="28448" y="1082675"/>
                  </a:lnTo>
                  <a:lnTo>
                    <a:pt x="37211" y="1083691"/>
                  </a:lnTo>
                  <a:lnTo>
                    <a:pt x="45085" y="1077468"/>
                  </a:lnTo>
                  <a:lnTo>
                    <a:pt x="46101" y="1068832"/>
                  </a:lnTo>
                  <a:lnTo>
                    <a:pt x="46101" y="1068705"/>
                  </a:lnTo>
                  <a:lnTo>
                    <a:pt x="47117" y="1060069"/>
                  </a:lnTo>
                  <a:close/>
                </a:path>
                <a:path w="3024504" h="3071495">
                  <a:moveTo>
                    <a:pt x="54610" y="1579626"/>
                  </a:moveTo>
                  <a:lnTo>
                    <a:pt x="53340" y="1570990"/>
                  </a:lnTo>
                  <a:lnTo>
                    <a:pt x="53340" y="1570863"/>
                  </a:lnTo>
                  <a:lnTo>
                    <a:pt x="51943" y="1562227"/>
                  </a:lnTo>
                  <a:lnTo>
                    <a:pt x="43815" y="1556258"/>
                  </a:lnTo>
                  <a:lnTo>
                    <a:pt x="35179" y="1557655"/>
                  </a:lnTo>
                  <a:lnTo>
                    <a:pt x="26543" y="1558925"/>
                  </a:lnTo>
                  <a:lnTo>
                    <a:pt x="20574" y="1567053"/>
                  </a:lnTo>
                  <a:lnTo>
                    <a:pt x="21844" y="1575689"/>
                  </a:lnTo>
                  <a:lnTo>
                    <a:pt x="23241" y="1584452"/>
                  </a:lnTo>
                  <a:lnTo>
                    <a:pt x="31369" y="1590294"/>
                  </a:lnTo>
                  <a:lnTo>
                    <a:pt x="48641" y="1587754"/>
                  </a:lnTo>
                  <a:lnTo>
                    <a:pt x="54610" y="1579626"/>
                  </a:lnTo>
                  <a:close/>
                </a:path>
                <a:path w="3024504" h="3071495">
                  <a:moveTo>
                    <a:pt x="56642" y="997839"/>
                  </a:moveTo>
                  <a:lnTo>
                    <a:pt x="50800" y="989711"/>
                  </a:lnTo>
                  <a:lnTo>
                    <a:pt x="33401" y="986917"/>
                  </a:lnTo>
                  <a:lnTo>
                    <a:pt x="25273" y="992759"/>
                  </a:lnTo>
                  <a:lnTo>
                    <a:pt x="23876" y="1001395"/>
                  </a:lnTo>
                  <a:lnTo>
                    <a:pt x="23876" y="1001522"/>
                  </a:lnTo>
                  <a:lnTo>
                    <a:pt x="22479" y="1010158"/>
                  </a:lnTo>
                  <a:lnTo>
                    <a:pt x="28321" y="1018286"/>
                  </a:lnTo>
                  <a:lnTo>
                    <a:pt x="45720" y="1021080"/>
                  </a:lnTo>
                  <a:lnTo>
                    <a:pt x="53848" y="1015238"/>
                  </a:lnTo>
                  <a:lnTo>
                    <a:pt x="55245" y="1006602"/>
                  </a:lnTo>
                  <a:lnTo>
                    <a:pt x="55245" y="1006475"/>
                  </a:lnTo>
                  <a:lnTo>
                    <a:pt x="56642" y="997839"/>
                  </a:lnTo>
                  <a:close/>
                </a:path>
                <a:path w="3024504" h="3071495">
                  <a:moveTo>
                    <a:pt x="65786" y="1641475"/>
                  </a:moveTo>
                  <a:lnTo>
                    <a:pt x="62484" y="1624203"/>
                  </a:lnTo>
                  <a:lnTo>
                    <a:pt x="54102" y="1618615"/>
                  </a:lnTo>
                  <a:lnTo>
                    <a:pt x="36957" y="1621917"/>
                  </a:lnTo>
                  <a:lnTo>
                    <a:pt x="31242" y="1630299"/>
                  </a:lnTo>
                  <a:lnTo>
                    <a:pt x="33020" y="1638935"/>
                  </a:lnTo>
                  <a:lnTo>
                    <a:pt x="34671" y="1647571"/>
                  </a:lnTo>
                  <a:lnTo>
                    <a:pt x="43053" y="1653159"/>
                  </a:lnTo>
                  <a:lnTo>
                    <a:pt x="51689" y="1651508"/>
                  </a:lnTo>
                  <a:lnTo>
                    <a:pt x="60198" y="1649730"/>
                  </a:lnTo>
                  <a:lnTo>
                    <a:pt x="65786" y="1641475"/>
                  </a:lnTo>
                  <a:close/>
                </a:path>
                <a:path w="3024504" h="3071495">
                  <a:moveTo>
                    <a:pt x="68199" y="935990"/>
                  </a:moveTo>
                  <a:lnTo>
                    <a:pt x="62611" y="927608"/>
                  </a:lnTo>
                  <a:lnTo>
                    <a:pt x="53975" y="925957"/>
                  </a:lnTo>
                  <a:lnTo>
                    <a:pt x="45339" y="924179"/>
                  </a:lnTo>
                  <a:lnTo>
                    <a:pt x="37084" y="929894"/>
                  </a:lnTo>
                  <a:lnTo>
                    <a:pt x="35306" y="938403"/>
                  </a:lnTo>
                  <a:lnTo>
                    <a:pt x="35306" y="938530"/>
                  </a:lnTo>
                  <a:lnTo>
                    <a:pt x="33655" y="947039"/>
                  </a:lnTo>
                  <a:lnTo>
                    <a:pt x="39243" y="955421"/>
                  </a:lnTo>
                  <a:lnTo>
                    <a:pt x="47879" y="957072"/>
                  </a:lnTo>
                  <a:lnTo>
                    <a:pt x="56515" y="958850"/>
                  </a:lnTo>
                  <a:lnTo>
                    <a:pt x="64770" y="953135"/>
                  </a:lnTo>
                  <a:lnTo>
                    <a:pt x="66548" y="944626"/>
                  </a:lnTo>
                  <a:lnTo>
                    <a:pt x="66548" y="944499"/>
                  </a:lnTo>
                  <a:lnTo>
                    <a:pt x="68199" y="935990"/>
                  </a:lnTo>
                  <a:close/>
                </a:path>
                <a:path w="3024504" h="3071495">
                  <a:moveTo>
                    <a:pt x="79248" y="1702943"/>
                  </a:moveTo>
                  <a:lnTo>
                    <a:pt x="77216" y="1694434"/>
                  </a:lnTo>
                  <a:lnTo>
                    <a:pt x="77216" y="1694307"/>
                  </a:lnTo>
                  <a:lnTo>
                    <a:pt x="75184" y="1685798"/>
                  </a:lnTo>
                  <a:lnTo>
                    <a:pt x="66675" y="1680591"/>
                  </a:lnTo>
                  <a:lnTo>
                    <a:pt x="58039" y="1682496"/>
                  </a:lnTo>
                  <a:lnTo>
                    <a:pt x="49530" y="1684528"/>
                  </a:lnTo>
                  <a:lnTo>
                    <a:pt x="44323" y="1693164"/>
                  </a:lnTo>
                  <a:lnTo>
                    <a:pt x="48387" y="1710182"/>
                  </a:lnTo>
                  <a:lnTo>
                    <a:pt x="56896" y="1715516"/>
                  </a:lnTo>
                  <a:lnTo>
                    <a:pt x="73914" y="1711452"/>
                  </a:lnTo>
                  <a:lnTo>
                    <a:pt x="79248" y="1702943"/>
                  </a:lnTo>
                  <a:close/>
                </a:path>
                <a:path w="3024504" h="3071495">
                  <a:moveTo>
                    <a:pt x="81915" y="874649"/>
                  </a:moveTo>
                  <a:lnTo>
                    <a:pt x="76708" y="866013"/>
                  </a:lnTo>
                  <a:lnTo>
                    <a:pt x="59690" y="861949"/>
                  </a:lnTo>
                  <a:lnTo>
                    <a:pt x="51054" y="867283"/>
                  </a:lnTo>
                  <a:lnTo>
                    <a:pt x="46990" y="884301"/>
                  </a:lnTo>
                  <a:lnTo>
                    <a:pt x="52197" y="892810"/>
                  </a:lnTo>
                  <a:lnTo>
                    <a:pt x="60833" y="894969"/>
                  </a:lnTo>
                  <a:lnTo>
                    <a:pt x="69342" y="897001"/>
                  </a:lnTo>
                  <a:lnTo>
                    <a:pt x="77851" y="891667"/>
                  </a:lnTo>
                  <a:lnTo>
                    <a:pt x="81915" y="874649"/>
                  </a:lnTo>
                  <a:close/>
                </a:path>
                <a:path w="3024504" h="3071495">
                  <a:moveTo>
                    <a:pt x="94742" y="1763903"/>
                  </a:moveTo>
                  <a:lnTo>
                    <a:pt x="92456" y="1755394"/>
                  </a:lnTo>
                  <a:lnTo>
                    <a:pt x="90043" y="1746885"/>
                  </a:lnTo>
                  <a:lnTo>
                    <a:pt x="81280" y="1742059"/>
                  </a:lnTo>
                  <a:lnTo>
                    <a:pt x="72898" y="1744345"/>
                  </a:lnTo>
                  <a:lnTo>
                    <a:pt x="64389" y="1746758"/>
                  </a:lnTo>
                  <a:lnTo>
                    <a:pt x="59436" y="1755394"/>
                  </a:lnTo>
                  <a:lnTo>
                    <a:pt x="61849" y="1763903"/>
                  </a:lnTo>
                  <a:lnTo>
                    <a:pt x="64135" y="1772412"/>
                  </a:lnTo>
                  <a:lnTo>
                    <a:pt x="72898" y="1777365"/>
                  </a:lnTo>
                  <a:lnTo>
                    <a:pt x="81407" y="1774952"/>
                  </a:lnTo>
                  <a:lnTo>
                    <a:pt x="89789" y="1772666"/>
                  </a:lnTo>
                  <a:lnTo>
                    <a:pt x="94742" y="1763903"/>
                  </a:lnTo>
                  <a:close/>
                </a:path>
                <a:path w="3024504" h="3071495">
                  <a:moveTo>
                    <a:pt x="97917" y="813816"/>
                  </a:moveTo>
                  <a:lnTo>
                    <a:pt x="92964" y="805053"/>
                  </a:lnTo>
                  <a:lnTo>
                    <a:pt x="76073" y="800227"/>
                  </a:lnTo>
                  <a:lnTo>
                    <a:pt x="67310" y="805180"/>
                  </a:lnTo>
                  <a:lnTo>
                    <a:pt x="64897" y="813562"/>
                  </a:lnTo>
                  <a:lnTo>
                    <a:pt x="64858" y="813816"/>
                  </a:lnTo>
                  <a:lnTo>
                    <a:pt x="62611" y="822071"/>
                  </a:lnTo>
                  <a:lnTo>
                    <a:pt x="67437" y="830834"/>
                  </a:lnTo>
                  <a:lnTo>
                    <a:pt x="75946" y="833247"/>
                  </a:lnTo>
                  <a:lnTo>
                    <a:pt x="84328" y="835533"/>
                  </a:lnTo>
                  <a:lnTo>
                    <a:pt x="93091" y="830707"/>
                  </a:lnTo>
                  <a:lnTo>
                    <a:pt x="95529" y="822071"/>
                  </a:lnTo>
                  <a:lnTo>
                    <a:pt x="97917" y="813816"/>
                  </a:lnTo>
                  <a:close/>
                </a:path>
                <a:path w="3024504" h="3071495">
                  <a:moveTo>
                    <a:pt x="110350" y="1822145"/>
                  </a:moveTo>
                  <a:lnTo>
                    <a:pt x="109601" y="1815846"/>
                  </a:lnTo>
                  <a:lnTo>
                    <a:pt x="106934" y="1807464"/>
                  </a:lnTo>
                  <a:lnTo>
                    <a:pt x="98044" y="1802892"/>
                  </a:lnTo>
                  <a:lnTo>
                    <a:pt x="89662" y="1805559"/>
                  </a:lnTo>
                  <a:lnTo>
                    <a:pt x="84137" y="1808695"/>
                  </a:lnTo>
                  <a:lnTo>
                    <a:pt x="80365" y="1813509"/>
                  </a:lnTo>
                  <a:lnTo>
                    <a:pt x="78676" y="1819351"/>
                  </a:lnTo>
                  <a:lnTo>
                    <a:pt x="79375" y="1825625"/>
                  </a:lnTo>
                  <a:lnTo>
                    <a:pt x="82499" y="1831149"/>
                  </a:lnTo>
                  <a:lnTo>
                    <a:pt x="87312" y="1834921"/>
                  </a:lnTo>
                  <a:lnTo>
                    <a:pt x="93154" y="1836610"/>
                  </a:lnTo>
                  <a:lnTo>
                    <a:pt x="99441" y="1835912"/>
                  </a:lnTo>
                  <a:lnTo>
                    <a:pt x="104902" y="1832838"/>
                  </a:lnTo>
                  <a:lnTo>
                    <a:pt x="108661" y="1828025"/>
                  </a:lnTo>
                  <a:lnTo>
                    <a:pt x="110350" y="1822145"/>
                  </a:lnTo>
                  <a:close/>
                </a:path>
                <a:path w="3024504" h="3071495">
                  <a:moveTo>
                    <a:pt x="113969" y="755586"/>
                  </a:moveTo>
                  <a:lnTo>
                    <a:pt x="112280" y="749706"/>
                  </a:lnTo>
                  <a:lnTo>
                    <a:pt x="108508" y="744893"/>
                  </a:lnTo>
                  <a:lnTo>
                    <a:pt x="102997" y="741807"/>
                  </a:lnTo>
                  <a:lnTo>
                    <a:pt x="94615" y="739140"/>
                  </a:lnTo>
                  <a:lnTo>
                    <a:pt x="85725" y="743712"/>
                  </a:lnTo>
                  <a:lnTo>
                    <a:pt x="83058" y="752094"/>
                  </a:lnTo>
                  <a:lnTo>
                    <a:pt x="82296" y="758380"/>
                  </a:lnTo>
                  <a:lnTo>
                    <a:pt x="83985" y="764209"/>
                  </a:lnTo>
                  <a:lnTo>
                    <a:pt x="87744" y="768972"/>
                  </a:lnTo>
                  <a:lnTo>
                    <a:pt x="93218" y="772033"/>
                  </a:lnTo>
                  <a:lnTo>
                    <a:pt x="99491" y="772795"/>
                  </a:lnTo>
                  <a:lnTo>
                    <a:pt x="105346" y="771105"/>
                  </a:lnTo>
                  <a:lnTo>
                    <a:pt x="110147" y="767346"/>
                  </a:lnTo>
                  <a:lnTo>
                    <a:pt x="113284" y="761873"/>
                  </a:lnTo>
                  <a:lnTo>
                    <a:pt x="113969" y="755586"/>
                  </a:lnTo>
                  <a:close/>
                </a:path>
                <a:path w="3024504" h="3071495">
                  <a:moveTo>
                    <a:pt x="129933" y="1881924"/>
                  </a:moveTo>
                  <a:lnTo>
                    <a:pt x="129032" y="1875663"/>
                  </a:lnTo>
                  <a:lnTo>
                    <a:pt x="128905" y="1875663"/>
                  </a:lnTo>
                  <a:lnTo>
                    <a:pt x="125653" y="1870290"/>
                  </a:lnTo>
                  <a:lnTo>
                    <a:pt x="120738" y="1866734"/>
                  </a:lnTo>
                  <a:lnTo>
                    <a:pt x="114820" y="1865287"/>
                  </a:lnTo>
                  <a:lnTo>
                    <a:pt x="108585" y="1866265"/>
                  </a:lnTo>
                  <a:lnTo>
                    <a:pt x="103200" y="1869592"/>
                  </a:lnTo>
                  <a:lnTo>
                    <a:pt x="99644" y="1874545"/>
                  </a:lnTo>
                  <a:lnTo>
                    <a:pt x="98196" y="1880463"/>
                  </a:lnTo>
                  <a:lnTo>
                    <a:pt x="99187" y="1886712"/>
                  </a:lnTo>
                  <a:lnTo>
                    <a:pt x="102501" y="1892096"/>
                  </a:lnTo>
                  <a:lnTo>
                    <a:pt x="107454" y="1895652"/>
                  </a:lnTo>
                  <a:lnTo>
                    <a:pt x="113372" y="1897100"/>
                  </a:lnTo>
                  <a:lnTo>
                    <a:pt x="119634" y="1896110"/>
                  </a:lnTo>
                  <a:lnTo>
                    <a:pt x="124929" y="1892795"/>
                  </a:lnTo>
                  <a:lnTo>
                    <a:pt x="128473" y="1887842"/>
                  </a:lnTo>
                  <a:lnTo>
                    <a:pt x="129933" y="1881924"/>
                  </a:lnTo>
                  <a:close/>
                </a:path>
                <a:path w="3024504" h="3071495">
                  <a:moveTo>
                    <a:pt x="133921" y="695833"/>
                  </a:moveTo>
                  <a:lnTo>
                    <a:pt x="132461" y="689952"/>
                  </a:lnTo>
                  <a:lnTo>
                    <a:pt x="128892" y="685038"/>
                  </a:lnTo>
                  <a:lnTo>
                    <a:pt x="123571" y="681736"/>
                  </a:lnTo>
                  <a:lnTo>
                    <a:pt x="117309" y="680783"/>
                  </a:lnTo>
                  <a:lnTo>
                    <a:pt x="111391" y="682269"/>
                  </a:lnTo>
                  <a:lnTo>
                    <a:pt x="106438" y="685863"/>
                  </a:lnTo>
                  <a:lnTo>
                    <a:pt x="103124" y="691261"/>
                  </a:lnTo>
                  <a:lnTo>
                    <a:pt x="102209" y="697496"/>
                  </a:lnTo>
                  <a:lnTo>
                    <a:pt x="103695" y="703376"/>
                  </a:lnTo>
                  <a:lnTo>
                    <a:pt x="107264" y="708291"/>
                  </a:lnTo>
                  <a:lnTo>
                    <a:pt x="112649" y="711581"/>
                  </a:lnTo>
                  <a:lnTo>
                    <a:pt x="118872" y="712546"/>
                  </a:lnTo>
                  <a:lnTo>
                    <a:pt x="124752" y="711060"/>
                  </a:lnTo>
                  <a:lnTo>
                    <a:pt x="129667" y="707466"/>
                  </a:lnTo>
                  <a:lnTo>
                    <a:pt x="132969" y="702056"/>
                  </a:lnTo>
                  <a:lnTo>
                    <a:pt x="133921" y="695833"/>
                  </a:lnTo>
                  <a:close/>
                </a:path>
                <a:path w="3024504" h="3071495">
                  <a:moveTo>
                    <a:pt x="153924" y="1943608"/>
                  </a:moveTo>
                  <a:lnTo>
                    <a:pt x="151003" y="1935353"/>
                  </a:lnTo>
                  <a:lnTo>
                    <a:pt x="147675" y="1929980"/>
                  </a:lnTo>
                  <a:lnTo>
                    <a:pt x="142722" y="1926424"/>
                  </a:lnTo>
                  <a:lnTo>
                    <a:pt x="136804" y="1924977"/>
                  </a:lnTo>
                  <a:lnTo>
                    <a:pt x="130556" y="1925955"/>
                  </a:lnTo>
                  <a:lnTo>
                    <a:pt x="125171" y="1929206"/>
                  </a:lnTo>
                  <a:lnTo>
                    <a:pt x="121615" y="1934121"/>
                  </a:lnTo>
                  <a:lnTo>
                    <a:pt x="120167" y="1940039"/>
                  </a:lnTo>
                  <a:lnTo>
                    <a:pt x="121158" y="1946275"/>
                  </a:lnTo>
                  <a:lnTo>
                    <a:pt x="124472" y="1951659"/>
                  </a:lnTo>
                  <a:lnTo>
                    <a:pt x="129425" y="1955215"/>
                  </a:lnTo>
                  <a:lnTo>
                    <a:pt x="135343" y="1956663"/>
                  </a:lnTo>
                  <a:lnTo>
                    <a:pt x="141605" y="1955673"/>
                  </a:lnTo>
                  <a:lnTo>
                    <a:pt x="149733" y="1952625"/>
                  </a:lnTo>
                  <a:lnTo>
                    <a:pt x="153924" y="1943608"/>
                  </a:lnTo>
                  <a:close/>
                </a:path>
                <a:path w="3024504" h="3071495">
                  <a:moveTo>
                    <a:pt x="156044" y="636993"/>
                  </a:moveTo>
                  <a:lnTo>
                    <a:pt x="140093" y="621195"/>
                  </a:lnTo>
                  <a:lnTo>
                    <a:pt x="134124" y="622401"/>
                  </a:lnTo>
                  <a:lnTo>
                    <a:pt x="129032" y="625754"/>
                  </a:lnTo>
                  <a:lnTo>
                    <a:pt x="125476" y="630936"/>
                  </a:lnTo>
                  <a:lnTo>
                    <a:pt x="125476" y="631063"/>
                  </a:lnTo>
                  <a:lnTo>
                    <a:pt x="124282" y="637209"/>
                  </a:lnTo>
                  <a:lnTo>
                    <a:pt x="140246" y="653008"/>
                  </a:lnTo>
                  <a:lnTo>
                    <a:pt x="146215" y="651802"/>
                  </a:lnTo>
                  <a:lnTo>
                    <a:pt x="151307" y="648449"/>
                  </a:lnTo>
                  <a:lnTo>
                    <a:pt x="154813" y="643255"/>
                  </a:lnTo>
                  <a:lnTo>
                    <a:pt x="154813" y="643128"/>
                  </a:lnTo>
                  <a:lnTo>
                    <a:pt x="156044" y="636993"/>
                  </a:lnTo>
                  <a:close/>
                </a:path>
                <a:path w="3024504" h="3071495">
                  <a:moveTo>
                    <a:pt x="175933" y="1999729"/>
                  </a:moveTo>
                  <a:lnTo>
                    <a:pt x="174752" y="1993519"/>
                  </a:lnTo>
                  <a:lnTo>
                    <a:pt x="171259" y="1988286"/>
                  </a:lnTo>
                  <a:lnTo>
                    <a:pt x="166204" y="1984921"/>
                  </a:lnTo>
                  <a:lnTo>
                    <a:pt x="160248" y="1983701"/>
                  </a:lnTo>
                  <a:lnTo>
                    <a:pt x="154051" y="1984883"/>
                  </a:lnTo>
                  <a:lnTo>
                    <a:pt x="148805" y="1988439"/>
                  </a:lnTo>
                  <a:lnTo>
                    <a:pt x="145440" y="1993519"/>
                  </a:lnTo>
                  <a:lnTo>
                    <a:pt x="144221" y="1999462"/>
                  </a:lnTo>
                  <a:lnTo>
                    <a:pt x="145415" y="2005584"/>
                  </a:lnTo>
                  <a:lnTo>
                    <a:pt x="145415" y="2005711"/>
                  </a:lnTo>
                  <a:lnTo>
                    <a:pt x="148894" y="2010956"/>
                  </a:lnTo>
                  <a:lnTo>
                    <a:pt x="153949" y="2014321"/>
                  </a:lnTo>
                  <a:lnTo>
                    <a:pt x="159905" y="2015540"/>
                  </a:lnTo>
                  <a:lnTo>
                    <a:pt x="166116" y="2014347"/>
                  </a:lnTo>
                  <a:lnTo>
                    <a:pt x="171348" y="2010791"/>
                  </a:lnTo>
                  <a:lnTo>
                    <a:pt x="174701" y="2005711"/>
                  </a:lnTo>
                  <a:lnTo>
                    <a:pt x="175933" y="1999729"/>
                  </a:lnTo>
                  <a:close/>
                </a:path>
                <a:path w="3024504" h="3071495">
                  <a:moveTo>
                    <a:pt x="180200" y="578815"/>
                  </a:moveTo>
                  <a:lnTo>
                    <a:pt x="179209" y="572808"/>
                  </a:lnTo>
                  <a:lnTo>
                    <a:pt x="176047" y="567613"/>
                  </a:lnTo>
                  <a:lnTo>
                    <a:pt x="170942" y="563880"/>
                  </a:lnTo>
                  <a:lnTo>
                    <a:pt x="164782" y="562432"/>
                  </a:lnTo>
                  <a:lnTo>
                    <a:pt x="158775" y="563435"/>
                  </a:lnTo>
                  <a:lnTo>
                    <a:pt x="153581" y="566635"/>
                  </a:lnTo>
                  <a:lnTo>
                    <a:pt x="149860" y="571754"/>
                  </a:lnTo>
                  <a:lnTo>
                    <a:pt x="148399" y="577913"/>
                  </a:lnTo>
                  <a:lnTo>
                    <a:pt x="149402" y="583920"/>
                  </a:lnTo>
                  <a:lnTo>
                    <a:pt x="152603" y="589114"/>
                  </a:lnTo>
                  <a:lnTo>
                    <a:pt x="157734" y="592836"/>
                  </a:lnTo>
                  <a:lnTo>
                    <a:pt x="163880" y="594233"/>
                  </a:lnTo>
                  <a:lnTo>
                    <a:pt x="169887" y="593242"/>
                  </a:lnTo>
                  <a:lnTo>
                    <a:pt x="175082" y="590080"/>
                  </a:lnTo>
                  <a:lnTo>
                    <a:pt x="178816" y="584962"/>
                  </a:lnTo>
                  <a:lnTo>
                    <a:pt x="180200" y="578815"/>
                  </a:lnTo>
                  <a:close/>
                </a:path>
                <a:path w="3024504" h="3071495">
                  <a:moveTo>
                    <a:pt x="206565" y="521030"/>
                  </a:moveTo>
                  <a:lnTo>
                    <a:pt x="205613" y="515023"/>
                  </a:lnTo>
                  <a:lnTo>
                    <a:pt x="202450" y="509828"/>
                  </a:lnTo>
                  <a:lnTo>
                    <a:pt x="197358" y="506095"/>
                  </a:lnTo>
                  <a:lnTo>
                    <a:pt x="191198" y="504647"/>
                  </a:lnTo>
                  <a:lnTo>
                    <a:pt x="185191" y="505650"/>
                  </a:lnTo>
                  <a:lnTo>
                    <a:pt x="179997" y="508850"/>
                  </a:lnTo>
                  <a:lnTo>
                    <a:pt x="176276" y="513969"/>
                  </a:lnTo>
                  <a:lnTo>
                    <a:pt x="174815" y="520128"/>
                  </a:lnTo>
                  <a:lnTo>
                    <a:pt x="175831" y="526135"/>
                  </a:lnTo>
                  <a:lnTo>
                    <a:pt x="179019" y="531329"/>
                  </a:lnTo>
                  <a:lnTo>
                    <a:pt x="184150" y="535051"/>
                  </a:lnTo>
                  <a:lnTo>
                    <a:pt x="190246" y="536448"/>
                  </a:lnTo>
                  <a:lnTo>
                    <a:pt x="196240" y="535457"/>
                  </a:lnTo>
                  <a:lnTo>
                    <a:pt x="201434" y="532295"/>
                  </a:lnTo>
                  <a:lnTo>
                    <a:pt x="205105" y="527177"/>
                  </a:lnTo>
                  <a:lnTo>
                    <a:pt x="206565" y="521030"/>
                  </a:lnTo>
                  <a:close/>
                </a:path>
                <a:path w="3024504" h="3071495">
                  <a:moveTo>
                    <a:pt x="234975" y="464870"/>
                  </a:moveTo>
                  <a:lnTo>
                    <a:pt x="234226" y="458825"/>
                  </a:lnTo>
                  <a:lnTo>
                    <a:pt x="231279" y="453491"/>
                  </a:lnTo>
                  <a:lnTo>
                    <a:pt x="226314" y="449580"/>
                  </a:lnTo>
                  <a:lnTo>
                    <a:pt x="220256" y="447903"/>
                  </a:lnTo>
                  <a:lnTo>
                    <a:pt x="214210" y="448652"/>
                  </a:lnTo>
                  <a:lnTo>
                    <a:pt x="208876" y="451599"/>
                  </a:lnTo>
                  <a:lnTo>
                    <a:pt x="204978" y="456565"/>
                  </a:lnTo>
                  <a:lnTo>
                    <a:pt x="203288" y="462622"/>
                  </a:lnTo>
                  <a:lnTo>
                    <a:pt x="204038" y="468668"/>
                  </a:lnTo>
                  <a:lnTo>
                    <a:pt x="206984" y="474002"/>
                  </a:lnTo>
                  <a:lnTo>
                    <a:pt x="211963" y="477901"/>
                  </a:lnTo>
                  <a:lnTo>
                    <a:pt x="217982" y="479590"/>
                  </a:lnTo>
                  <a:lnTo>
                    <a:pt x="224002" y="478840"/>
                  </a:lnTo>
                  <a:lnTo>
                    <a:pt x="229336" y="475894"/>
                  </a:lnTo>
                  <a:lnTo>
                    <a:pt x="233299" y="470916"/>
                  </a:lnTo>
                  <a:lnTo>
                    <a:pt x="234975" y="464870"/>
                  </a:lnTo>
                  <a:close/>
                </a:path>
                <a:path w="3024504" h="3071495">
                  <a:moveTo>
                    <a:pt x="235839" y="1933448"/>
                  </a:moveTo>
                  <a:lnTo>
                    <a:pt x="230886" y="1924685"/>
                  </a:lnTo>
                  <a:lnTo>
                    <a:pt x="222377" y="1922526"/>
                  </a:lnTo>
                  <a:lnTo>
                    <a:pt x="213868" y="1920240"/>
                  </a:lnTo>
                  <a:lnTo>
                    <a:pt x="205232" y="1925193"/>
                  </a:lnTo>
                  <a:lnTo>
                    <a:pt x="175755" y="2035022"/>
                  </a:lnTo>
                  <a:lnTo>
                    <a:pt x="81026" y="1989963"/>
                  </a:lnTo>
                  <a:lnTo>
                    <a:pt x="74866" y="1988477"/>
                  </a:lnTo>
                  <a:lnTo>
                    <a:pt x="68846" y="1989391"/>
                  </a:lnTo>
                  <a:lnTo>
                    <a:pt x="63601" y="1992503"/>
                  </a:lnTo>
                  <a:lnTo>
                    <a:pt x="59817" y="1997583"/>
                  </a:lnTo>
                  <a:lnTo>
                    <a:pt x="58267" y="2003691"/>
                  </a:lnTo>
                  <a:lnTo>
                    <a:pt x="59182" y="2009698"/>
                  </a:lnTo>
                  <a:lnTo>
                    <a:pt x="62280" y="2014931"/>
                  </a:lnTo>
                  <a:lnTo>
                    <a:pt x="67310" y="2018665"/>
                  </a:lnTo>
                  <a:lnTo>
                    <a:pt x="180340" y="2072309"/>
                  </a:lnTo>
                  <a:lnTo>
                    <a:pt x="180619" y="2072474"/>
                  </a:lnTo>
                  <a:lnTo>
                    <a:pt x="196596" y="2080006"/>
                  </a:lnTo>
                  <a:lnTo>
                    <a:pt x="198348" y="2073465"/>
                  </a:lnTo>
                  <a:lnTo>
                    <a:pt x="235839" y="1933448"/>
                  </a:lnTo>
                  <a:close/>
                </a:path>
                <a:path w="3024504" h="3071495">
                  <a:moveTo>
                    <a:pt x="265328" y="409676"/>
                  </a:moveTo>
                  <a:lnTo>
                    <a:pt x="264820" y="403593"/>
                  </a:lnTo>
                  <a:lnTo>
                    <a:pt x="262064" y="398157"/>
                  </a:lnTo>
                  <a:lnTo>
                    <a:pt x="257302" y="394081"/>
                  </a:lnTo>
                  <a:lnTo>
                    <a:pt x="251244" y="392150"/>
                  </a:lnTo>
                  <a:lnTo>
                    <a:pt x="245173" y="392671"/>
                  </a:lnTo>
                  <a:lnTo>
                    <a:pt x="239763" y="395465"/>
                  </a:lnTo>
                  <a:lnTo>
                    <a:pt x="235712" y="400304"/>
                  </a:lnTo>
                  <a:lnTo>
                    <a:pt x="233768" y="406285"/>
                  </a:lnTo>
                  <a:lnTo>
                    <a:pt x="234276" y="412343"/>
                  </a:lnTo>
                  <a:lnTo>
                    <a:pt x="237032" y="417779"/>
                  </a:lnTo>
                  <a:lnTo>
                    <a:pt x="241808" y="421894"/>
                  </a:lnTo>
                  <a:lnTo>
                    <a:pt x="247853" y="423773"/>
                  </a:lnTo>
                  <a:lnTo>
                    <a:pt x="253936" y="423214"/>
                  </a:lnTo>
                  <a:lnTo>
                    <a:pt x="259334" y="420458"/>
                  </a:lnTo>
                  <a:lnTo>
                    <a:pt x="263398" y="415683"/>
                  </a:lnTo>
                  <a:lnTo>
                    <a:pt x="265328" y="409676"/>
                  </a:lnTo>
                  <a:close/>
                </a:path>
                <a:path w="3024504" h="3071495">
                  <a:moveTo>
                    <a:pt x="297675" y="355638"/>
                  </a:moveTo>
                  <a:lnTo>
                    <a:pt x="297383" y="349554"/>
                  </a:lnTo>
                  <a:lnTo>
                    <a:pt x="294830" y="344017"/>
                  </a:lnTo>
                  <a:lnTo>
                    <a:pt x="290195" y="339725"/>
                  </a:lnTo>
                  <a:lnTo>
                    <a:pt x="284327" y="337578"/>
                  </a:lnTo>
                  <a:lnTo>
                    <a:pt x="278282" y="337870"/>
                  </a:lnTo>
                  <a:lnTo>
                    <a:pt x="272757" y="340423"/>
                  </a:lnTo>
                  <a:lnTo>
                    <a:pt x="268478" y="345059"/>
                  </a:lnTo>
                  <a:lnTo>
                    <a:pt x="266255" y="351002"/>
                  </a:lnTo>
                  <a:lnTo>
                    <a:pt x="266509" y="357085"/>
                  </a:lnTo>
                  <a:lnTo>
                    <a:pt x="269049" y="362623"/>
                  </a:lnTo>
                  <a:lnTo>
                    <a:pt x="273685" y="366903"/>
                  </a:lnTo>
                  <a:lnTo>
                    <a:pt x="279615" y="369062"/>
                  </a:lnTo>
                  <a:lnTo>
                    <a:pt x="285699" y="368769"/>
                  </a:lnTo>
                  <a:lnTo>
                    <a:pt x="291236" y="366217"/>
                  </a:lnTo>
                  <a:lnTo>
                    <a:pt x="295529" y="361569"/>
                  </a:lnTo>
                  <a:lnTo>
                    <a:pt x="297675" y="355638"/>
                  </a:lnTo>
                  <a:close/>
                </a:path>
                <a:path w="3024504" h="3071495">
                  <a:moveTo>
                    <a:pt x="331787" y="296722"/>
                  </a:moveTo>
                  <a:lnTo>
                    <a:pt x="329463" y="291096"/>
                  </a:lnTo>
                  <a:lnTo>
                    <a:pt x="324993" y="286639"/>
                  </a:lnTo>
                  <a:lnTo>
                    <a:pt x="319176" y="284213"/>
                  </a:lnTo>
                  <a:lnTo>
                    <a:pt x="313093" y="284226"/>
                  </a:lnTo>
                  <a:lnTo>
                    <a:pt x="307467" y="286537"/>
                  </a:lnTo>
                  <a:lnTo>
                    <a:pt x="303022" y="290957"/>
                  </a:lnTo>
                  <a:lnTo>
                    <a:pt x="300621" y="296722"/>
                  </a:lnTo>
                  <a:lnTo>
                    <a:pt x="300609" y="302920"/>
                  </a:lnTo>
                  <a:lnTo>
                    <a:pt x="302907" y="308559"/>
                  </a:lnTo>
                  <a:lnTo>
                    <a:pt x="307340" y="313055"/>
                  </a:lnTo>
                  <a:lnTo>
                    <a:pt x="313143" y="315442"/>
                  </a:lnTo>
                  <a:lnTo>
                    <a:pt x="319239" y="315429"/>
                  </a:lnTo>
                  <a:lnTo>
                    <a:pt x="324904" y="313156"/>
                  </a:lnTo>
                  <a:lnTo>
                    <a:pt x="329438" y="308737"/>
                  </a:lnTo>
                  <a:lnTo>
                    <a:pt x="329450" y="308559"/>
                  </a:lnTo>
                  <a:lnTo>
                    <a:pt x="331762" y="302920"/>
                  </a:lnTo>
                  <a:lnTo>
                    <a:pt x="331787" y="296722"/>
                  </a:lnTo>
                  <a:close/>
                </a:path>
                <a:path w="3024504" h="3071495">
                  <a:moveTo>
                    <a:pt x="347103" y="2266531"/>
                  </a:moveTo>
                  <a:lnTo>
                    <a:pt x="328637" y="2247709"/>
                  </a:lnTo>
                  <a:lnTo>
                    <a:pt x="322834" y="2250059"/>
                  </a:lnTo>
                  <a:lnTo>
                    <a:pt x="318325" y="2254516"/>
                  </a:lnTo>
                  <a:lnTo>
                    <a:pt x="315976" y="2260155"/>
                  </a:lnTo>
                  <a:lnTo>
                    <a:pt x="316001" y="2266531"/>
                  </a:lnTo>
                  <a:lnTo>
                    <a:pt x="318262" y="2272157"/>
                  </a:lnTo>
                  <a:lnTo>
                    <a:pt x="322757" y="2276589"/>
                  </a:lnTo>
                  <a:lnTo>
                    <a:pt x="328396" y="2278913"/>
                  </a:lnTo>
                  <a:lnTo>
                    <a:pt x="334492" y="2278964"/>
                  </a:lnTo>
                  <a:lnTo>
                    <a:pt x="340372" y="2276589"/>
                  </a:lnTo>
                  <a:lnTo>
                    <a:pt x="344779" y="2272157"/>
                  </a:lnTo>
                  <a:lnTo>
                    <a:pt x="347103" y="2266531"/>
                  </a:lnTo>
                  <a:close/>
                </a:path>
                <a:path w="3024504" h="3071495">
                  <a:moveTo>
                    <a:pt x="368020" y="245097"/>
                  </a:moveTo>
                  <a:lnTo>
                    <a:pt x="365963" y="239369"/>
                  </a:lnTo>
                  <a:lnTo>
                    <a:pt x="361696" y="234696"/>
                  </a:lnTo>
                  <a:lnTo>
                    <a:pt x="355942" y="232117"/>
                  </a:lnTo>
                  <a:lnTo>
                    <a:pt x="349859" y="231889"/>
                  </a:lnTo>
                  <a:lnTo>
                    <a:pt x="344131" y="233934"/>
                  </a:lnTo>
                  <a:lnTo>
                    <a:pt x="339471" y="238125"/>
                  </a:lnTo>
                  <a:lnTo>
                    <a:pt x="339471" y="238252"/>
                  </a:lnTo>
                  <a:lnTo>
                    <a:pt x="336804" y="243928"/>
                  </a:lnTo>
                  <a:lnTo>
                    <a:pt x="354723" y="263258"/>
                  </a:lnTo>
                  <a:lnTo>
                    <a:pt x="360451" y="261200"/>
                  </a:lnTo>
                  <a:lnTo>
                    <a:pt x="365125" y="256921"/>
                  </a:lnTo>
                  <a:lnTo>
                    <a:pt x="367779" y="251180"/>
                  </a:lnTo>
                  <a:lnTo>
                    <a:pt x="368020" y="245097"/>
                  </a:lnTo>
                  <a:close/>
                </a:path>
                <a:path w="3024504" h="3071495">
                  <a:moveTo>
                    <a:pt x="383921" y="2317648"/>
                  </a:moveTo>
                  <a:lnTo>
                    <a:pt x="383654" y="2311565"/>
                  </a:lnTo>
                  <a:lnTo>
                    <a:pt x="381000" y="2305812"/>
                  </a:lnTo>
                  <a:lnTo>
                    <a:pt x="376326" y="2301544"/>
                  </a:lnTo>
                  <a:lnTo>
                    <a:pt x="370598" y="2299487"/>
                  </a:lnTo>
                  <a:lnTo>
                    <a:pt x="364515" y="2299728"/>
                  </a:lnTo>
                  <a:lnTo>
                    <a:pt x="358775" y="2302383"/>
                  </a:lnTo>
                  <a:lnTo>
                    <a:pt x="354571" y="2307056"/>
                  </a:lnTo>
                  <a:lnTo>
                    <a:pt x="352552" y="2312784"/>
                  </a:lnTo>
                  <a:lnTo>
                    <a:pt x="352806" y="2318867"/>
                  </a:lnTo>
                  <a:lnTo>
                    <a:pt x="355473" y="2324608"/>
                  </a:lnTo>
                  <a:lnTo>
                    <a:pt x="360133" y="2328888"/>
                  </a:lnTo>
                  <a:lnTo>
                    <a:pt x="365861" y="2330945"/>
                  </a:lnTo>
                  <a:lnTo>
                    <a:pt x="371944" y="2330704"/>
                  </a:lnTo>
                  <a:lnTo>
                    <a:pt x="377698" y="2328037"/>
                  </a:lnTo>
                  <a:lnTo>
                    <a:pt x="381889" y="2323376"/>
                  </a:lnTo>
                  <a:lnTo>
                    <a:pt x="383921" y="2317648"/>
                  </a:lnTo>
                  <a:close/>
                </a:path>
                <a:path w="3024504" h="3071495">
                  <a:moveTo>
                    <a:pt x="405993" y="194678"/>
                  </a:moveTo>
                  <a:lnTo>
                    <a:pt x="404126" y="188861"/>
                  </a:lnTo>
                  <a:lnTo>
                    <a:pt x="400050" y="184023"/>
                  </a:lnTo>
                  <a:lnTo>
                    <a:pt x="394373" y="181254"/>
                  </a:lnTo>
                  <a:lnTo>
                    <a:pt x="388302" y="180848"/>
                  </a:lnTo>
                  <a:lnTo>
                    <a:pt x="382511" y="182740"/>
                  </a:lnTo>
                  <a:lnTo>
                    <a:pt x="377698" y="186817"/>
                  </a:lnTo>
                  <a:lnTo>
                    <a:pt x="374840" y="192443"/>
                  </a:lnTo>
                  <a:lnTo>
                    <a:pt x="374408" y="198526"/>
                  </a:lnTo>
                  <a:lnTo>
                    <a:pt x="376275" y="204343"/>
                  </a:lnTo>
                  <a:lnTo>
                    <a:pt x="380365" y="209169"/>
                  </a:lnTo>
                  <a:lnTo>
                    <a:pt x="386029" y="211975"/>
                  </a:lnTo>
                  <a:lnTo>
                    <a:pt x="392112" y="212394"/>
                  </a:lnTo>
                  <a:lnTo>
                    <a:pt x="397891" y="210515"/>
                  </a:lnTo>
                  <a:lnTo>
                    <a:pt x="402717" y="206375"/>
                  </a:lnTo>
                  <a:lnTo>
                    <a:pt x="405561" y="200761"/>
                  </a:lnTo>
                  <a:lnTo>
                    <a:pt x="405993" y="194678"/>
                  </a:lnTo>
                  <a:close/>
                </a:path>
                <a:path w="3024504" h="3071495">
                  <a:moveTo>
                    <a:pt x="422186" y="2367750"/>
                  </a:moveTo>
                  <a:lnTo>
                    <a:pt x="421716" y="2361704"/>
                  </a:lnTo>
                  <a:lnTo>
                    <a:pt x="418846" y="2356104"/>
                  </a:lnTo>
                  <a:lnTo>
                    <a:pt x="414007" y="2352052"/>
                  </a:lnTo>
                  <a:lnTo>
                    <a:pt x="408190" y="2350224"/>
                  </a:lnTo>
                  <a:lnTo>
                    <a:pt x="402107" y="2350693"/>
                  </a:lnTo>
                  <a:lnTo>
                    <a:pt x="396494" y="2353564"/>
                  </a:lnTo>
                  <a:lnTo>
                    <a:pt x="392430" y="2358402"/>
                  </a:lnTo>
                  <a:lnTo>
                    <a:pt x="390601" y="2364219"/>
                  </a:lnTo>
                  <a:lnTo>
                    <a:pt x="391071" y="2370302"/>
                  </a:lnTo>
                  <a:lnTo>
                    <a:pt x="393954" y="2375916"/>
                  </a:lnTo>
                  <a:lnTo>
                    <a:pt x="394081" y="2375916"/>
                  </a:lnTo>
                  <a:lnTo>
                    <a:pt x="398881" y="2379980"/>
                  </a:lnTo>
                  <a:lnTo>
                    <a:pt x="404660" y="2381796"/>
                  </a:lnTo>
                  <a:lnTo>
                    <a:pt x="410705" y="2381275"/>
                  </a:lnTo>
                  <a:lnTo>
                    <a:pt x="416306" y="2378329"/>
                  </a:lnTo>
                  <a:lnTo>
                    <a:pt x="420357" y="2373528"/>
                  </a:lnTo>
                  <a:lnTo>
                    <a:pt x="422186" y="2367750"/>
                  </a:lnTo>
                  <a:close/>
                </a:path>
                <a:path w="3024504" h="3071495">
                  <a:moveTo>
                    <a:pt x="445731" y="145719"/>
                  </a:moveTo>
                  <a:lnTo>
                    <a:pt x="444093" y="139852"/>
                  </a:lnTo>
                  <a:lnTo>
                    <a:pt x="440182" y="134874"/>
                  </a:lnTo>
                  <a:lnTo>
                    <a:pt x="434644" y="131813"/>
                  </a:lnTo>
                  <a:lnTo>
                    <a:pt x="428625" y="131152"/>
                  </a:lnTo>
                  <a:lnTo>
                    <a:pt x="422783" y="132791"/>
                  </a:lnTo>
                  <a:lnTo>
                    <a:pt x="417830" y="136652"/>
                  </a:lnTo>
                  <a:lnTo>
                    <a:pt x="417830" y="136779"/>
                  </a:lnTo>
                  <a:lnTo>
                    <a:pt x="414743" y="142265"/>
                  </a:lnTo>
                  <a:lnTo>
                    <a:pt x="431165" y="162801"/>
                  </a:lnTo>
                  <a:lnTo>
                    <a:pt x="436994" y="161150"/>
                  </a:lnTo>
                  <a:lnTo>
                    <a:pt x="441960" y="157226"/>
                  </a:lnTo>
                  <a:lnTo>
                    <a:pt x="445033" y="151752"/>
                  </a:lnTo>
                  <a:lnTo>
                    <a:pt x="445731" y="145719"/>
                  </a:lnTo>
                  <a:close/>
                </a:path>
                <a:path w="3024504" h="3071495">
                  <a:moveTo>
                    <a:pt x="462241" y="2416518"/>
                  </a:moveTo>
                  <a:lnTo>
                    <a:pt x="461492" y="2410485"/>
                  </a:lnTo>
                  <a:lnTo>
                    <a:pt x="458343" y="2404999"/>
                  </a:lnTo>
                  <a:lnTo>
                    <a:pt x="453364" y="2401163"/>
                  </a:lnTo>
                  <a:lnTo>
                    <a:pt x="447497" y="2399563"/>
                  </a:lnTo>
                  <a:lnTo>
                    <a:pt x="441464" y="2400274"/>
                  </a:lnTo>
                  <a:lnTo>
                    <a:pt x="435991" y="2403348"/>
                  </a:lnTo>
                  <a:lnTo>
                    <a:pt x="432142" y="2408326"/>
                  </a:lnTo>
                  <a:lnTo>
                    <a:pt x="430542" y="2414193"/>
                  </a:lnTo>
                  <a:lnTo>
                    <a:pt x="431253" y="2420226"/>
                  </a:lnTo>
                  <a:lnTo>
                    <a:pt x="434340" y="2425700"/>
                  </a:lnTo>
                  <a:lnTo>
                    <a:pt x="439305" y="2429599"/>
                  </a:lnTo>
                  <a:lnTo>
                    <a:pt x="445198" y="2431211"/>
                  </a:lnTo>
                  <a:lnTo>
                    <a:pt x="451269" y="2430475"/>
                  </a:lnTo>
                  <a:lnTo>
                    <a:pt x="456819" y="2427351"/>
                  </a:lnTo>
                  <a:lnTo>
                    <a:pt x="460654" y="2422385"/>
                  </a:lnTo>
                  <a:lnTo>
                    <a:pt x="462241" y="2416518"/>
                  </a:lnTo>
                  <a:close/>
                </a:path>
                <a:path w="3024504" h="3071495">
                  <a:moveTo>
                    <a:pt x="487146" y="98171"/>
                  </a:moveTo>
                  <a:lnTo>
                    <a:pt x="485736" y="92252"/>
                  </a:lnTo>
                  <a:lnTo>
                    <a:pt x="482092" y="87122"/>
                  </a:lnTo>
                  <a:lnTo>
                    <a:pt x="476681" y="83832"/>
                  </a:lnTo>
                  <a:lnTo>
                    <a:pt x="470662" y="82905"/>
                  </a:lnTo>
                  <a:lnTo>
                    <a:pt x="464731" y="84302"/>
                  </a:lnTo>
                  <a:lnTo>
                    <a:pt x="459613" y="88011"/>
                  </a:lnTo>
                  <a:lnTo>
                    <a:pt x="456311" y="93421"/>
                  </a:lnTo>
                  <a:lnTo>
                    <a:pt x="455383" y="99441"/>
                  </a:lnTo>
                  <a:lnTo>
                    <a:pt x="456780" y="105371"/>
                  </a:lnTo>
                  <a:lnTo>
                    <a:pt x="460502" y="110490"/>
                  </a:lnTo>
                  <a:lnTo>
                    <a:pt x="465899" y="113792"/>
                  </a:lnTo>
                  <a:lnTo>
                    <a:pt x="471932" y="114719"/>
                  </a:lnTo>
                  <a:lnTo>
                    <a:pt x="477850" y="113322"/>
                  </a:lnTo>
                  <a:lnTo>
                    <a:pt x="482981" y="109601"/>
                  </a:lnTo>
                  <a:lnTo>
                    <a:pt x="486244" y="104203"/>
                  </a:lnTo>
                  <a:lnTo>
                    <a:pt x="487146" y="98171"/>
                  </a:lnTo>
                  <a:close/>
                </a:path>
                <a:path w="3024504" h="3071495">
                  <a:moveTo>
                    <a:pt x="503834" y="2463825"/>
                  </a:moveTo>
                  <a:lnTo>
                    <a:pt x="502856" y="2457818"/>
                  </a:lnTo>
                  <a:lnTo>
                    <a:pt x="499491" y="2452471"/>
                  </a:lnTo>
                  <a:lnTo>
                    <a:pt x="494296" y="2448826"/>
                  </a:lnTo>
                  <a:lnTo>
                    <a:pt x="488340" y="2447506"/>
                  </a:lnTo>
                  <a:lnTo>
                    <a:pt x="482346" y="2448509"/>
                  </a:lnTo>
                  <a:lnTo>
                    <a:pt x="477012" y="2451849"/>
                  </a:lnTo>
                  <a:lnTo>
                    <a:pt x="473392" y="2457018"/>
                  </a:lnTo>
                  <a:lnTo>
                    <a:pt x="472071" y="2462949"/>
                  </a:lnTo>
                  <a:lnTo>
                    <a:pt x="473062" y="2468956"/>
                  </a:lnTo>
                  <a:lnTo>
                    <a:pt x="476377" y="2474290"/>
                  </a:lnTo>
                  <a:lnTo>
                    <a:pt x="476504" y="2474315"/>
                  </a:lnTo>
                  <a:lnTo>
                    <a:pt x="481609" y="2477947"/>
                  </a:lnTo>
                  <a:lnTo>
                    <a:pt x="487527" y="2479268"/>
                  </a:lnTo>
                  <a:lnTo>
                    <a:pt x="493522" y="2478265"/>
                  </a:lnTo>
                  <a:lnTo>
                    <a:pt x="498856" y="2474912"/>
                  </a:lnTo>
                  <a:lnTo>
                    <a:pt x="502488" y="2469756"/>
                  </a:lnTo>
                  <a:lnTo>
                    <a:pt x="503834" y="2463825"/>
                  </a:lnTo>
                  <a:close/>
                </a:path>
                <a:path w="3024504" h="3071495">
                  <a:moveTo>
                    <a:pt x="547573" y="2509939"/>
                  </a:moveTo>
                  <a:lnTo>
                    <a:pt x="546557" y="2503932"/>
                  </a:lnTo>
                  <a:lnTo>
                    <a:pt x="543179" y="2498572"/>
                  </a:lnTo>
                  <a:lnTo>
                    <a:pt x="538035" y="2494953"/>
                  </a:lnTo>
                  <a:lnTo>
                    <a:pt x="532079" y="2493619"/>
                  </a:lnTo>
                  <a:lnTo>
                    <a:pt x="526046" y="2494623"/>
                  </a:lnTo>
                  <a:lnTo>
                    <a:pt x="520700" y="2497963"/>
                  </a:lnTo>
                  <a:lnTo>
                    <a:pt x="517080" y="2503132"/>
                  </a:lnTo>
                  <a:lnTo>
                    <a:pt x="515772" y="2509062"/>
                  </a:lnTo>
                  <a:lnTo>
                    <a:pt x="516801" y="2515070"/>
                  </a:lnTo>
                  <a:lnTo>
                    <a:pt x="520192" y="2520404"/>
                  </a:lnTo>
                  <a:lnTo>
                    <a:pt x="525297" y="2524061"/>
                  </a:lnTo>
                  <a:lnTo>
                    <a:pt x="531215" y="2525382"/>
                  </a:lnTo>
                  <a:lnTo>
                    <a:pt x="537210" y="2524379"/>
                  </a:lnTo>
                  <a:lnTo>
                    <a:pt x="542544" y="2521039"/>
                  </a:lnTo>
                  <a:lnTo>
                    <a:pt x="546227" y="2515882"/>
                  </a:lnTo>
                  <a:lnTo>
                    <a:pt x="547573" y="2509939"/>
                  </a:lnTo>
                  <a:close/>
                </a:path>
                <a:path w="3024504" h="3071495">
                  <a:moveTo>
                    <a:pt x="566166" y="0"/>
                  </a:moveTo>
                  <a:lnTo>
                    <a:pt x="531215" y="3238"/>
                  </a:lnTo>
                  <a:lnTo>
                    <a:pt x="531215" y="35052"/>
                  </a:lnTo>
                  <a:lnTo>
                    <a:pt x="529882" y="50088"/>
                  </a:lnTo>
                  <a:lnTo>
                    <a:pt x="528789" y="45516"/>
                  </a:lnTo>
                  <a:lnTo>
                    <a:pt x="525145" y="40386"/>
                  </a:lnTo>
                  <a:lnTo>
                    <a:pt x="519734" y="37096"/>
                  </a:lnTo>
                  <a:lnTo>
                    <a:pt x="515810" y="36499"/>
                  </a:lnTo>
                  <a:lnTo>
                    <a:pt x="519303" y="36169"/>
                  </a:lnTo>
                  <a:lnTo>
                    <a:pt x="531215" y="35052"/>
                  </a:lnTo>
                  <a:lnTo>
                    <a:pt x="531215" y="3238"/>
                  </a:lnTo>
                  <a:lnTo>
                    <a:pt x="415036" y="13970"/>
                  </a:lnTo>
                  <a:lnTo>
                    <a:pt x="408686" y="21717"/>
                  </a:lnTo>
                  <a:lnTo>
                    <a:pt x="410210" y="39116"/>
                  </a:lnTo>
                  <a:lnTo>
                    <a:pt x="417957" y="45593"/>
                  </a:lnTo>
                  <a:lnTo>
                    <a:pt x="510044" y="37033"/>
                  </a:lnTo>
                  <a:lnTo>
                    <a:pt x="507784" y="37566"/>
                  </a:lnTo>
                  <a:lnTo>
                    <a:pt x="502666" y="41275"/>
                  </a:lnTo>
                  <a:lnTo>
                    <a:pt x="499364" y="46685"/>
                  </a:lnTo>
                  <a:lnTo>
                    <a:pt x="498436" y="52705"/>
                  </a:lnTo>
                  <a:lnTo>
                    <a:pt x="499833" y="58635"/>
                  </a:lnTo>
                  <a:lnTo>
                    <a:pt x="503555" y="63754"/>
                  </a:lnTo>
                  <a:lnTo>
                    <a:pt x="508952" y="67056"/>
                  </a:lnTo>
                  <a:lnTo>
                    <a:pt x="514985" y="67983"/>
                  </a:lnTo>
                  <a:lnTo>
                    <a:pt x="520903" y="66586"/>
                  </a:lnTo>
                  <a:lnTo>
                    <a:pt x="526034" y="62865"/>
                  </a:lnTo>
                  <a:lnTo>
                    <a:pt x="529221" y="57607"/>
                  </a:lnTo>
                  <a:lnTo>
                    <a:pt x="521931" y="139852"/>
                  </a:lnTo>
                  <a:lnTo>
                    <a:pt x="521081" y="148336"/>
                  </a:lnTo>
                  <a:lnTo>
                    <a:pt x="527558" y="156083"/>
                  </a:lnTo>
                  <a:lnTo>
                    <a:pt x="545084" y="157607"/>
                  </a:lnTo>
                  <a:lnTo>
                    <a:pt x="552704" y="151130"/>
                  </a:lnTo>
                  <a:lnTo>
                    <a:pt x="553593" y="142265"/>
                  </a:lnTo>
                  <a:lnTo>
                    <a:pt x="564730" y="16129"/>
                  </a:lnTo>
                  <a:lnTo>
                    <a:pt x="566166" y="0"/>
                  </a:lnTo>
                  <a:close/>
                </a:path>
                <a:path w="3024504" h="3071495">
                  <a:moveTo>
                    <a:pt x="592543" y="2553944"/>
                  </a:moveTo>
                  <a:lnTo>
                    <a:pt x="591235" y="2548001"/>
                  </a:lnTo>
                  <a:lnTo>
                    <a:pt x="587629" y="2542832"/>
                  </a:lnTo>
                  <a:lnTo>
                    <a:pt x="582295" y="2539454"/>
                  </a:lnTo>
                  <a:lnTo>
                    <a:pt x="576287" y="2538425"/>
                  </a:lnTo>
                  <a:lnTo>
                    <a:pt x="570331" y="2539733"/>
                  </a:lnTo>
                  <a:lnTo>
                    <a:pt x="565150" y="2543340"/>
                  </a:lnTo>
                  <a:lnTo>
                    <a:pt x="561809" y="2548674"/>
                  </a:lnTo>
                  <a:lnTo>
                    <a:pt x="560781" y="2554681"/>
                  </a:lnTo>
                  <a:lnTo>
                    <a:pt x="562051" y="2560624"/>
                  </a:lnTo>
                  <a:lnTo>
                    <a:pt x="565658" y="2565781"/>
                  </a:lnTo>
                  <a:lnTo>
                    <a:pt x="565785" y="2565806"/>
                  </a:lnTo>
                  <a:lnTo>
                    <a:pt x="571106" y="2569172"/>
                  </a:lnTo>
                  <a:lnTo>
                    <a:pt x="577100" y="2570188"/>
                  </a:lnTo>
                  <a:lnTo>
                    <a:pt x="583018" y="2568892"/>
                  </a:lnTo>
                  <a:lnTo>
                    <a:pt x="588137" y="2565273"/>
                  </a:lnTo>
                  <a:lnTo>
                    <a:pt x="591515" y="2559951"/>
                  </a:lnTo>
                  <a:lnTo>
                    <a:pt x="592543" y="2553944"/>
                  </a:lnTo>
                  <a:close/>
                </a:path>
                <a:path w="3024504" h="3071495">
                  <a:moveTo>
                    <a:pt x="638784" y="2596667"/>
                  </a:moveTo>
                  <a:lnTo>
                    <a:pt x="637184" y="2590800"/>
                  </a:lnTo>
                  <a:lnTo>
                    <a:pt x="633349" y="2585809"/>
                  </a:lnTo>
                  <a:lnTo>
                    <a:pt x="627799" y="2582710"/>
                  </a:lnTo>
                  <a:lnTo>
                    <a:pt x="621715" y="2581999"/>
                  </a:lnTo>
                  <a:lnTo>
                    <a:pt x="615835" y="2583599"/>
                  </a:lnTo>
                  <a:lnTo>
                    <a:pt x="610870" y="2587460"/>
                  </a:lnTo>
                  <a:lnTo>
                    <a:pt x="607783" y="2592959"/>
                  </a:lnTo>
                  <a:lnTo>
                    <a:pt x="607072" y="2599004"/>
                  </a:lnTo>
                  <a:lnTo>
                    <a:pt x="608672" y="2604871"/>
                  </a:lnTo>
                  <a:lnTo>
                    <a:pt x="612521" y="2609850"/>
                  </a:lnTo>
                  <a:lnTo>
                    <a:pt x="612648" y="2609875"/>
                  </a:lnTo>
                  <a:lnTo>
                    <a:pt x="618121" y="2612961"/>
                  </a:lnTo>
                  <a:lnTo>
                    <a:pt x="624154" y="2613672"/>
                  </a:lnTo>
                  <a:lnTo>
                    <a:pt x="630021" y="2612072"/>
                  </a:lnTo>
                  <a:lnTo>
                    <a:pt x="635000" y="2608199"/>
                  </a:lnTo>
                  <a:lnTo>
                    <a:pt x="638073" y="2602712"/>
                  </a:lnTo>
                  <a:lnTo>
                    <a:pt x="638784" y="2596667"/>
                  </a:lnTo>
                  <a:close/>
                </a:path>
                <a:path w="3024504" h="3071495">
                  <a:moveTo>
                    <a:pt x="686917" y="2638120"/>
                  </a:moveTo>
                  <a:lnTo>
                    <a:pt x="685317" y="2632252"/>
                  </a:lnTo>
                  <a:lnTo>
                    <a:pt x="681482" y="2627274"/>
                  </a:lnTo>
                  <a:lnTo>
                    <a:pt x="675932" y="2624175"/>
                  </a:lnTo>
                  <a:lnTo>
                    <a:pt x="669861" y="2623464"/>
                  </a:lnTo>
                  <a:lnTo>
                    <a:pt x="663968" y="2625064"/>
                  </a:lnTo>
                  <a:lnTo>
                    <a:pt x="659003" y="2628925"/>
                  </a:lnTo>
                  <a:lnTo>
                    <a:pt x="655916" y="2634424"/>
                  </a:lnTo>
                  <a:lnTo>
                    <a:pt x="655205" y="2640469"/>
                  </a:lnTo>
                  <a:lnTo>
                    <a:pt x="656805" y="2646337"/>
                  </a:lnTo>
                  <a:lnTo>
                    <a:pt x="660654" y="2651315"/>
                  </a:lnTo>
                  <a:lnTo>
                    <a:pt x="660781" y="2651328"/>
                  </a:lnTo>
                  <a:lnTo>
                    <a:pt x="666254" y="2654427"/>
                  </a:lnTo>
                  <a:lnTo>
                    <a:pt x="672287" y="2655138"/>
                  </a:lnTo>
                  <a:lnTo>
                    <a:pt x="678154" y="2653538"/>
                  </a:lnTo>
                  <a:lnTo>
                    <a:pt x="683133" y="2649664"/>
                  </a:lnTo>
                  <a:lnTo>
                    <a:pt x="686206" y="2644165"/>
                  </a:lnTo>
                  <a:lnTo>
                    <a:pt x="686917" y="2638120"/>
                  </a:lnTo>
                  <a:close/>
                </a:path>
                <a:path w="3024504" h="3071495">
                  <a:moveTo>
                    <a:pt x="736434" y="2677020"/>
                  </a:moveTo>
                  <a:lnTo>
                    <a:pt x="734517" y="2671241"/>
                  </a:lnTo>
                  <a:lnTo>
                    <a:pt x="730377" y="2666466"/>
                  </a:lnTo>
                  <a:lnTo>
                    <a:pt x="724750" y="2663647"/>
                  </a:lnTo>
                  <a:lnTo>
                    <a:pt x="718680" y="2663240"/>
                  </a:lnTo>
                  <a:lnTo>
                    <a:pt x="712901" y="2665145"/>
                  </a:lnTo>
                  <a:lnTo>
                    <a:pt x="708152" y="2669248"/>
                  </a:lnTo>
                  <a:lnTo>
                    <a:pt x="705294" y="2674899"/>
                  </a:lnTo>
                  <a:lnTo>
                    <a:pt x="704875" y="2680970"/>
                  </a:lnTo>
                  <a:lnTo>
                    <a:pt x="706793" y="2686748"/>
                  </a:lnTo>
                  <a:lnTo>
                    <a:pt x="710946" y="2691536"/>
                  </a:lnTo>
                  <a:lnTo>
                    <a:pt x="716559" y="2694355"/>
                  </a:lnTo>
                  <a:lnTo>
                    <a:pt x="722630" y="2694762"/>
                  </a:lnTo>
                  <a:lnTo>
                    <a:pt x="728408" y="2692857"/>
                  </a:lnTo>
                  <a:lnTo>
                    <a:pt x="733171" y="2688742"/>
                  </a:lnTo>
                  <a:lnTo>
                    <a:pt x="736015" y="2683103"/>
                  </a:lnTo>
                  <a:lnTo>
                    <a:pt x="736434" y="2677020"/>
                  </a:lnTo>
                  <a:close/>
                </a:path>
                <a:path w="3024504" h="3071495">
                  <a:moveTo>
                    <a:pt x="787031" y="2714447"/>
                  </a:moveTo>
                  <a:lnTo>
                    <a:pt x="784847" y="2708770"/>
                  </a:lnTo>
                  <a:lnTo>
                    <a:pt x="780542" y="2704211"/>
                  </a:lnTo>
                  <a:lnTo>
                    <a:pt x="780415" y="2704185"/>
                  </a:lnTo>
                  <a:lnTo>
                    <a:pt x="774674" y="2701683"/>
                  </a:lnTo>
                  <a:lnTo>
                    <a:pt x="755751" y="2719984"/>
                  </a:lnTo>
                  <a:lnTo>
                    <a:pt x="757936" y="2725661"/>
                  </a:lnTo>
                  <a:lnTo>
                    <a:pt x="762254" y="2730233"/>
                  </a:lnTo>
                  <a:lnTo>
                    <a:pt x="768057" y="2732748"/>
                  </a:lnTo>
                  <a:lnTo>
                    <a:pt x="774166" y="2732849"/>
                  </a:lnTo>
                  <a:lnTo>
                    <a:pt x="779868" y="2730665"/>
                  </a:lnTo>
                  <a:lnTo>
                    <a:pt x="784479" y="2726309"/>
                  </a:lnTo>
                  <a:lnTo>
                    <a:pt x="786942" y="2720530"/>
                  </a:lnTo>
                  <a:lnTo>
                    <a:pt x="787031" y="2714447"/>
                  </a:lnTo>
                  <a:close/>
                </a:path>
                <a:path w="3024504" h="3071495">
                  <a:moveTo>
                    <a:pt x="839101" y="2750858"/>
                  </a:moveTo>
                  <a:lnTo>
                    <a:pt x="836917" y="2745181"/>
                  </a:lnTo>
                  <a:lnTo>
                    <a:pt x="832612" y="2740609"/>
                  </a:lnTo>
                  <a:lnTo>
                    <a:pt x="832485" y="2740596"/>
                  </a:lnTo>
                  <a:lnTo>
                    <a:pt x="826744" y="2738082"/>
                  </a:lnTo>
                  <a:lnTo>
                    <a:pt x="807821" y="2756395"/>
                  </a:lnTo>
                  <a:lnTo>
                    <a:pt x="810006" y="2762072"/>
                  </a:lnTo>
                  <a:lnTo>
                    <a:pt x="814324" y="2766618"/>
                  </a:lnTo>
                  <a:lnTo>
                    <a:pt x="820127" y="2769158"/>
                  </a:lnTo>
                  <a:lnTo>
                    <a:pt x="826236" y="2769260"/>
                  </a:lnTo>
                  <a:lnTo>
                    <a:pt x="831938" y="2767076"/>
                  </a:lnTo>
                  <a:lnTo>
                    <a:pt x="836549" y="2762720"/>
                  </a:lnTo>
                  <a:lnTo>
                    <a:pt x="839012" y="2756941"/>
                  </a:lnTo>
                  <a:lnTo>
                    <a:pt x="839101" y="2750858"/>
                  </a:lnTo>
                  <a:close/>
                </a:path>
                <a:path w="3024504" h="3071495">
                  <a:moveTo>
                    <a:pt x="892759" y="2790240"/>
                  </a:moveTo>
                  <a:lnTo>
                    <a:pt x="892568" y="2784157"/>
                  </a:lnTo>
                  <a:lnTo>
                    <a:pt x="890104" y="2778595"/>
                  </a:lnTo>
                  <a:lnTo>
                    <a:pt x="885571" y="2774251"/>
                  </a:lnTo>
                  <a:lnTo>
                    <a:pt x="885444" y="2774238"/>
                  </a:lnTo>
                  <a:lnTo>
                    <a:pt x="879576" y="2772016"/>
                  </a:lnTo>
                  <a:lnTo>
                    <a:pt x="873518" y="2772219"/>
                  </a:lnTo>
                  <a:lnTo>
                    <a:pt x="867956" y="2774683"/>
                  </a:lnTo>
                  <a:lnTo>
                    <a:pt x="863600" y="2779255"/>
                  </a:lnTo>
                  <a:lnTo>
                    <a:pt x="861352" y="2785160"/>
                  </a:lnTo>
                  <a:lnTo>
                    <a:pt x="861555" y="2791244"/>
                  </a:lnTo>
                  <a:lnTo>
                    <a:pt x="864057" y="2796806"/>
                  </a:lnTo>
                  <a:lnTo>
                    <a:pt x="868680" y="2801150"/>
                  </a:lnTo>
                  <a:lnTo>
                    <a:pt x="874534" y="2803385"/>
                  </a:lnTo>
                  <a:lnTo>
                    <a:pt x="880592" y="2803182"/>
                  </a:lnTo>
                  <a:lnTo>
                    <a:pt x="886155" y="2800718"/>
                  </a:lnTo>
                  <a:lnTo>
                    <a:pt x="890524" y="2796133"/>
                  </a:lnTo>
                  <a:lnTo>
                    <a:pt x="892759" y="2790240"/>
                  </a:lnTo>
                  <a:close/>
                </a:path>
                <a:path w="3024504" h="3071495">
                  <a:moveTo>
                    <a:pt x="947445" y="2821927"/>
                  </a:moveTo>
                  <a:lnTo>
                    <a:pt x="946937" y="2815856"/>
                  </a:lnTo>
                  <a:lnTo>
                    <a:pt x="944181" y="2810421"/>
                  </a:lnTo>
                  <a:lnTo>
                    <a:pt x="939419" y="2806293"/>
                  </a:lnTo>
                  <a:lnTo>
                    <a:pt x="933437" y="2804363"/>
                  </a:lnTo>
                  <a:lnTo>
                    <a:pt x="927379" y="2804858"/>
                  </a:lnTo>
                  <a:lnTo>
                    <a:pt x="921943" y="2807601"/>
                  </a:lnTo>
                  <a:lnTo>
                    <a:pt x="917829" y="2812377"/>
                  </a:lnTo>
                  <a:lnTo>
                    <a:pt x="915860" y="2818384"/>
                  </a:lnTo>
                  <a:lnTo>
                    <a:pt x="916343" y="2824442"/>
                  </a:lnTo>
                  <a:lnTo>
                    <a:pt x="919086" y="2829890"/>
                  </a:lnTo>
                  <a:lnTo>
                    <a:pt x="923925" y="2834005"/>
                  </a:lnTo>
                  <a:lnTo>
                    <a:pt x="929894" y="2835948"/>
                  </a:lnTo>
                  <a:lnTo>
                    <a:pt x="935951" y="2835440"/>
                  </a:lnTo>
                  <a:lnTo>
                    <a:pt x="941387" y="2832709"/>
                  </a:lnTo>
                  <a:lnTo>
                    <a:pt x="945515" y="2827921"/>
                  </a:lnTo>
                  <a:lnTo>
                    <a:pt x="947445" y="2821927"/>
                  </a:lnTo>
                  <a:close/>
                </a:path>
                <a:path w="3024504" h="3071495">
                  <a:moveTo>
                    <a:pt x="1003096" y="2851924"/>
                  </a:moveTo>
                  <a:lnTo>
                    <a:pt x="1002284" y="2845892"/>
                  </a:lnTo>
                  <a:lnTo>
                    <a:pt x="999261" y="2840609"/>
                  </a:lnTo>
                  <a:lnTo>
                    <a:pt x="994283" y="2836722"/>
                  </a:lnTo>
                  <a:lnTo>
                    <a:pt x="988174" y="2835097"/>
                  </a:lnTo>
                  <a:lnTo>
                    <a:pt x="982129" y="2835897"/>
                  </a:lnTo>
                  <a:lnTo>
                    <a:pt x="976833" y="2838894"/>
                  </a:lnTo>
                  <a:lnTo>
                    <a:pt x="972947" y="2843873"/>
                  </a:lnTo>
                  <a:lnTo>
                    <a:pt x="971359" y="2849969"/>
                  </a:lnTo>
                  <a:lnTo>
                    <a:pt x="972185" y="2856001"/>
                  </a:lnTo>
                  <a:lnTo>
                    <a:pt x="975194" y="2861297"/>
                  </a:lnTo>
                  <a:lnTo>
                    <a:pt x="980186" y="2865170"/>
                  </a:lnTo>
                  <a:lnTo>
                    <a:pt x="986282" y="2866809"/>
                  </a:lnTo>
                  <a:lnTo>
                    <a:pt x="992327" y="2865996"/>
                  </a:lnTo>
                  <a:lnTo>
                    <a:pt x="997623" y="2862999"/>
                  </a:lnTo>
                  <a:lnTo>
                    <a:pt x="1001522" y="2858008"/>
                  </a:lnTo>
                  <a:lnTo>
                    <a:pt x="1003096" y="2851924"/>
                  </a:lnTo>
                  <a:close/>
                </a:path>
                <a:path w="3024504" h="3071495">
                  <a:moveTo>
                    <a:pt x="1059942" y="2880233"/>
                  </a:moveTo>
                  <a:lnTo>
                    <a:pt x="1059154" y="2874187"/>
                  </a:lnTo>
                  <a:lnTo>
                    <a:pt x="1056157" y="2868904"/>
                  </a:lnTo>
                  <a:lnTo>
                    <a:pt x="1051179" y="2865018"/>
                  </a:lnTo>
                  <a:lnTo>
                    <a:pt x="1045070" y="2863392"/>
                  </a:lnTo>
                  <a:lnTo>
                    <a:pt x="1039025" y="2864193"/>
                  </a:lnTo>
                  <a:lnTo>
                    <a:pt x="1033729" y="2867202"/>
                  </a:lnTo>
                  <a:lnTo>
                    <a:pt x="1029843" y="2872181"/>
                  </a:lnTo>
                  <a:lnTo>
                    <a:pt x="1028255" y="2878277"/>
                  </a:lnTo>
                  <a:lnTo>
                    <a:pt x="1029081" y="2884309"/>
                  </a:lnTo>
                  <a:lnTo>
                    <a:pt x="1032090" y="2889593"/>
                  </a:lnTo>
                  <a:lnTo>
                    <a:pt x="1037082" y="2893466"/>
                  </a:lnTo>
                  <a:lnTo>
                    <a:pt x="1043178" y="2895104"/>
                  </a:lnTo>
                  <a:lnTo>
                    <a:pt x="1049210" y="2894304"/>
                  </a:lnTo>
                  <a:lnTo>
                    <a:pt x="1054468" y="2891294"/>
                  </a:lnTo>
                  <a:lnTo>
                    <a:pt x="1058291" y="2886316"/>
                  </a:lnTo>
                  <a:lnTo>
                    <a:pt x="1059942" y="2880233"/>
                  </a:lnTo>
                  <a:close/>
                </a:path>
                <a:path w="3024504" h="3071495">
                  <a:moveTo>
                    <a:pt x="1117803" y="2905709"/>
                  </a:moveTo>
                  <a:lnTo>
                    <a:pt x="1116723" y="2899714"/>
                  </a:lnTo>
                  <a:lnTo>
                    <a:pt x="1113472" y="2894584"/>
                  </a:lnTo>
                  <a:lnTo>
                    <a:pt x="1108329" y="2890939"/>
                  </a:lnTo>
                  <a:lnTo>
                    <a:pt x="1102118" y="2889618"/>
                  </a:lnTo>
                  <a:lnTo>
                    <a:pt x="1096137" y="2890710"/>
                  </a:lnTo>
                  <a:lnTo>
                    <a:pt x="1090993" y="2893974"/>
                  </a:lnTo>
                  <a:lnTo>
                    <a:pt x="1087374" y="2899130"/>
                  </a:lnTo>
                  <a:lnTo>
                    <a:pt x="1086015" y="2905302"/>
                  </a:lnTo>
                  <a:lnTo>
                    <a:pt x="1087107" y="2911284"/>
                  </a:lnTo>
                  <a:lnTo>
                    <a:pt x="1090409" y="2916428"/>
                  </a:lnTo>
                  <a:lnTo>
                    <a:pt x="1095629" y="2920047"/>
                  </a:lnTo>
                  <a:lnTo>
                    <a:pt x="1101775" y="2921393"/>
                  </a:lnTo>
                  <a:lnTo>
                    <a:pt x="1107757" y="2920288"/>
                  </a:lnTo>
                  <a:lnTo>
                    <a:pt x="1112875" y="2917025"/>
                  </a:lnTo>
                  <a:lnTo>
                    <a:pt x="1116457" y="2911856"/>
                  </a:lnTo>
                  <a:lnTo>
                    <a:pt x="1117803" y="2905709"/>
                  </a:lnTo>
                  <a:close/>
                </a:path>
                <a:path w="3024504" h="3071495">
                  <a:moveTo>
                    <a:pt x="1176426" y="2929382"/>
                  </a:moveTo>
                  <a:lnTo>
                    <a:pt x="1175042" y="2923463"/>
                  </a:lnTo>
                  <a:lnTo>
                    <a:pt x="1171536" y="2918485"/>
                  </a:lnTo>
                  <a:lnTo>
                    <a:pt x="1166241" y="2915132"/>
                  </a:lnTo>
                  <a:lnTo>
                    <a:pt x="1159929" y="2914104"/>
                  </a:lnTo>
                  <a:lnTo>
                    <a:pt x="1154023" y="2915488"/>
                  </a:lnTo>
                  <a:lnTo>
                    <a:pt x="1149057" y="2919006"/>
                  </a:lnTo>
                  <a:lnTo>
                    <a:pt x="1145667" y="2924327"/>
                  </a:lnTo>
                  <a:lnTo>
                    <a:pt x="1144663" y="2930550"/>
                  </a:lnTo>
                  <a:lnTo>
                    <a:pt x="1146060" y="2936468"/>
                  </a:lnTo>
                  <a:lnTo>
                    <a:pt x="1149565" y="2941447"/>
                  </a:lnTo>
                  <a:lnTo>
                    <a:pt x="1154938" y="2944812"/>
                  </a:lnTo>
                  <a:lnTo>
                    <a:pt x="1161186" y="2945841"/>
                  </a:lnTo>
                  <a:lnTo>
                    <a:pt x="1167104" y="2944457"/>
                  </a:lnTo>
                  <a:lnTo>
                    <a:pt x="1172057" y="2940939"/>
                  </a:lnTo>
                  <a:lnTo>
                    <a:pt x="1175385" y="2935605"/>
                  </a:lnTo>
                  <a:lnTo>
                    <a:pt x="1176426" y="2929382"/>
                  </a:lnTo>
                  <a:close/>
                </a:path>
                <a:path w="3024504" h="3071495">
                  <a:moveTo>
                    <a:pt x="1235811" y="2951988"/>
                  </a:moveTo>
                  <a:lnTo>
                    <a:pt x="1234414" y="2946057"/>
                  </a:lnTo>
                  <a:lnTo>
                    <a:pt x="1230909" y="2941091"/>
                  </a:lnTo>
                  <a:lnTo>
                    <a:pt x="1225550" y="2937713"/>
                  </a:lnTo>
                  <a:lnTo>
                    <a:pt x="1219288" y="2936697"/>
                  </a:lnTo>
                  <a:lnTo>
                    <a:pt x="1213370" y="2938081"/>
                  </a:lnTo>
                  <a:lnTo>
                    <a:pt x="1208417" y="2941599"/>
                  </a:lnTo>
                  <a:lnTo>
                    <a:pt x="1205103" y="2946920"/>
                  </a:lnTo>
                  <a:lnTo>
                    <a:pt x="1204048" y="2953156"/>
                  </a:lnTo>
                  <a:lnTo>
                    <a:pt x="1205433" y="2959074"/>
                  </a:lnTo>
                  <a:lnTo>
                    <a:pt x="1208938" y="2964053"/>
                  </a:lnTo>
                  <a:lnTo>
                    <a:pt x="1214247" y="2967393"/>
                  </a:lnTo>
                  <a:lnTo>
                    <a:pt x="1220546" y="2968434"/>
                  </a:lnTo>
                  <a:lnTo>
                    <a:pt x="1226451" y="2967050"/>
                  </a:lnTo>
                  <a:lnTo>
                    <a:pt x="1231417" y="2963532"/>
                  </a:lnTo>
                  <a:lnTo>
                    <a:pt x="1234821" y="2958198"/>
                  </a:lnTo>
                  <a:lnTo>
                    <a:pt x="1235811" y="2951988"/>
                  </a:lnTo>
                  <a:close/>
                </a:path>
                <a:path w="3024504" h="3071495">
                  <a:moveTo>
                    <a:pt x="1296162" y="2971012"/>
                  </a:moveTo>
                  <a:lnTo>
                    <a:pt x="1294511" y="2965158"/>
                  </a:lnTo>
                  <a:lnTo>
                    <a:pt x="1290751" y="2960357"/>
                  </a:lnTo>
                  <a:lnTo>
                    <a:pt x="1285240" y="2957245"/>
                  </a:lnTo>
                  <a:lnTo>
                    <a:pt x="1278953" y="2956522"/>
                  </a:lnTo>
                  <a:lnTo>
                    <a:pt x="1273111" y="2958198"/>
                  </a:lnTo>
                  <a:lnTo>
                    <a:pt x="1268298" y="2961932"/>
                  </a:lnTo>
                  <a:lnTo>
                    <a:pt x="1265174" y="2967418"/>
                  </a:lnTo>
                  <a:lnTo>
                    <a:pt x="1262507" y="2975749"/>
                  </a:lnTo>
                  <a:lnTo>
                    <a:pt x="1267079" y="2984716"/>
                  </a:lnTo>
                  <a:lnTo>
                    <a:pt x="1275334" y="2987433"/>
                  </a:lnTo>
                  <a:lnTo>
                    <a:pt x="1275461" y="2987433"/>
                  </a:lnTo>
                  <a:lnTo>
                    <a:pt x="1283716" y="2990151"/>
                  </a:lnTo>
                  <a:lnTo>
                    <a:pt x="1292733" y="2985605"/>
                  </a:lnTo>
                  <a:lnTo>
                    <a:pt x="1295400" y="2977261"/>
                  </a:lnTo>
                  <a:lnTo>
                    <a:pt x="1296162" y="2971012"/>
                  </a:lnTo>
                  <a:close/>
                </a:path>
                <a:path w="3024504" h="3071495">
                  <a:moveTo>
                    <a:pt x="1358900" y="2985960"/>
                  </a:moveTo>
                  <a:lnTo>
                    <a:pt x="1353947" y="2977235"/>
                  </a:lnTo>
                  <a:lnTo>
                    <a:pt x="1336929" y="2972612"/>
                  </a:lnTo>
                  <a:lnTo>
                    <a:pt x="1328166" y="2977604"/>
                  </a:lnTo>
                  <a:lnTo>
                    <a:pt x="1323594" y="2994520"/>
                  </a:lnTo>
                  <a:lnTo>
                    <a:pt x="1328547" y="3003245"/>
                  </a:lnTo>
                  <a:lnTo>
                    <a:pt x="1345565" y="3007868"/>
                  </a:lnTo>
                  <a:lnTo>
                    <a:pt x="1354328" y="3002877"/>
                  </a:lnTo>
                  <a:lnTo>
                    <a:pt x="1358900" y="2985960"/>
                  </a:lnTo>
                  <a:close/>
                </a:path>
                <a:path w="3024504" h="3071495">
                  <a:moveTo>
                    <a:pt x="1420114" y="3001175"/>
                  </a:moveTo>
                  <a:lnTo>
                    <a:pt x="1414780" y="2992691"/>
                  </a:lnTo>
                  <a:lnTo>
                    <a:pt x="1397635" y="2988868"/>
                  </a:lnTo>
                  <a:lnTo>
                    <a:pt x="1389126" y="2994253"/>
                  </a:lnTo>
                  <a:lnTo>
                    <a:pt x="1385316" y="3011360"/>
                  </a:lnTo>
                  <a:lnTo>
                    <a:pt x="1390650" y="3019844"/>
                  </a:lnTo>
                  <a:lnTo>
                    <a:pt x="1407795" y="3023679"/>
                  </a:lnTo>
                  <a:lnTo>
                    <a:pt x="1416304" y="3018294"/>
                  </a:lnTo>
                  <a:lnTo>
                    <a:pt x="1420114" y="3001175"/>
                  </a:lnTo>
                  <a:close/>
                </a:path>
                <a:path w="3024504" h="3071495">
                  <a:moveTo>
                    <a:pt x="1482090" y="3015043"/>
                  </a:moveTo>
                  <a:lnTo>
                    <a:pt x="1476756" y="3006560"/>
                  </a:lnTo>
                  <a:lnTo>
                    <a:pt x="1459611" y="3002737"/>
                  </a:lnTo>
                  <a:lnTo>
                    <a:pt x="1451102" y="3008122"/>
                  </a:lnTo>
                  <a:lnTo>
                    <a:pt x="1447292" y="3025241"/>
                  </a:lnTo>
                  <a:lnTo>
                    <a:pt x="1452626" y="3033725"/>
                  </a:lnTo>
                  <a:lnTo>
                    <a:pt x="1469771" y="3037548"/>
                  </a:lnTo>
                  <a:lnTo>
                    <a:pt x="1478280" y="3032163"/>
                  </a:lnTo>
                  <a:lnTo>
                    <a:pt x="1482090" y="3015043"/>
                  </a:lnTo>
                  <a:close/>
                </a:path>
                <a:path w="3024504" h="3071495">
                  <a:moveTo>
                    <a:pt x="1544447" y="3025381"/>
                  </a:moveTo>
                  <a:lnTo>
                    <a:pt x="1538605" y="3017164"/>
                  </a:lnTo>
                  <a:lnTo>
                    <a:pt x="1521333" y="3014180"/>
                  </a:lnTo>
                  <a:lnTo>
                    <a:pt x="1513078" y="3019983"/>
                  </a:lnTo>
                  <a:lnTo>
                    <a:pt x="1510030" y="3037255"/>
                  </a:lnTo>
                  <a:lnTo>
                    <a:pt x="1515872" y="3045472"/>
                  </a:lnTo>
                  <a:lnTo>
                    <a:pt x="1533144" y="3048457"/>
                  </a:lnTo>
                  <a:lnTo>
                    <a:pt x="1541399" y="3042653"/>
                  </a:lnTo>
                  <a:lnTo>
                    <a:pt x="1544447" y="3025381"/>
                  </a:lnTo>
                  <a:close/>
                </a:path>
                <a:path w="3024504" h="3071495">
                  <a:moveTo>
                    <a:pt x="1606931" y="3033750"/>
                  </a:moveTo>
                  <a:lnTo>
                    <a:pt x="1600708" y="3025838"/>
                  </a:lnTo>
                  <a:lnTo>
                    <a:pt x="1592072" y="3024771"/>
                  </a:lnTo>
                  <a:lnTo>
                    <a:pt x="1591945" y="3024771"/>
                  </a:lnTo>
                  <a:lnTo>
                    <a:pt x="1583309" y="3023705"/>
                  </a:lnTo>
                  <a:lnTo>
                    <a:pt x="1575308" y="3029902"/>
                  </a:lnTo>
                  <a:lnTo>
                    <a:pt x="1573276" y="3047314"/>
                  </a:lnTo>
                  <a:lnTo>
                    <a:pt x="1579499" y="3055226"/>
                  </a:lnTo>
                  <a:lnTo>
                    <a:pt x="1596898" y="3057347"/>
                  </a:lnTo>
                  <a:lnTo>
                    <a:pt x="1604772" y="3051149"/>
                  </a:lnTo>
                  <a:lnTo>
                    <a:pt x="1605915" y="3042450"/>
                  </a:lnTo>
                  <a:lnTo>
                    <a:pt x="1606931" y="3033750"/>
                  </a:lnTo>
                  <a:close/>
                </a:path>
                <a:path w="3024504" h="3071495">
                  <a:moveTo>
                    <a:pt x="1669669" y="3040227"/>
                  </a:moveTo>
                  <a:lnTo>
                    <a:pt x="1663192" y="3032607"/>
                  </a:lnTo>
                  <a:lnTo>
                    <a:pt x="1645666" y="3031299"/>
                  </a:lnTo>
                  <a:lnTo>
                    <a:pt x="1638046" y="3037865"/>
                  </a:lnTo>
                  <a:lnTo>
                    <a:pt x="1637284" y="3046603"/>
                  </a:lnTo>
                  <a:lnTo>
                    <a:pt x="1636649" y="3055353"/>
                  </a:lnTo>
                  <a:lnTo>
                    <a:pt x="1643253" y="3062960"/>
                  </a:lnTo>
                  <a:lnTo>
                    <a:pt x="1660779" y="3064268"/>
                  </a:lnTo>
                  <a:lnTo>
                    <a:pt x="1668399" y="3057715"/>
                  </a:lnTo>
                  <a:lnTo>
                    <a:pt x="1669669" y="3040227"/>
                  </a:lnTo>
                  <a:close/>
                </a:path>
                <a:path w="3024504" h="3071495">
                  <a:moveTo>
                    <a:pt x="1733042" y="3045079"/>
                  </a:moveTo>
                  <a:lnTo>
                    <a:pt x="1726438" y="3037459"/>
                  </a:lnTo>
                  <a:lnTo>
                    <a:pt x="1708912" y="3036151"/>
                  </a:lnTo>
                  <a:lnTo>
                    <a:pt x="1701292" y="3042704"/>
                  </a:lnTo>
                  <a:lnTo>
                    <a:pt x="1700022" y="3060192"/>
                  </a:lnTo>
                  <a:lnTo>
                    <a:pt x="1706626" y="3067812"/>
                  </a:lnTo>
                  <a:lnTo>
                    <a:pt x="1724152" y="3069120"/>
                  </a:lnTo>
                  <a:lnTo>
                    <a:pt x="1731772" y="3062567"/>
                  </a:lnTo>
                  <a:lnTo>
                    <a:pt x="1733042" y="3045079"/>
                  </a:lnTo>
                  <a:close/>
                </a:path>
                <a:path w="3024504" h="3071495">
                  <a:moveTo>
                    <a:pt x="1796161" y="3046603"/>
                  </a:moveTo>
                  <a:lnTo>
                    <a:pt x="1789176" y="3039313"/>
                  </a:lnTo>
                  <a:lnTo>
                    <a:pt x="1771650" y="3038830"/>
                  </a:lnTo>
                  <a:lnTo>
                    <a:pt x="1764411" y="3045739"/>
                  </a:lnTo>
                  <a:lnTo>
                    <a:pt x="1763903" y="3063265"/>
                  </a:lnTo>
                  <a:lnTo>
                    <a:pt x="1770761" y="3070568"/>
                  </a:lnTo>
                  <a:lnTo>
                    <a:pt x="1788414" y="3071050"/>
                  </a:lnTo>
                  <a:lnTo>
                    <a:pt x="1795653" y="3064129"/>
                  </a:lnTo>
                  <a:lnTo>
                    <a:pt x="1796161" y="3046603"/>
                  </a:lnTo>
                  <a:close/>
                </a:path>
                <a:path w="3024504" h="3071495">
                  <a:moveTo>
                    <a:pt x="1859534" y="3063773"/>
                  </a:moveTo>
                  <a:lnTo>
                    <a:pt x="1859280" y="3046247"/>
                  </a:lnTo>
                  <a:lnTo>
                    <a:pt x="1852041" y="3039275"/>
                  </a:lnTo>
                  <a:lnTo>
                    <a:pt x="1834388" y="3039618"/>
                  </a:lnTo>
                  <a:lnTo>
                    <a:pt x="1827530" y="3046869"/>
                  </a:lnTo>
                  <a:lnTo>
                    <a:pt x="1827784" y="3064395"/>
                  </a:lnTo>
                  <a:lnTo>
                    <a:pt x="1835023" y="3071368"/>
                  </a:lnTo>
                  <a:lnTo>
                    <a:pt x="1852676" y="3071025"/>
                  </a:lnTo>
                  <a:lnTo>
                    <a:pt x="1859534" y="3063773"/>
                  </a:lnTo>
                  <a:close/>
                </a:path>
                <a:path w="3024504" h="3071495">
                  <a:moveTo>
                    <a:pt x="1923542" y="3061462"/>
                  </a:moveTo>
                  <a:lnTo>
                    <a:pt x="1922272" y="3043961"/>
                  </a:lnTo>
                  <a:lnTo>
                    <a:pt x="1914779" y="3037357"/>
                  </a:lnTo>
                  <a:lnTo>
                    <a:pt x="1897253" y="3038551"/>
                  </a:lnTo>
                  <a:lnTo>
                    <a:pt x="1890522" y="3046133"/>
                  </a:lnTo>
                  <a:lnTo>
                    <a:pt x="1891792" y="3063621"/>
                  </a:lnTo>
                  <a:lnTo>
                    <a:pt x="1899412" y="3070225"/>
                  </a:lnTo>
                  <a:lnTo>
                    <a:pt x="1916938" y="3069031"/>
                  </a:lnTo>
                  <a:lnTo>
                    <a:pt x="1923542" y="3061462"/>
                  </a:lnTo>
                  <a:close/>
                </a:path>
                <a:path w="3024504" h="3071495">
                  <a:moveTo>
                    <a:pt x="1986915" y="3057182"/>
                  </a:moveTo>
                  <a:lnTo>
                    <a:pt x="1985645" y="3039694"/>
                  </a:lnTo>
                  <a:lnTo>
                    <a:pt x="1978152" y="3033090"/>
                  </a:lnTo>
                  <a:lnTo>
                    <a:pt x="1960626" y="3034284"/>
                  </a:lnTo>
                  <a:lnTo>
                    <a:pt x="1954022" y="3041853"/>
                  </a:lnTo>
                  <a:lnTo>
                    <a:pt x="1954530" y="3050603"/>
                  </a:lnTo>
                  <a:lnTo>
                    <a:pt x="1955165" y="3059353"/>
                  </a:lnTo>
                  <a:lnTo>
                    <a:pt x="1962785" y="3065957"/>
                  </a:lnTo>
                  <a:lnTo>
                    <a:pt x="1980311" y="3064764"/>
                  </a:lnTo>
                  <a:lnTo>
                    <a:pt x="1986915" y="3057182"/>
                  </a:lnTo>
                  <a:close/>
                </a:path>
                <a:path w="3024504" h="3071495">
                  <a:moveTo>
                    <a:pt x="2050415" y="3049867"/>
                  </a:moveTo>
                  <a:lnTo>
                    <a:pt x="2048383" y="3032442"/>
                  </a:lnTo>
                  <a:lnTo>
                    <a:pt x="2040509" y="3026206"/>
                  </a:lnTo>
                  <a:lnTo>
                    <a:pt x="2022983" y="3028238"/>
                  </a:lnTo>
                  <a:lnTo>
                    <a:pt x="2016760" y="3036125"/>
                  </a:lnTo>
                  <a:lnTo>
                    <a:pt x="2018792" y="3053550"/>
                  </a:lnTo>
                  <a:lnTo>
                    <a:pt x="2026666" y="3059785"/>
                  </a:lnTo>
                  <a:lnTo>
                    <a:pt x="2044192" y="3057741"/>
                  </a:lnTo>
                  <a:lnTo>
                    <a:pt x="2050415" y="3049867"/>
                  </a:lnTo>
                  <a:close/>
                </a:path>
                <a:path w="3024504" h="3071495">
                  <a:moveTo>
                    <a:pt x="2113661" y="3040570"/>
                  </a:moveTo>
                  <a:lnTo>
                    <a:pt x="2112264" y="3031921"/>
                  </a:lnTo>
                  <a:lnTo>
                    <a:pt x="2110740" y="3023273"/>
                  </a:lnTo>
                  <a:lnTo>
                    <a:pt x="2102612" y="3017431"/>
                  </a:lnTo>
                  <a:lnTo>
                    <a:pt x="2085340" y="3020301"/>
                  </a:lnTo>
                  <a:lnTo>
                    <a:pt x="2079498" y="3028467"/>
                  </a:lnTo>
                  <a:lnTo>
                    <a:pt x="2082292" y="3045764"/>
                  </a:lnTo>
                  <a:lnTo>
                    <a:pt x="2090420" y="3051619"/>
                  </a:lnTo>
                  <a:lnTo>
                    <a:pt x="2107819" y="3048749"/>
                  </a:lnTo>
                  <a:lnTo>
                    <a:pt x="2113661" y="3040570"/>
                  </a:lnTo>
                  <a:close/>
                </a:path>
                <a:path w="3024504" h="3071495">
                  <a:moveTo>
                    <a:pt x="2176653" y="3029331"/>
                  </a:moveTo>
                  <a:lnTo>
                    <a:pt x="2174748" y="3020758"/>
                  </a:lnTo>
                  <a:lnTo>
                    <a:pt x="2172970" y="3012186"/>
                  </a:lnTo>
                  <a:lnTo>
                    <a:pt x="2164461" y="3006737"/>
                  </a:lnTo>
                  <a:lnTo>
                    <a:pt x="2155952" y="3008579"/>
                  </a:lnTo>
                  <a:lnTo>
                    <a:pt x="2155825" y="3008592"/>
                  </a:lnTo>
                  <a:lnTo>
                    <a:pt x="2147316" y="3010433"/>
                  </a:lnTo>
                  <a:lnTo>
                    <a:pt x="2141855" y="3018879"/>
                  </a:lnTo>
                  <a:lnTo>
                    <a:pt x="2143633" y="3027451"/>
                  </a:lnTo>
                  <a:lnTo>
                    <a:pt x="2145538" y="3036024"/>
                  </a:lnTo>
                  <a:lnTo>
                    <a:pt x="2153920" y="3041472"/>
                  </a:lnTo>
                  <a:lnTo>
                    <a:pt x="2171192" y="3037776"/>
                  </a:lnTo>
                  <a:lnTo>
                    <a:pt x="2176653" y="3029331"/>
                  </a:lnTo>
                  <a:close/>
                </a:path>
                <a:path w="3024504" h="3071495">
                  <a:moveTo>
                    <a:pt x="2238756" y="3016008"/>
                  </a:moveTo>
                  <a:lnTo>
                    <a:pt x="2236851" y="3007449"/>
                  </a:lnTo>
                  <a:lnTo>
                    <a:pt x="2235073" y="2998876"/>
                  </a:lnTo>
                  <a:lnTo>
                    <a:pt x="2226564" y="2993415"/>
                  </a:lnTo>
                  <a:lnTo>
                    <a:pt x="2218055" y="2995269"/>
                  </a:lnTo>
                  <a:lnTo>
                    <a:pt x="2217928" y="2995269"/>
                  </a:lnTo>
                  <a:lnTo>
                    <a:pt x="2209419" y="2997123"/>
                  </a:lnTo>
                  <a:lnTo>
                    <a:pt x="2203958" y="3005556"/>
                  </a:lnTo>
                  <a:lnTo>
                    <a:pt x="2205863" y="3014129"/>
                  </a:lnTo>
                  <a:lnTo>
                    <a:pt x="2207641" y="3022701"/>
                  </a:lnTo>
                  <a:lnTo>
                    <a:pt x="2216150" y="3028162"/>
                  </a:lnTo>
                  <a:lnTo>
                    <a:pt x="2233295" y="3024454"/>
                  </a:lnTo>
                  <a:lnTo>
                    <a:pt x="2238756" y="3016008"/>
                  </a:lnTo>
                  <a:close/>
                </a:path>
                <a:path w="3024504" h="3071495">
                  <a:moveTo>
                    <a:pt x="2300605" y="2999854"/>
                  </a:moveTo>
                  <a:lnTo>
                    <a:pt x="2296033" y="2982912"/>
                  </a:lnTo>
                  <a:lnTo>
                    <a:pt x="2287397" y="2977870"/>
                  </a:lnTo>
                  <a:lnTo>
                    <a:pt x="2270379" y="2982404"/>
                  </a:lnTo>
                  <a:lnTo>
                    <a:pt x="2265426" y="2991104"/>
                  </a:lnTo>
                  <a:lnTo>
                    <a:pt x="2267648" y="2999854"/>
                  </a:lnTo>
                  <a:lnTo>
                    <a:pt x="2269871" y="3008045"/>
                  </a:lnTo>
                  <a:lnTo>
                    <a:pt x="2278634" y="3013087"/>
                  </a:lnTo>
                  <a:lnTo>
                    <a:pt x="2287016" y="3010814"/>
                  </a:lnTo>
                  <a:lnTo>
                    <a:pt x="2287143" y="3010814"/>
                  </a:lnTo>
                  <a:lnTo>
                    <a:pt x="2295525" y="3008553"/>
                  </a:lnTo>
                  <a:lnTo>
                    <a:pt x="2300605" y="2999854"/>
                  </a:lnTo>
                  <a:close/>
                </a:path>
                <a:path w="3024504" h="3071495">
                  <a:moveTo>
                    <a:pt x="2361933" y="2981769"/>
                  </a:moveTo>
                  <a:lnTo>
                    <a:pt x="2356612" y="2965081"/>
                  </a:lnTo>
                  <a:lnTo>
                    <a:pt x="2347582" y="2960484"/>
                  </a:lnTo>
                  <a:lnTo>
                    <a:pt x="2339340" y="2963151"/>
                  </a:lnTo>
                  <a:lnTo>
                    <a:pt x="2339213" y="2963164"/>
                  </a:lnTo>
                  <a:lnTo>
                    <a:pt x="2333739" y="2966250"/>
                  </a:lnTo>
                  <a:lnTo>
                    <a:pt x="2329980" y="2971025"/>
                  </a:lnTo>
                  <a:lnTo>
                    <a:pt x="2328291" y="2976867"/>
                  </a:lnTo>
                  <a:lnTo>
                    <a:pt x="2329053" y="2983128"/>
                  </a:lnTo>
                  <a:lnTo>
                    <a:pt x="2331707" y="2991472"/>
                  </a:lnTo>
                  <a:lnTo>
                    <a:pt x="2340610" y="2996069"/>
                  </a:lnTo>
                  <a:lnTo>
                    <a:pt x="2357374" y="2990710"/>
                  </a:lnTo>
                  <a:lnTo>
                    <a:pt x="2361933" y="2981769"/>
                  </a:lnTo>
                  <a:close/>
                </a:path>
                <a:path w="3024504" h="3071495">
                  <a:moveTo>
                    <a:pt x="2422398" y="2962452"/>
                  </a:moveTo>
                  <a:lnTo>
                    <a:pt x="2417064" y="2945765"/>
                  </a:lnTo>
                  <a:lnTo>
                    <a:pt x="2408174" y="2941155"/>
                  </a:lnTo>
                  <a:lnTo>
                    <a:pt x="2391410" y="2946514"/>
                  </a:lnTo>
                  <a:lnTo>
                    <a:pt x="2386838" y="2955455"/>
                  </a:lnTo>
                  <a:lnTo>
                    <a:pt x="2392172" y="2972155"/>
                  </a:lnTo>
                  <a:lnTo>
                    <a:pt x="2401062" y="2976753"/>
                  </a:lnTo>
                  <a:lnTo>
                    <a:pt x="2417826" y="2971393"/>
                  </a:lnTo>
                  <a:lnTo>
                    <a:pt x="2422398" y="2962452"/>
                  </a:lnTo>
                  <a:close/>
                </a:path>
                <a:path w="3024504" h="3071495">
                  <a:moveTo>
                    <a:pt x="2480145" y="2937637"/>
                  </a:moveTo>
                  <a:lnTo>
                    <a:pt x="2479167" y="2931401"/>
                  </a:lnTo>
                  <a:lnTo>
                    <a:pt x="2475839" y="2926067"/>
                  </a:lnTo>
                  <a:lnTo>
                    <a:pt x="2470886" y="2922524"/>
                  </a:lnTo>
                  <a:lnTo>
                    <a:pt x="2464968" y="2921114"/>
                  </a:lnTo>
                  <a:lnTo>
                    <a:pt x="2458720" y="2922117"/>
                  </a:lnTo>
                  <a:lnTo>
                    <a:pt x="2453335" y="2925457"/>
                  </a:lnTo>
                  <a:lnTo>
                    <a:pt x="2449779" y="2930410"/>
                  </a:lnTo>
                  <a:lnTo>
                    <a:pt x="2448331" y="2936329"/>
                  </a:lnTo>
                  <a:lnTo>
                    <a:pt x="2449322" y="2942539"/>
                  </a:lnTo>
                  <a:lnTo>
                    <a:pt x="2452713" y="2947898"/>
                  </a:lnTo>
                  <a:lnTo>
                    <a:pt x="2457678" y="2951429"/>
                  </a:lnTo>
                  <a:lnTo>
                    <a:pt x="2463584" y="2952851"/>
                  </a:lnTo>
                  <a:lnTo>
                    <a:pt x="2469769" y="2951835"/>
                  </a:lnTo>
                  <a:lnTo>
                    <a:pt x="2475141" y="2948508"/>
                  </a:lnTo>
                  <a:lnTo>
                    <a:pt x="2478697" y="2943555"/>
                  </a:lnTo>
                  <a:lnTo>
                    <a:pt x="2480145" y="2937637"/>
                  </a:lnTo>
                  <a:close/>
                </a:path>
                <a:path w="3024504" h="3071495">
                  <a:moveTo>
                    <a:pt x="2538984" y="2913024"/>
                  </a:moveTo>
                  <a:lnTo>
                    <a:pt x="2537714" y="2906852"/>
                  </a:lnTo>
                  <a:lnTo>
                    <a:pt x="2534132" y="2901683"/>
                  </a:lnTo>
                  <a:lnTo>
                    <a:pt x="2529014" y="2898406"/>
                  </a:lnTo>
                  <a:lnTo>
                    <a:pt x="2523032" y="2897289"/>
                  </a:lnTo>
                  <a:lnTo>
                    <a:pt x="2516886" y="2898597"/>
                  </a:lnTo>
                  <a:lnTo>
                    <a:pt x="2516759" y="2898610"/>
                  </a:lnTo>
                  <a:lnTo>
                    <a:pt x="2511602" y="2902216"/>
                  </a:lnTo>
                  <a:lnTo>
                    <a:pt x="2508339" y="2907334"/>
                  </a:lnTo>
                  <a:lnTo>
                    <a:pt x="2507221" y="2913316"/>
                  </a:lnTo>
                  <a:lnTo>
                    <a:pt x="2508504" y="2919476"/>
                  </a:lnTo>
                  <a:lnTo>
                    <a:pt x="2512123" y="2924657"/>
                  </a:lnTo>
                  <a:lnTo>
                    <a:pt x="2517267" y="2927934"/>
                  </a:lnTo>
                  <a:lnTo>
                    <a:pt x="2523248" y="2929064"/>
                  </a:lnTo>
                  <a:lnTo>
                    <a:pt x="2529459" y="2927731"/>
                  </a:lnTo>
                  <a:lnTo>
                    <a:pt x="2534602" y="2924137"/>
                  </a:lnTo>
                  <a:lnTo>
                    <a:pt x="2537866" y="2919006"/>
                  </a:lnTo>
                  <a:lnTo>
                    <a:pt x="2538984" y="2913024"/>
                  </a:lnTo>
                  <a:close/>
                </a:path>
                <a:path w="3024504" h="3071495">
                  <a:moveTo>
                    <a:pt x="2597124" y="2886659"/>
                  </a:moveTo>
                  <a:lnTo>
                    <a:pt x="2595499" y="2880576"/>
                  </a:lnTo>
                  <a:lnTo>
                    <a:pt x="2591676" y="2875572"/>
                  </a:lnTo>
                  <a:lnTo>
                    <a:pt x="2586405" y="2872536"/>
                  </a:lnTo>
                  <a:lnTo>
                    <a:pt x="2580386" y="2871711"/>
                  </a:lnTo>
                  <a:lnTo>
                    <a:pt x="2574290" y="2873324"/>
                  </a:lnTo>
                  <a:lnTo>
                    <a:pt x="2569273" y="2877185"/>
                  </a:lnTo>
                  <a:lnTo>
                    <a:pt x="2566238" y="2882455"/>
                  </a:lnTo>
                  <a:lnTo>
                    <a:pt x="2565412" y="2888488"/>
                  </a:lnTo>
                  <a:lnTo>
                    <a:pt x="2567051" y="2894584"/>
                  </a:lnTo>
                  <a:lnTo>
                    <a:pt x="2570861" y="2899587"/>
                  </a:lnTo>
                  <a:lnTo>
                    <a:pt x="2576131" y="2902610"/>
                  </a:lnTo>
                  <a:lnTo>
                    <a:pt x="2582151" y="2903436"/>
                  </a:lnTo>
                  <a:lnTo>
                    <a:pt x="2588260" y="2901810"/>
                  </a:lnTo>
                  <a:lnTo>
                    <a:pt x="2593263" y="2897962"/>
                  </a:lnTo>
                  <a:lnTo>
                    <a:pt x="2596299" y="2892691"/>
                  </a:lnTo>
                  <a:lnTo>
                    <a:pt x="2597124" y="2886659"/>
                  </a:lnTo>
                  <a:close/>
                </a:path>
                <a:path w="3024504" h="3071495">
                  <a:moveTo>
                    <a:pt x="2654147" y="2858655"/>
                  </a:moveTo>
                  <a:lnTo>
                    <a:pt x="2652522" y="2852559"/>
                  </a:lnTo>
                  <a:lnTo>
                    <a:pt x="2648699" y="2847568"/>
                  </a:lnTo>
                  <a:lnTo>
                    <a:pt x="2643428" y="2844546"/>
                  </a:lnTo>
                  <a:lnTo>
                    <a:pt x="2637409" y="2843720"/>
                  </a:lnTo>
                  <a:lnTo>
                    <a:pt x="2631313" y="2845333"/>
                  </a:lnTo>
                  <a:lnTo>
                    <a:pt x="2626296" y="2849181"/>
                  </a:lnTo>
                  <a:lnTo>
                    <a:pt x="2623261" y="2854452"/>
                  </a:lnTo>
                  <a:lnTo>
                    <a:pt x="2622435" y="2860484"/>
                  </a:lnTo>
                  <a:lnTo>
                    <a:pt x="2624074" y="2866580"/>
                  </a:lnTo>
                  <a:lnTo>
                    <a:pt x="2627884" y="2871584"/>
                  </a:lnTo>
                  <a:lnTo>
                    <a:pt x="2633154" y="2874607"/>
                  </a:lnTo>
                  <a:lnTo>
                    <a:pt x="2639174" y="2875432"/>
                  </a:lnTo>
                  <a:lnTo>
                    <a:pt x="2645283" y="2873806"/>
                  </a:lnTo>
                  <a:lnTo>
                    <a:pt x="2650286" y="2869971"/>
                  </a:lnTo>
                  <a:lnTo>
                    <a:pt x="2653322" y="2864688"/>
                  </a:lnTo>
                  <a:lnTo>
                    <a:pt x="2654147" y="2858655"/>
                  </a:lnTo>
                  <a:close/>
                </a:path>
                <a:path w="3024504" h="3071495">
                  <a:moveTo>
                    <a:pt x="2710015" y="2827756"/>
                  </a:moveTo>
                  <a:lnTo>
                    <a:pt x="2708148" y="2821749"/>
                  </a:lnTo>
                  <a:lnTo>
                    <a:pt x="2704020" y="2816961"/>
                  </a:lnTo>
                  <a:lnTo>
                    <a:pt x="2698585" y="2814193"/>
                  </a:lnTo>
                  <a:lnTo>
                    <a:pt x="2692527" y="2813672"/>
                  </a:lnTo>
                  <a:lnTo>
                    <a:pt x="2686558" y="2815590"/>
                  </a:lnTo>
                  <a:lnTo>
                    <a:pt x="2681706" y="2819692"/>
                  </a:lnTo>
                  <a:lnTo>
                    <a:pt x="2678912" y="2825115"/>
                  </a:lnTo>
                  <a:lnTo>
                    <a:pt x="2678392" y="2831173"/>
                  </a:lnTo>
                  <a:lnTo>
                    <a:pt x="2680335" y="2837180"/>
                  </a:lnTo>
                  <a:lnTo>
                    <a:pt x="2684399" y="2841980"/>
                  </a:lnTo>
                  <a:lnTo>
                    <a:pt x="2689834" y="2844736"/>
                  </a:lnTo>
                  <a:lnTo>
                    <a:pt x="2695918" y="2845270"/>
                  </a:lnTo>
                  <a:lnTo>
                    <a:pt x="2701925" y="2843352"/>
                  </a:lnTo>
                  <a:lnTo>
                    <a:pt x="2706700" y="2839237"/>
                  </a:lnTo>
                  <a:lnTo>
                    <a:pt x="2709456" y="2833814"/>
                  </a:lnTo>
                  <a:lnTo>
                    <a:pt x="2710015" y="2827756"/>
                  </a:lnTo>
                  <a:close/>
                </a:path>
                <a:path w="3024504" h="3071495">
                  <a:moveTo>
                    <a:pt x="2764917" y="2795193"/>
                  </a:moveTo>
                  <a:lnTo>
                    <a:pt x="2762758" y="2789288"/>
                  </a:lnTo>
                  <a:lnTo>
                    <a:pt x="2758389" y="2784703"/>
                  </a:lnTo>
                  <a:lnTo>
                    <a:pt x="2752814" y="2782227"/>
                  </a:lnTo>
                  <a:lnTo>
                    <a:pt x="2746718" y="2782011"/>
                  </a:lnTo>
                  <a:lnTo>
                    <a:pt x="2740787" y="2784221"/>
                  </a:lnTo>
                  <a:lnTo>
                    <a:pt x="2736240" y="2788551"/>
                  </a:lnTo>
                  <a:lnTo>
                    <a:pt x="2733764" y="2794114"/>
                  </a:lnTo>
                  <a:lnTo>
                    <a:pt x="2733535" y="2800197"/>
                  </a:lnTo>
                  <a:lnTo>
                    <a:pt x="2735707" y="2806090"/>
                  </a:lnTo>
                  <a:lnTo>
                    <a:pt x="2740063" y="2810687"/>
                  </a:lnTo>
                  <a:lnTo>
                    <a:pt x="2745625" y="2813164"/>
                  </a:lnTo>
                  <a:lnTo>
                    <a:pt x="2751683" y="2813380"/>
                  </a:lnTo>
                  <a:lnTo>
                    <a:pt x="2757551" y="2811170"/>
                  </a:lnTo>
                  <a:lnTo>
                    <a:pt x="2757678" y="2811157"/>
                  </a:lnTo>
                  <a:lnTo>
                    <a:pt x="2762212" y="2806839"/>
                  </a:lnTo>
                  <a:lnTo>
                    <a:pt x="2764688" y="2801277"/>
                  </a:lnTo>
                  <a:lnTo>
                    <a:pt x="2764917" y="2795193"/>
                  </a:lnTo>
                  <a:close/>
                </a:path>
                <a:path w="3024504" h="3071495">
                  <a:moveTo>
                    <a:pt x="2818841" y="2761602"/>
                  </a:moveTo>
                  <a:lnTo>
                    <a:pt x="2816606" y="2755696"/>
                  </a:lnTo>
                  <a:lnTo>
                    <a:pt x="2812313" y="2751112"/>
                  </a:lnTo>
                  <a:lnTo>
                    <a:pt x="2806776" y="2748635"/>
                  </a:lnTo>
                  <a:lnTo>
                    <a:pt x="2800693" y="2748419"/>
                  </a:lnTo>
                  <a:lnTo>
                    <a:pt x="2794762" y="2750629"/>
                  </a:lnTo>
                  <a:lnTo>
                    <a:pt x="2790139" y="2754960"/>
                  </a:lnTo>
                  <a:lnTo>
                    <a:pt x="2787637" y="2760522"/>
                  </a:lnTo>
                  <a:lnTo>
                    <a:pt x="2787434" y="2766606"/>
                  </a:lnTo>
                  <a:lnTo>
                    <a:pt x="2789682" y="2772499"/>
                  </a:lnTo>
                  <a:lnTo>
                    <a:pt x="2793962" y="2777096"/>
                  </a:lnTo>
                  <a:lnTo>
                    <a:pt x="2799499" y="2779572"/>
                  </a:lnTo>
                  <a:lnTo>
                    <a:pt x="2805582" y="2779788"/>
                  </a:lnTo>
                  <a:lnTo>
                    <a:pt x="2811526" y="2777566"/>
                  </a:lnTo>
                  <a:lnTo>
                    <a:pt x="2816136" y="2773248"/>
                  </a:lnTo>
                  <a:lnTo>
                    <a:pt x="2818638" y="2767685"/>
                  </a:lnTo>
                  <a:lnTo>
                    <a:pt x="2818841" y="2761602"/>
                  </a:lnTo>
                  <a:close/>
                </a:path>
                <a:path w="3024504" h="3071495">
                  <a:moveTo>
                    <a:pt x="2871089" y="2730906"/>
                  </a:moveTo>
                  <a:lnTo>
                    <a:pt x="2871012" y="2724823"/>
                  </a:lnTo>
                  <a:lnTo>
                    <a:pt x="2868549" y="2719019"/>
                  </a:lnTo>
                  <a:lnTo>
                    <a:pt x="2864015" y="2714663"/>
                  </a:lnTo>
                  <a:lnTo>
                    <a:pt x="2858351" y="2712453"/>
                  </a:lnTo>
                  <a:lnTo>
                    <a:pt x="2852255" y="2712542"/>
                  </a:lnTo>
                  <a:lnTo>
                    <a:pt x="2846451" y="2715044"/>
                  </a:lnTo>
                  <a:lnTo>
                    <a:pt x="2842056" y="2719590"/>
                  </a:lnTo>
                  <a:lnTo>
                    <a:pt x="2840012" y="2724823"/>
                  </a:lnTo>
                  <a:lnTo>
                    <a:pt x="2839910" y="2731351"/>
                  </a:lnTo>
                  <a:lnTo>
                    <a:pt x="2842387" y="2737142"/>
                  </a:lnTo>
                  <a:lnTo>
                    <a:pt x="2846959" y="2741511"/>
                  </a:lnTo>
                  <a:lnTo>
                    <a:pt x="2852623" y="2743720"/>
                  </a:lnTo>
                  <a:lnTo>
                    <a:pt x="2858681" y="2743631"/>
                  </a:lnTo>
                  <a:lnTo>
                    <a:pt x="2864485" y="2741117"/>
                  </a:lnTo>
                  <a:lnTo>
                    <a:pt x="2868866" y="2736583"/>
                  </a:lnTo>
                  <a:lnTo>
                    <a:pt x="2871089" y="2730906"/>
                  </a:lnTo>
                  <a:close/>
                </a:path>
                <a:path w="3024504" h="3071495">
                  <a:moveTo>
                    <a:pt x="2922486" y="2692539"/>
                  </a:moveTo>
                  <a:lnTo>
                    <a:pt x="2922066" y="2686456"/>
                  </a:lnTo>
                  <a:lnTo>
                    <a:pt x="2919222" y="2680805"/>
                  </a:lnTo>
                  <a:lnTo>
                    <a:pt x="2914472" y="2676690"/>
                  </a:lnTo>
                  <a:lnTo>
                    <a:pt x="2908719" y="2674772"/>
                  </a:lnTo>
                  <a:lnTo>
                    <a:pt x="2902661" y="2675178"/>
                  </a:lnTo>
                  <a:lnTo>
                    <a:pt x="2896997" y="2677960"/>
                  </a:lnTo>
                  <a:lnTo>
                    <a:pt x="2892831" y="2682760"/>
                  </a:lnTo>
                  <a:lnTo>
                    <a:pt x="2890913" y="2688526"/>
                  </a:lnTo>
                  <a:lnTo>
                    <a:pt x="2891294" y="2694609"/>
                  </a:lnTo>
                  <a:lnTo>
                    <a:pt x="2894076" y="2700248"/>
                  </a:lnTo>
                  <a:lnTo>
                    <a:pt x="2898889" y="2704376"/>
                  </a:lnTo>
                  <a:lnTo>
                    <a:pt x="2904680" y="2706293"/>
                  </a:lnTo>
                  <a:lnTo>
                    <a:pt x="2910751" y="2705900"/>
                  </a:lnTo>
                  <a:lnTo>
                    <a:pt x="2916428" y="2703080"/>
                  </a:lnTo>
                  <a:lnTo>
                    <a:pt x="2920568" y="2698318"/>
                  </a:lnTo>
                  <a:lnTo>
                    <a:pt x="2922486" y="2692539"/>
                  </a:lnTo>
                  <a:close/>
                </a:path>
                <a:path w="3024504" h="3071495">
                  <a:moveTo>
                    <a:pt x="2972651" y="2652725"/>
                  </a:moveTo>
                  <a:lnTo>
                    <a:pt x="2971952" y="2646680"/>
                  </a:lnTo>
                  <a:lnTo>
                    <a:pt x="2968879" y="2641168"/>
                  </a:lnTo>
                  <a:lnTo>
                    <a:pt x="2963900" y="2637282"/>
                  </a:lnTo>
                  <a:lnTo>
                    <a:pt x="2958033" y="2635669"/>
                  </a:lnTo>
                  <a:lnTo>
                    <a:pt x="2952000" y="2636355"/>
                  </a:lnTo>
                  <a:lnTo>
                    <a:pt x="2946527" y="2639415"/>
                  </a:lnTo>
                  <a:lnTo>
                    <a:pt x="2942602" y="2644419"/>
                  </a:lnTo>
                  <a:lnTo>
                    <a:pt x="2940964" y="2650274"/>
                  </a:lnTo>
                  <a:lnTo>
                    <a:pt x="2941663" y="2656319"/>
                  </a:lnTo>
                  <a:lnTo>
                    <a:pt x="2944749" y="2661818"/>
                  </a:lnTo>
                  <a:lnTo>
                    <a:pt x="2949714" y="2665717"/>
                  </a:lnTo>
                  <a:lnTo>
                    <a:pt x="2955582" y="2667343"/>
                  </a:lnTo>
                  <a:lnTo>
                    <a:pt x="2961614" y="2666644"/>
                  </a:lnTo>
                  <a:lnTo>
                    <a:pt x="2967101" y="2663571"/>
                  </a:lnTo>
                  <a:lnTo>
                    <a:pt x="2971012" y="2658592"/>
                  </a:lnTo>
                  <a:lnTo>
                    <a:pt x="2972651" y="2652725"/>
                  </a:lnTo>
                  <a:close/>
                </a:path>
                <a:path w="3024504" h="3071495">
                  <a:moveTo>
                    <a:pt x="3023997" y="2594076"/>
                  </a:moveTo>
                  <a:lnTo>
                    <a:pt x="3017139" y="2594165"/>
                  </a:lnTo>
                  <a:lnTo>
                    <a:pt x="3017139" y="2599880"/>
                  </a:lnTo>
                  <a:lnTo>
                    <a:pt x="3012173" y="2596007"/>
                  </a:lnTo>
                  <a:lnTo>
                    <a:pt x="3017139" y="2599880"/>
                  </a:lnTo>
                  <a:lnTo>
                    <a:pt x="3017139" y="2594165"/>
                  </a:lnTo>
                  <a:lnTo>
                    <a:pt x="2872105" y="2596007"/>
                  </a:lnTo>
                  <a:lnTo>
                    <a:pt x="2865183" y="2603131"/>
                  </a:lnTo>
                  <a:lnTo>
                    <a:pt x="2865170" y="2607526"/>
                  </a:lnTo>
                  <a:lnTo>
                    <a:pt x="2865374" y="2620734"/>
                  </a:lnTo>
                  <a:lnTo>
                    <a:pt x="2872613" y="2627757"/>
                  </a:lnTo>
                  <a:lnTo>
                    <a:pt x="2986240" y="2626322"/>
                  </a:lnTo>
                  <a:lnTo>
                    <a:pt x="2968358" y="2731351"/>
                  </a:lnTo>
                  <a:lnTo>
                    <a:pt x="2967228" y="2738399"/>
                  </a:lnTo>
                  <a:lnTo>
                    <a:pt x="2972943" y="2746603"/>
                  </a:lnTo>
                  <a:lnTo>
                    <a:pt x="2990215" y="2749550"/>
                  </a:lnTo>
                  <a:lnTo>
                    <a:pt x="2998470" y="2743733"/>
                  </a:lnTo>
                  <a:lnTo>
                    <a:pt x="2999994" y="2735084"/>
                  </a:lnTo>
                  <a:lnTo>
                    <a:pt x="3023946" y="2594381"/>
                  </a:lnTo>
                  <a:lnTo>
                    <a:pt x="3023997" y="2594076"/>
                  </a:lnTo>
                  <a:close/>
                </a:path>
              </a:pathLst>
            </a:custGeom>
            <a:solidFill>
              <a:srgbClr val="C6CECE"/>
            </a:solidFill>
          </p:spPr>
          <p:txBody>
            <a:bodyPr wrap="square" lIns="0" tIns="0" rIns="0" bIns="0" rtlCol="0"/>
            <a:lstStyle/>
            <a:p>
              <a:endParaRPr sz="1799"/>
            </a:p>
          </p:txBody>
        </p:sp>
        <p:sp>
          <p:nvSpPr>
            <p:cNvPr id="5" name="object 5"/>
            <p:cNvSpPr/>
            <p:nvPr/>
          </p:nvSpPr>
          <p:spPr>
            <a:xfrm>
              <a:off x="2881629" y="3479672"/>
              <a:ext cx="1603375" cy="224154"/>
            </a:xfrm>
            <a:custGeom>
              <a:avLst/>
              <a:gdLst/>
              <a:ahLst/>
              <a:cxnLst/>
              <a:rect l="l" t="t" r="r" b="b"/>
              <a:pathLst>
                <a:path w="1603375" h="224154">
                  <a:moveTo>
                    <a:pt x="1603120" y="0"/>
                  </a:moveTo>
                  <a:lnTo>
                    <a:pt x="1559265" y="23448"/>
                  </a:lnTo>
                  <a:lnTo>
                    <a:pt x="1514919" y="45609"/>
                  </a:lnTo>
                  <a:lnTo>
                    <a:pt x="1470111" y="66479"/>
                  </a:lnTo>
                  <a:lnTo>
                    <a:pt x="1424868" y="86059"/>
                  </a:lnTo>
                  <a:lnTo>
                    <a:pt x="1379216" y="104346"/>
                  </a:lnTo>
                  <a:lnTo>
                    <a:pt x="1333184" y="121340"/>
                  </a:lnTo>
                  <a:lnTo>
                    <a:pt x="1286798" y="137040"/>
                  </a:lnTo>
                  <a:lnTo>
                    <a:pt x="1240086" y="151444"/>
                  </a:lnTo>
                  <a:lnTo>
                    <a:pt x="1193074" y="164552"/>
                  </a:lnTo>
                  <a:lnTo>
                    <a:pt x="1145790" y="176361"/>
                  </a:lnTo>
                  <a:lnTo>
                    <a:pt x="1098261" y="186871"/>
                  </a:lnTo>
                  <a:lnTo>
                    <a:pt x="1050515" y="196081"/>
                  </a:lnTo>
                  <a:lnTo>
                    <a:pt x="1002577" y="203989"/>
                  </a:lnTo>
                  <a:lnTo>
                    <a:pt x="954477" y="210595"/>
                  </a:lnTo>
                  <a:lnTo>
                    <a:pt x="906240" y="215896"/>
                  </a:lnTo>
                  <a:lnTo>
                    <a:pt x="857894" y="219893"/>
                  </a:lnTo>
                  <a:lnTo>
                    <a:pt x="809466" y="222583"/>
                  </a:lnTo>
                  <a:lnTo>
                    <a:pt x="760983" y="223966"/>
                  </a:lnTo>
                  <a:lnTo>
                    <a:pt x="712473" y="224040"/>
                  </a:lnTo>
                  <a:lnTo>
                    <a:pt x="663962" y="222804"/>
                  </a:lnTo>
                  <a:lnTo>
                    <a:pt x="615479" y="220257"/>
                  </a:lnTo>
                  <a:lnTo>
                    <a:pt x="567049" y="216398"/>
                  </a:lnTo>
                  <a:lnTo>
                    <a:pt x="518700" y="211226"/>
                  </a:lnTo>
                  <a:lnTo>
                    <a:pt x="470460" y="204739"/>
                  </a:lnTo>
                  <a:lnTo>
                    <a:pt x="422356" y="196937"/>
                  </a:lnTo>
                  <a:lnTo>
                    <a:pt x="374414" y="187817"/>
                  </a:lnTo>
                  <a:lnTo>
                    <a:pt x="326662" y="177379"/>
                  </a:lnTo>
                  <a:lnTo>
                    <a:pt x="279127" y="165622"/>
                  </a:lnTo>
                  <a:lnTo>
                    <a:pt x="231837" y="152545"/>
                  </a:lnTo>
                  <a:lnTo>
                    <a:pt x="184818" y="138146"/>
                  </a:lnTo>
                  <a:lnTo>
                    <a:pt x="138097" y="122424"/>
                  </a:lnTo>
                  <a:lnTo>
                    <a:pt x="91703" y="105378"/>
                  </a:lnTo>
                  <a:lnTo>
                    <a:pt x="45661" y="87007"/>
                  </a:lnTo>
                  <a:lnTo>
                    <a:pt x="0" y="67310"/>
                  </a:lnTo>
                </a:path>
              </a:pathLst>
            </a:custGeom>
            <a:ln w="31749">
              <a:solidFill>
                <a:srgbClr val="C6CECE"/>
              </a:solidFill>
              <a:prstDash val="dot"/>
            </a:ln>
          </p:spPr>
          <p:txBody>
            <a:bodyPr wrap="square" lIns="0" tIns="0" rIns="0" bIns="0" rtlCol="0"/>
            <a:lstStyle/>
            <a:p>
              <a:endParaRPr sz="1799"/>
            </a:p>
          </p:txBody>
        </p:sp>
        <p:sp>
          <p:nvSpPr>
            <p:cNvPr id="6" name="object 6"/>
            <p:cNvSpPr/>
            <p:nvPr/>
          </p:nvSpPr>
          <p:spPr>
            <a:xfrm>
              <a:off x="2826511" y="3560571"/>
              <a:ext cx="1410970" cy="919480"/>
            </a:xfrm>
            <a:custGeom>
              <a:avLst/>
              <a:gdLst/>
              <a:ahLst/>
              <a:cxnLst/>
              <a:rect l="l" t="t" r="r" b="b"/>
              <a:pathLst>
                <a:path w="1410970" h="919479">
                  <a:moveTo>
                    <a:pt x="0" y="0"/>
                  </a:moveTo>
                  <a:lnTo>
                    <a:pt x="49301" y="5126"/>
                  </a:lnTo>
                  <a:lnTo>
                    <a:pt x="98279" y="11584"/>
                  </a:lnTo>
                  <a:lnTo>
                    <a:pt x="146911" y="19359"/>
                  </a:lnTo>
                  <a:lnTo>
                    <a:pt x="195175" y="28437"/>
                  </a:lnTo>
                  <a:lnTo>
                    <a:pt x="243048" y="38803"/>
                  </a:lnTo>
                  <a:lnTo>
                    <a:pt x="290507" y="50441"/>
                  </a:lnTo>
                  <a:lnTo>
                    <a:pt x="337531" y="63339"/>
                  </a:lnTo>
                  <a:lnTo>
                    <a:pt x="384096" y="77480"/>
                  </a:lnTo>
                  <a:lnTo>
                    <a:pt x="430180" y="92850"/>
                  </a:lnTo>
                  <a:lnTo>
                    <a:pt x="475761" y="109435"/>
                  </a:lnTo>
                  <a:lnTo>
                    <a:pt x="520817" y="127220"/>
                  </a:lnTo>
                  <a:lnTo>
                    <a:pt x="565324" y="146191"/>
                  </a:lnTo>
                  <a:lnTo>
                    <a:pt x="609260" y="166331"/>
                  </a:lnTo>
                  <a:lnTo>
                    <a:pt x="652603" y="187628"/>
                  </a:lnTo>
                  <a:lnTo>
                    <a:pt x="695330" y="210067"/>
                  </a:lnTo>
                  <a:lnTo>
                    <a:pt x="737420" y="233631"/>
                  </a:lnTo>
                  <a:lnTo>
                    <a:pt x="778848" y="258308"/>
                  </a:lnTo>
                  <a:lnTo>
                    <a:pt x="819594" y="284083"/>
                  </a:lnTo>
                  <a:lnTo>
                    <a:pt x="859634" y="310940"/>
                  </a:lnTo>
                  <a:lnTo>
                    <a:pt x="898946" y="338865"/>
                  </a:lnTo>
                  <a:lnTo>
                    <a:pt x="937508" y="367843"/>
                  </a:lnTo>
                  <a:lnTo>
                    <a:pt x="975296" y="397861"/>
                  </a:lnTo>
                  <a:lnTo>
                    <a:pt x="1012289" y="428902"/>
                  </a:lnTo>
                  <a:lnTo>
                    <a:pt x="1048464" y="460953"/>
                  </a:lnTo>
                  <a:lnTo>
                    <a:pt x="1083799" y="493999"/>
                  </a:lnTo>
                  <a:lnTo>
                    <a:pt x="1118271" y="528025"/>
                  </a:lnTo>
                  <a:lnTo>
                    <a:pt x="1151858" y="563016"/>
                  </a:lnTo>
                  <a:lnTo>
                    <a:pt x="1184537" y="598959"/>
                  </a:lnTo>
                  <a:lnTo>
                    <a:pt x="1216285" y="635837"/>
                  </a:lnTo>
                  <a:lnTo>
                    <a:pt x="1247081" y="673637"/>
                  </a:lnTo>
                  <a:lnTo>
                    <a:pt x="1276901" y="712345"/>
                  </a:lnTo>
                  <a:lnTo>
                    <a:pt x="1305724" y="751944"/>
                  </a:lnTo>
                  <a:lnTo>
                    <a:pt x="1333527" y="792421"/>
                  </a:lnTo>
                  <a:lnTo>
                    <a:pt x="1360286" y="833761"/>
                  </a:lnTo>
                  <a:lnTo>
                    <a:pt x="1385981" y="875949"/>
                  </a:lnTo>
                  <a:lnTo>
                    <a:pt x="1410589" y="918971"/>
                  </a:lnTo>
                </a:path>
              </a:pathLst>
            </a:custGeom>
            <a:ln w="31750">
              <a:solidFill>
                <a:srgbClr val="C6CECE"/>
              </a:solidFill>
              <a:prstDash val="dot"/>
            </a:ln>
          </p:spPr>
          <p:txBody>
            <a:bodyPr wrap="square" lIns="0" tIns="0" rIns="0" bIns="0" rtlCol="0"/>
            <a:lstStyle/>
            <a:p>
              <a:endParaRPr sz="1799"/>
            </a:p>
          </p:txBody>
        </p:sp>
        <p:sp>
          <p:nvSpPr>
            <p:cNvPr id="7" name="object 7"/>
            <p:cNvSpPr/>
            <p:nvPr/>
          </p:nvSpPr>
          <p:spPr>
            <a:xfrm>
              <a:off x="4908756" y="2603626"/>
              <a:ext cx="2263775" cy="441959"/>
            </a:xfrm>
            <a:custGeom>
              <a:avLst/>
              <a:gdLst/>
              <a:ahLst/>
              <a:cxnLst/>
              <a:rect l="l" t="t" r="r" b="b"/>
              <a:pathLst>
                <a:path w="2263775" h="441960">
                  <a:moveTo>
                    <a:pt x="18208" y="367617"/>
                  </a:moveTo>
                  <a:lnTo>
                    <a:pt x="12136" y="367817"/>
                  </a:lnTo>
                  <a:lnTo>
                    <a:pt x="6397" y="370459"/>
                  </a:lnTo>
                  <a:lnTo>
                    <a:pt x="2109" y="375128"/>
                  </a:lnTo>
                  <a:lnTo>
                    <a:pt x="0" y="380857"/>
                  </a:lnTo>
                  <a:lnTo>
                    <a:pt x="200" y="386943"/>
                  </a:lnTo>
                  <a:lnTo>
                    <a:pt x="2841" y="392684"/>
                  </a:lnTo>
                  <a:lnTo>
                    <a:pt x="7455" y="396952"/>
                  </a:lnTo>
                  <a:lnTo>
                    <a:pt x="13176" y="399018"/>
                  </a:lnTo>
                  <a:lnTo>
                    <a:pt x="19254" y="398774"/>
                  </a:lnTo>
                  <a:lnTo>
                    <a:pt x="24939" y="396113"/>
                  </a:lnTo>
                  <a:lnTo>
                    <a:pt x="29335" y="391499"/>
                  </a:lnTo>
                  <a:lnTo>
                    <a:pt x="31400" y="385778"/>
                  </a:lnTo>
                  <a:lnTo>
                    <a:pt x="31156" y="379700"/>
                  </a:lnTo>
                  <a:lnTo>
                    <a:pt x="28495" y="374014"/>
                  </a:lnTo>
                  <a:lnTo>
                    <a:pt x="23899" y="369726"/>
                  </a:lnTo>
                  <a:lnTo>
                    <a:pt x="18208" y="367617"/>
                  </a:lnTo>
                  <a:close/>
                </a:path>
                <a:path w="2263775" h="441960">
                  <a:moveTo>
                    <a:pt x="69532" y="330200"/>
                  </a:moveTo>
                  <a:lnTo>
                    <a:pt x="63446" y="330406"/>
                  </a:lnTo>
                  <a:lnTo>
                    <a:pt x="57705" y="332994"/>
                  </a:lnTo>
                  <a:lnTo>
                    <a:pt x="53435" y="337716"/>
                  </a:lnTo>
                  <a:lnTo>
                    <a:pt x="51355" y="343407"/>
                  </a:lnTo>
                  <a:lnTo>
                    <a:pt x="51562" y="349480"/>
                  </a:lnTo>
                  <a:lnTo>
                    <a:pt x="54149" y="355219"/>
                  </a:lnTo>
                  <a:lnTo>
                    <a:pt x="58818" y="359489"/>
                  </a:lnTo>
                  <a:lnTo>
                    <a:pt x="64547" y="361569"/>
                  </a:lnTo>
                  <a:lnTo>
                    <a:pt x="70633" y="361362"/>
                  </a:lnTo>
                  <a:lnTo>
                    <a:pt x="76374" y="358775"/>
                  </a:lnTo>
                  <a:lnTo>
                    <a:pt x="80645" y="354105"/>
                  </a:lnTo>
                  <a:lnTo>
                    <a:pt x="82724" y="348376"/>
                  </a:lnTo>
                  <a:lnTo>
                    <a:pt x="82518" y="342290"/>
                  </a:lnTo>
                  <a:lnTo>
                    <a:pt x="79930" y="336550"/>
                  </a:lnTo>
                  <a:lnTo>
                    <a:pt x="75261" y="332279"/>
                  </a:lnTo>
                  <a:lnTo>
                    <a:pt x="69532" y="330200"/>
                  </a:lnTo>
                  <a:close/>
                </a:path>
                <a:path w="2263775" h="441960">
                  <a:moveTo>
                    <a:pt x="116726" y="294568"/>
                  </a:moveTo>
                  <a:lnTo>
                    <a:pt x="110918" y="296925"/>
                  </a:lnTo>
                  <a:lnTo>
                    <a:pt x="106364" y="301376"/>
                  </a:lnTo>
                  <a:lnTo>
                    <a:pt x="104044" y="307006"/>
                  </a:lnTo>
                  <a:lnTo>
                    <a:pt x="103987" y="313088"/>
                  </a:lnTo>
                  <a:lnTo>
                    <a:pt x="106346" y="318897"/>
                  </a:lnTo>
                  <a:lnTo>
                    <a:pt x="110726" y="323397"/>
                  </a:lnTo>
                  <a:lnTo>
                    <a:pt x="116332" y="325755"/>
                  </a:lnTo>
                  <a:lnTo>
                    <a:pt x="122437" y="325826"/>
                  </a:lnTo>
                  <a:lnTo>
                    <a:pt x="128317" y="323469"/>
                  </a:lnTo>
                  <a:lnTo>
                    <a:pt x="132818" y="319035"/>
                  </a:lnTo>
                  <a:lnTo>
                    <a:pt x="135175" y="313436"/>
                  </a:lnTo>
                  <a:lnTo>
                    <a:pt x="135247" y="307359"/>
                  </a:lnTo>
                  <a:lnTo>
                    <a:pt x="132889" y="301498"/>
                  </a:lnTo>
                  <a:lnTo>
                    <a:pt x="128438" y="296997"/>
                  </a:lnTo>
                  <a:lnTo>
                    <a:pt x="122809" y="294639"/>
                  </a:lnTo>
                  <a:lnTo>
                    <a:pt x="116726" y="294568"/>
                  </a:lnTo>
                  <a:close/>
                </a:path>
                <a:path w="2263775" h="441960">
                  <a:moveTo>
                    <a:pt x="171076" y="260613"/>
                  </a:moveTo>
                  <a:lnTo>
                    <a:pt x="165147" y="262763"/>
                  </a:lnTo>
                  <a:lnTo>
                    <a:pt x="160490" y="266977"/>
                  </a:lnTo>
                  <a:lnTo>
                    <a:pt x="157892" y="272478"/>
                  </a:lnTo>
                  <a:lnTo>
                    <a:pt x="157557" y="278550"/>
                  </a:lnTo>
                  <a:lnTo>
                    <a:pt x="159686" y="284480"/>
                  </a:lnTo>
                  <a:lnTo>
                    <a:pt x="163955" y="289137"/>
                  </a:lnTo>
                  <a:lnTo>
                    <a:pt x="169449" y="291734"/>
                  </a:lnTo>
                  <a:lnTo>
                    <a:pt x="175492" y="292070"/>
                  </a:lnTo>
                  <a:lnTo>
                    <a:pt x="181403" y="289940"/>
                  </a:lnTo>
                  <a:lnTo>
                    <a:pt x="186168" y="285652"/>
                  </a:lnTo>
                  <a:lnTo>
                    <a:pt x="188722" y="280114"/>
                  </a:lnTo>
                  <a:lnTo>
                    <a:pt x="189013" y="274028"/>
                  </a:lnTo>
                  <a:lnTo>
                    <a:pt x="186864" y="268097"/>
                  </a:lnTo>
                  <a:lnTo>
                    <a:pt x="182649" y="263459"/>
                  </a:lnTo>
                  <a:lnTo>
                    <a:pt x="177149" y="260905"/>
                  </a:lnTo>
                  <a:lnTo>
                    <a:pt x="171076" y="260613"/>
                  </a:lnTo>
                  <a:close/>
                </a:path>
                <a:path w="2263775" h="441960">
                  <a:moveTo>
                    <a:pt x="226696" y="228405"/>
                  </a:moveTo>
                  <a:lnTo>
                    <a:pt x="220646" y="230250"/>
                  </a:lnTo>
                  <a:lnTo>
                    <a:pt x="215776" y="234301"/>
                  </a:lnTo>
                  <a:lnTo>
                    <a:pt x="212931" y="239696"/>
                  </a:lnTo>
                  <a:lnTo>
                    <a:pt x="212324" y="245735"/>
                  </a:lnTo>
                  <a:lnTo>
                    <a:pt x="214169" y="251713"/>
                  </a:lnTo>
                  <a:lnTo>
                    <a:pt x="218148" y="256583"/>
                  </a:lnTo>
                  <a:lnTo>
                    <a:pt x="223520" y="259429"/>
                  </a:lnTo>
                  <a:lnTo>
                    <a:pt x="229582" y="260036"/>
                  </a:lnTo>
                  <a:lnTo>
                    <a:pt x="235632" y="258190"/>
                  </a:lnTo>
                  <a:lnTo>
                    <a:pt x="240502" y="254212"/>
                  </a:lnTo>
                  <a:lnTo>
                    <a:pt x="243347" y="248840"/>
                  </a:lnTo>
                  <a:lnTo>
                    <a:pt x="243955" y="242778"/>
                  </a:lnTo>
                  <a:lnTo>
                    <a:pt x="242109" y="236727"/>
                  </a:lnTo>
                  <a:lnTo>
                    <a:pt x="238130" y="231858"/>
                  </a:lnTo>
                  <a:lnTo>
                    <a:pt x="232759" y="229012"/>
                  </a:lnTo>
                  <a:lnTo>
                    <a:pt x="226696" y="228405"/>
                  </a:lnTo>
                  <a:close/>
                </a:path>
                <a:path w="2263775" h="441960">
                  <a:moveTo>
                    <a:pt x="283134" y="198133"/>
                  </a:moveTo>
                  <a:lnTo>
                    <a:pt x="277034" y="199771"/>
                  </a:lnTo>
                  <a:lnTo>
                    <a:pt x="272026" y="203584"/>
                  </a:lnTo>
                  <a:lnTo>
                    <a:pt x="268970" y="208851"/>
                  </a:lnTo>
                  <a:lnTo>
                    <a:pt x="268104" y="214880"/>
                  </a:lnTo>
                  <a:lnTo>
                    <a:pt x="269668" y="220980"/>
                  </a:lnTo>
                  <a:lnTo>
                    <a:pt x="273482" y="225988"/>
                  </a:lnTo>
                  <a:lnTo>
                    <a:pt x="278749" y="229044"/>
                  </a:lnTo>
                  <a:lnTo>
                    <a:pt x="284777" y="229909"/>
                  </a:lnTo>
                  <a:lnTo>
                    <a:pt x="290877" y="228346"/>
                  </a:lnTo>
                  <a:lnTo>
                    <a:pt x="296011" y="224476"/>
                  </a:lnTo>
                  <a:lnTo>
                    <a:pt x="299053" y="219202"/>
                  </a:lnTo>
                  <a:lnTo>
                    <a:pt x="299880" y="213165"/>
                  </a:lnTo>
                  <a:lnTo>
                    <a:pt x="298243" y="207010"/>
                  </a:lnTo>
                  <a:lnTo>
                    <a:pt x="294429" y="202003"/>
                  </a:lnTo>
                  <a:lnTo>
                    <a:pt x="289163" y="198961"/>
                  </a:lnTo>
                  <a:lnTo>
                    <a:pt x="283134" y="198133"/>
                  </a:lnTo>
                  <a:close/>
                </a:path>
                <a:path w="2263775" h="441960">
                  <a:moveTo>
                    <a:pt x="340157" y="170140"/>
                  </a:moveTo>
                  <a:lnTo>
                    <a:pt x="334057" y="171703"/>
                  </a:lnTo>
                  <a:lnTo>
                    <a:pt x="329049" y="175517"/>
                  </a:lnTo>
                  <a:lnTo>
                    <a:pt x="325993" y="180784"/>
                  </a:lnTo>
                  <a:lnTo>
                    <a:pt x="325127" y="186813"/>
                  </a:lnTo>
                  <a:lnTo>
                    <a:pt x="326691" y="192912"/>
                  </a:lnTo>
                  <a:lnTo>
                    <a:pt x="330505" y="197921"/>
                  </a:lnTo>
                  <a:lnTo>
                    <a:pt x="335772" y="200977"/>
                  </a:lnTo>
                  <a:lnTo>
                    <a:pt x="341800" y="201842"/>
                  </a:lnTo>
                  <a:lnTo>
                    <a:pt x="347900" y="200278"/>
                  </a:lnTo>
                  <a:lnTo>
                    <a:pt x="352962" y="196465"/>
                  </a:lnTo>
                  <a:lnTo>
                    <a:pt x="356012" y="191198"/>
                  </a:lnTo>
                  <a:lnTo>
                    <a:pt x="356848" y="185169"/>
                  </a:lnTo>
                  <a:lnTo>
                    <a:pt x="355266" y="179070"/>
                  </a:lnTo>
                  <a:lnTo>
                    <a:pt x="351452" y="174061"/>
                  </a:lnTo>
                  <a:lnTo>
                    <a:pt x="346186" y="171005"/>
                  </a:lnTo>
                  <a:lnTo>
                    <a:pt x="340157" y="170140"/>
                  </a:lnTo>
                  <a:close/>
                </a:path>
                <a:path w="2263775" h="441960">
                  <a:moveTo>
                    <a:pt x="398879" y="144260"/>
                  </a:moveTo>
                  <a:lnTo>
                    <a:pt x="392731" y="145542"/>
                  </a:lnTo>
                  <a:lnTo>
                    <a:pt x="387512" y="149191"/>
                  </a:lnTo>
                  <a:lnTo>
                    <a:pt x="384222" y="154352"/>
                  </a:lnTo>
                  <a:lnTo>
                    <a:pt x="383123" y="160347"/>
                  </a:lnTo>
                  <a:lnTo>
                    <a:pt x="384476" y="166497"/>
                  </a:lnTo>
                  <a:lnTo>
                    <a:pt x="388108" y="171644"/>
                  </a:lnTo>
                  <a:lnTo>
                    <a:pt x="393239" y="174910"/>
                  </a:lnTo>
                  <a:lnTo>
                    <a:pt x="399228" y="176033"/>
                  </a:lnTo>
                  <a:lnTo>
                    <a:pt x="405431" y="174751"/>
                  </a:lnTo>
                  <a:lnTo>
                    <a:pt x="410577" y="171049"/>
                  </a:lnTo>
                  <a:lnTo>
                    <a:pt x="413829" y="165925"/>
                  </a:lnTo>
                  <a:lnTo>
                    <a:pt x="414914" y="159944"/>
                  </a:lnTo>
                  <a:lnTo>
                    <a:pt x="413559" y="153797"/>
                  </a:lnTo>
                  <a:lnTo>
                    <a:pt x="409983" y="148649"/>
                  </a:lnTo>
                  <a:lnTo>
                    <a:pt x="404860" y="145383"/>
                  </a:lnTo>
                  <a:lnTo>
                    <a:pt x="398879" y="144260"/>
                  </a:lnTo>
                  <a:close/>
                </a:path>
                <a:path w="2263775" h="441960">
                  <a:moveTo>
                    <a:pt x="458418" y="120465"/>
                  </a:moveTo>
                  <a:lnTo>
                    <a:pt x="452167" y="121538"/>
                  </a:lnTo>
                  <a:lnTo>
                    <a:pt x="446883" y="124930"/>
                  </a:lnTo>
                  <a:lnTo>
                    <a:pt x="443420" y="129905"/>
                  </a:lnTo>
                  <a:lnTo>
                    <a:pt x="442077" y="135808"/>
                  </a:lnTo>
                  <a:lnTo>
                    <a:pt x="443150" y="141986"/>
                  </a:lnTo>
                  <a:lnTo>
                    <a:pt x="446541" y="147343"/>
                  </a:lnTo>
                  <a:lnTo>
                    <a:pt x="451516" y="150844"/>
                  </a:lnTo>
                  <a:lnTo>
                    <a:pt x="457420" y="152201"/>
                  </a:lnTo>
                  <a:lnTo>
                    <a:pt x="463597" y="151130"/>
                  </a:lnTo>
                  <a:lnTo>
                    <a:pt x="469009" y="147718"/>
                  </a:lnTo>
                  <a:lnTo>
                    <a:pt x="472471" y="142700"/>
                  </a:lnTo>
                  <a:lnTo>
                    <a:pt x="473815" y="136753"/>
                  </a:lnTo>
                  <a:lnTo>
                    <a:pt x="472741" y="130556"/>
                  </a:lnTo>
                  <a:lnTo>
                    <a:pt x="469348" y="125271"/>
                  </a:lnTo>
                  <a:lnTo>
                    <a:pt x="464359" y="121808"/>
                  </a:lnTo>
                  <a:lnTo>
                    <a:pt x="458418" y="120465"/>
                  </a:lnTo>
                  <a:close/>
                </a:path>
                <a:path w="2263775" h="441960">
                  <a:moveTo>
                    <a:pt x="518791" y="98651"/>
                  </a:moveTo>
                  <a:lnTo>
                    <a:pt x="512492" y="99440"/>
                  </a:lnTo>
                  <a:lnTo>
                    <a:pt x="507049" y="102576"/>
                  </a:lnTo>
                  <a:lnTo>
                    <a:pt x="503332" y="107378"/>
                  </a:lnTo>
                  <a:lnTo>
                    <a:pt x="501687" y="113228"/>
                  </a:lnTo>
                  <a:lnTo>
                    <a:pt x="502459" y="119507"/>
                  </a:lnTo>
                  <a:lnTo>
                    <a:pt x="505612" y="124950"/>
                  </a:lnTo>
                  <a:lnTo>
                    <a:pt x="510444" y="128666"/>
                  </a:lnTo>
                  <a:lnTo>
                    <a:pt x="516300" y="130311"/>
                  </a:lnTo>
                  <a:lnTo>
                    <a:pt x="522525" y="129539"/>
                  </a:lnTo>
                  <a:lnTo>
                    <a:pt x="530907" y="126746"/>
                  </a:lnTo>
                  <a:lnTo>
                    <a:pt x="535352" y="117728"/>
                  </a:lnTo>
                  <a:lnTo>
                    <a:pt x="532685" y="109474"/>
                  </a:lnTo>
                  <a:lnTo>
                    <a:pt x="529530" y="103977"/>
                  </a:lnTo>
                  <a:lnTo>
                    <a:pt x="524684" y="100266"/>
                  </a:lnTo>
                  <a:lnTo>
                    <a:pt x="518791" y="98651"/>
                  </a:lnTo>
                  <a:close/>
                </a:path>
                <a:path w="2263775" h="441960">
                  <a:moveTo>
                    <a:pt x="581961" y="76962"/>
                  </a:moveTo>
                  <a:lnTo>
                    <a:pt x="573579" y="79501"/>
                  </a:lnTo>
                  <a:lnTo>
                    <a:pt x="565070" y="81914"/>
                  </a:lnTo>
                  <a:lnTo>
                    <a:pt x="560244" y="90677"/>
                  </a:lnTo>
                  <a:lnTo>
                    <a:pt x="562657" y="99060"/>
                  </a:lnTo>
                  <a:lnTo>
                    <a:pt x="565070" y="107569"/>
                  </a:lnTo>
                  <a:lnTo>
                    <a:pt x="573833" y="112395"/>
                  </a:lnTo>
                  <a:lnTo>
                    <a:pt x="590724" y="107569"/>
                  </a:lnTo>
                  <a:lnTo>
                    <a:pt x="595677" y="98806"/>
                  </a:lnTo>
                  <a:lnTo>
                    <a:pt x="593264" y="90297"/>
                  </a:lnTo>
                  <a:lnTo>
                    <a:pt x="590724" y="81914"/>
                  </a:lnTo>
                  <a:lnTo>
                    <a:pt x="581961" y="76962"/>
                  </a:lnTo>
                  <a:close/>
                </a:path>
                <a:path w="2263775" h="441960">
                  <a:moveTo>
                    <a:pt x="643683" y="59562"/>
                  </a:moveTo>
                  <a:lnTo>
                    <a:pt x="635174" y="61595"/>
                  </a:lnTo>
                  <a:lnTo>
                    <a:pt x="626538" y="63753"/>
                  </a:lnTo>
                  <a:lnTo>
                    <a:pt x="621458" y="72389"/>
                  </a:lnTo>
                  <a:lnTo>
                    <a:pt x="623490" y="80899"/>
                  </a:lnTo>
                  <a:lnTo>
                    <a:pt x="625649" y="89408"/>
                  </a:lnTo>
                  <a:lnTo>
                    <a:pt x="634285" y="94614"/>
                  </a:lnTo>
                  <a:lnTo>
                    <a:pt x="651303" y="90297"/>
                  </a:lnTo>
                  <a:lnTo>
                    <a:pt x="656510" y="81661"/>
                  </a:lnTo>
                  <a:lnTo>
                    <a:pt x="652192" y="64643"/>
                  </a:lnTo>
                  <a:lnTo>
                    <a:pt x="643683" y="59562"/>
                  </a:lnTo>
                  <a:close/>
                </a:path>
                <a:path w="2263775" h="441960">
                  <a:moveTo>
                    <a:pt x="705278" y="44069"/>
                  </a:moveTo>
                  <a:lnTo>
                    <a:pt x="696769" y="46227"/>
                  </a:lnTo>
                  <a:lnTo>
                    <a:pt x="688260" y="48260"/>
                  </a:lnTo>
                  <a:lnTo>
                    <a:pt x="683053" y="56896"/>
                  </a:lnTo>
                  <a:lnTo>
                    <a:pt x="685212" y="65405"/>
                  </a:lnTo>
                  <a:lnTo>
                    <a:pt x="687244" y="73913"/>
                  </a:lnTo>
                  <a:lnTo>
                    <a:pt x="695880" y="79121"/>
                  </a:lnTo>
                  <a:lnTo>
                    <a:pt x="712898" y="74802"/>
                  </a:lnTo>
                  <a:lnTo>
                    <a:pt x="718105" y="66294"/>
                  </a:lnTo>
                  <a:lnTo>
                    <a:pt x="715946" y="57785"/>
                  </a:lnTo>
                  <a:lnTo>
                    <a:pt x="713914" y="49275"/>
                  </a:lnTo>
                  <a:lnTo>
                    <a:pt x="705278" y="44069"/>
                  </a:lnTo>
                  <a:close/>
                </a:path>
                <a:path w="2263775" h="441960">
                  <a:moveTo>
                    <a:pt x="768270" y="31369"/>
                  </a:moveTo>
                  <a:lnTo>
                    <a:pt x="759634" y="33020"/>
                  </a:lnTo>
                  <a:lnTo>
                    <a:pt x="750998" y="34798"/>
                  </a:lnTo>
                  <a:lnTo>
                    <a:pt x="745410" y="43180"/>
                  </a:lnTo>
                  <a:lnTo>
                    <a:pt x="747188" y="51688"/>
                  </a:lnTo>
                  <a:lnTo>
                    <a:pt x="748966" y="60325"/>
                  </a:lnTo>
                  <a:lnTo>
                    <a:pt x="757348" y="65912"/>
                  </a:lnTo>
                  <a:lnTo>
                    <a:pt x="765857" y="64135"/>
                  </a:lnTo>
                  <a:lnTo>
                    <a:pt x="774493" y="62484"/>
                  </a:lnTo>
                  <a:lnTo>
                    <a:pt x="780081" y="54101"/>
                  </a:lnTo>
                  <a:lnTo>
                    <a:pt x="778303" y="45465"/>
                  </a:lnTo>
                  <a:lnTo>
                    <a:pt x="776652" y="36830"/>
                  </a:lnTo>
                  <a:lnTo>
                    <a:pt x="768270" y="31369"/>
                  </a:lnTo>
                  <a:close/>
                </a:path>
                <a:path w="2263775" h="441960">
                  <a:moveTo>
                    <a:pt x="831516" y="20700"/>
                  </a:moveTo>
                  <a:lnTo>
                    <a:pt x="814244" y="23495"/>
                  </a:lnTo>
                  <a:lnTo>
                    <a:pt x="808275" y="31623"/>
                  </a:lnTo>
                  <a:lnTo>
                    <a:pt x="811069" y="48895"/>
                  </a:lnTo>
                  <a:lnTo>
                    <a:pt x="819197" y="54863"/>
                  </a:lnTo>
                  <a:lnTo>
                    <a:pt x="836469" y="52070"/>
                  </a:lnTo>
                  <a:lnTo>
                    <a:pt x="842438" y="43942"/>
                  </a:lnTo>
                  <a:lnTo>
                    <a:pt x="839644" y="26670"/>
                  </a:lnTo>
                  <a:lnTo>
                    <a:pt x="831516" y="20700"/>
                  </a:lnTo>
                  <a:close/>
                </a:path>
                <a:path w="2263775" h="441960">
                  <a:moveTo>
                    <a:pt x="895143" y="12319"/>
                  </a:moveTo>
                  <a:lnTo>
                    <a:pt x="877744" y="14350"/>
                  </a:lnTo>
                  <a:lnTo>
                    <a:pt x="871521" y="22225"/>
                  </a:lnTo>
                  <a:lnTo>
                    <a:pt x="873553" y="39624"/>
                  </a:lnTo>
                  <a:lnTo>
                    <a:pt x="881427" y="45847"/>
                  </a:lnTo>
                  <a:lnTo>
                    <a:pt x="890063" y="44831"/>
                  </a:lnTo>
                  <a:lnTo>
                    <a:pt x="898826" y="43814"/>
                  </a:lnTo>
                  <a:lnTo>
                    <a:pt x="905049" y="35940"/>
                  </a:lnTo>
                  <a:lnTo>
                    <a:pt x="903017" y="18542"/>
                  </a:lnTo>
                  <a:lnTo>
                    <a:pt x="895143" y="12319"/>
                  </a:lnTo>
                  <a:close/>
                </a:path>
                <a:path w="2263775" h="441960">
                  <a:moveTo>
                    <a:pt x="959024" y="6096"/>
                  </a:moveTo>
                  <a:lnTo>
                    <a:pt x="950261" y="6603"/>
                  </a:lnTo>
                  <a:lnTo>
                    <a:pt x="941498" y="7238"/>
                  </a:lnTo>
                  <a:lnTo>
                    <a:pt x="935021" y="14859"/>
                  </a:lnTo>
                  <a:lnTo>
                    <a:pt x="936291" y="32385"/>
                  </a:lnTo>
                  <a:lnTo>
                    <a:pt x="943784" y="38988"/>
                  </a:lnTo>
                  <a:lnTo>
                    <a:pt x="961310" y="37719"/>
                  </a:lnTo>
                  <a:lnTo>
                    <a:pt x="967914" y="30099"/>
                  </a:lnTo>
                  <a:lnTo>
                    <a:pt x="966644" y="12573"/>
                  </a:lnTo>
                  <a:lnTo>
                    <a:pt x="959024" y="6096"/>
                  </a:lnTo>
                  <a:close/>
                </a:path>
                <a:path w="2263775" h="441960">
                  <a:moveTo>
                    <a:pt x="1023032" y="2032"/>
                  </a:moveTo>
                  <a:lnTo>
                    <a:pt x="1005506" y="2539"/>
                  </a:lnTo>
                  <a:lnTo>
                    <a:pt x="998648" y="9906"/>
                  </a:lnTo>
                  <a:lnTo>
                    <a:pt x="998902" y="18669"/>
                  </a:lnTo>
                  <a:lnTo>
                    <a:pt x="999283" y="27432"/>
                  </a:lnTo>
                  <a:lnTo>
                    <a:pt x="1006522" y="34289"/>
                  </a:lnTo>
                  <a:lnTo>
                    <a:pt x="1024175" y="33782"/>
                  </a:lnTo>
                  <a:lnTo>
                    <a:pt x="1031033" y="26415"/>
                  </a:lnTo>
                  <a:lnTo>
                    <a:pt x="1030652" y="17652"/>
                  </a:lnTo>
                  <a:lnTo>
                    <a:pt x="1030398" y="8889"/>
                  </a:lnTo>
                  <a:lnTo>
                    <a:pt x="1023032" y="2032"/>
                  </a:lnTo>
                  <a:close/>
                </a:path>
                <a:path w="2263775" h="441960">
                  <a:moveTo>
                    <a:pt x="1069641" y="0"/>
                  </a:moveTo>
                  <a:lnTo>
                    <a:pt x="1062529" y="7112"/>
                  </a:lnTo>
                  <a:lnTo>
                    <a:pt x="1062402" y="24637"/>
                  </a:lnTo>
                  <a:lnTo>
                    <a:pt x="1069387" y="31750"/>
                  </a:lnTo>
                  <a:lnTo>
                    <a:pt x="1078150" y="31876"/>
                  </a:lnTo>
                  <a:lnTo>
                    <a:pt x="1087040" y="31876"/>
                  </a:lnTo>
                  <a:lnTo>
                    <a:pt x="1094152" y="24892"/>
                  </a:lnTo>
                  <a:lnTo>
                    <a:pt x="1094152" y="7112"/>
                  </a:lnTo>
                  <a:lnTo>
                    <a:pt x="1087167" y="126"/>
                  </a:lnTo>
                  <a:lnTo>
                    <a:pt x="1078404" y="126"/>
                  </a:lnTo>
                  <a:lnTo>
                    <a:pt x="1069641" y="0"/>
                  </a:lnTo>
                  <a:close/>
                </a:path>
                <a:path w="2263775" h="441960">
                  <a:moveTo>
                    <a:pt x="1133141" y="253"/>
                  </a:moveTo>
                  <a:lnTo>
                    <a:pt x="1126029" y="7365"/>
                  </a:lnTo>
                  <a:lnTo>
                    <a:pt x="1126029" y="25019"/>
                  </a:lnTo>
                  <a:lnTo>
                    <a:pt x="1133014" y="32003"/>
                  </a:lnTo>
                  <a:lnTo>
                    <a:pt x="1141777" y="32131"/>
                  </a:lnTo>
                  <a:lnTo>
                    <a:pt x="1150540" y="32131"/>
                  </a:lnTo>
                  <a:lnTo>
                    <a:pt x="1157652" y="25019"/>
                  </a:lnTo>
                  <a:lnTo>
                    <a:pt x="1157654" y="7365"/>
                  </a:lnTo>
                  <a:lnTo>
                    <a:pt x="1150794" y="381"/>
                  </a:lnTo>
                  <a:lnTo>
                    <a:pt x="1141904" y="381"/>
                  </a:lnTo>
                  <a:lnTo>
                    <a:pt x="1133141" y="253"/>
                  </a:lnTo>
                  <a:close/>
                </a:path>
                <a:path w="2263775" h="441960">
                  <a:moveTo>
                    <a:pt x="1197403" y="2412"/>
                  </a:moveTo>
                  <a:lnTo>
                    <a:pt x="1189910" y="9144"/>
                  </a:lnTo>
                  <a:lnTo>
                    <a:pt x="1189402" y="17907"/>
                  </a:lnTo>
                  <a:lnTo>
                    <a:pt x="1189021" y="26670"/>
                  </a:lnTo>
                  <a:lnTo>
                    <a:pt x="1195752" y="34162"/>
                  </a:lnTo>
                  <a:lnTo>
                    <a:pt x="1204515" y="34544"/>
                  </a:lnTo>
                  <a:lnTo>
                    <a:pt x="1213278" y="35051"/>
                  </a:lnTo>
                  <a:lnTo>
                    <a:pt x="1220771" y="28321"/>
                  </a:lnTo>
                  <a:lnTo>
                    <a:pt x="1221152" y="19558"/>
                  </a:lnTo>
                  <a:lnTo>
                    <a:pt x="1221660" y="10795"/>
                  </a:lnTo>
                  <a:lnTo>
                    <a:pt x="1214929" y="3301"/>
                  </a:lnTo>
                  <a:lnTo>
                    <a:pt x="1206166" y="2921"/>
                  </a:lnTo>
                  <a:lnTo>
                    <a:pt x="1197403" y="2412"/>
                  </a:lnTo>
                  <a:close/>
                </a:path>
                <a:path w="2263775" h="441960">
                  <a:moveTo>
                    <a:pt x="1261411" y="6858"/>
                  </a:moveTo>
                  <a:lnTo>
                    <a:pt x="1253664" y="13335"/>
                  </a:lnTo>
                  <a:lnTo>
                    <a:pt x="1252902" y="21971"/>
                  </a:lnTo>
                  <a:lnTo>
                    <a:pt x="1252013" y="30734"/>
                  </a:lnTo>
                  <a:lnTo>
                    <a:pt x="1258490" y="38481"/>
                  </a:lnTo>
                  <a:lnTo>
                    <a:pt x="1267253" y="39243"/>
                  </a:lnTo>
                  <a:lnTo>
                    <a:pt x="1276016" y="40132"/>
                  </a:lnTo>
                  <a:lnTo>
                    <a:pt x="1283763" y="33655"/>
                  </a:lnTo>
                  <a:lnTo>
                    <a:pt x="1285287" y="16128"/>
                  </a:lnTo>
                  <a:lnTo>
                    <a:pt x="1278810" y="8509"/>
                  </a:lnTo>
                  <a:lnTo>
                    <a:pt x="1270174" y="7620"/>
                  </a:lnTo>
                  <a:lnTo>
                    <a:pt x="1261411" y="6858"/>
                  </a:lnTo>
                  <a:close/>
                </a:path>
                <a:path w="2263775" h="441960">
                  <a:moveTo>
                    <a:pt x="1325292" y="13462"/>
                  </a:moveTo>
                  <a:lnTo>
                    <a:pt x="1317291" y="19558"/>
                  </a:lnTo>
                  <a:lnTo>
                    <a:pt x="1316021" y="28321"/>
                  </a:lnTo>
                  <a:lnTo>
                    <a:pt x="1314878" y="36957"/>
                  </a:lnTo>
                  <a:lnTo>
                    <a:pt x="1320974" y="44958"/>
                  </a:lnTo>
                  <a:lnTo>
                    <a:pt x="1329610" y="46100"/>
                  </a:lnTo>
                  <a:lnTo>
                    <a:pt x="1329737" y="46100"/>
                  </a:lnTo>
                  <a:lnTo>
                    <a:pt x="1338373" y="47371"/>
                  </a:lnTo>
                  <a:lnTo>
                    <a:pt x="1346374" y="41275"/>
                  </a:lnTo>
                  <a:lnTo>
                    <a:pt x="1347517" y="32512"/>
                  </a:lnTo>
                  <a:lnTo>
                    <a:pt x="1348787" y="23875"/>
                  </a:lnTo>
                  <a:lnTo>
                    <a:pt x="1342691" y="15875"/>
                  </a:lnTo>
                  <a:lnTo>
                    <a:pt x="1333928" y="14732"/>
                  </a:lnTo>
                  <a:lnTo>
                    <a:pt x="1325292" y="13462"/>
                  </a:lnTo>
                  <a:close/>
                </a:path>
                <a:path w="2263775" h="441960">
                  <a:moveTo>
                    <a:pt x="1388792" y="22351"/>
                  </a:moveTo>
                  <a:lnTo>
                    <a:pt x="1380537" y="28067"/>
                  </a:lnTo>
                  <a:lnTo>
                    <a:pt x="1377489" y="45338"/>
                  </a:lnTo>
                  <a:lnTo>
                    <a:pt x="1383331" y="53594"/>
                  </a:lnTo>
                  <a:lnTo>
                    <a:pt x="1391840" y="55118"/>
                  </a:lnTo>
                  <a:lnTo>
                    <a:pt x="1400603" y="56642"/>
                  </a:lnTo>
                  <a:lnTo>
                    <a:pt x="1408858" y="50926"/>
                  </a:lnTo>
                  <a:lnTo>
                    <a:pt x="1410382" y="42290"/>
                  </a:lnTo>
                  <a:lnTo>
                    <a:pt x="1411779" y="33655"/>
                  </a:lnTo>
                  <a:lnTo>
                    <a:pt x="1406064" y="25400"/>
                  </a:lnTo>
                  <a:lnTo>
                    <a:pt x="1388792" y="22351"/>
                  </a:lnTo>
                  <a:close/>
                </a:path>
                <a:path w="2263775" h="441960">
                  <a:moveTo>
                    <a:pt x="1452038" y="33274"/>
                  </a:moveTo>
                  <a:lnTo>
                    <a:pt x="1443656" y="38608"/>
                  </a:lnTo>
                  <a:lnTo>
                    <a:pt x="1441751" y="47244"/>
                  </a:lnTo>
                  <a:lnTo>
                    <a:pt x="1439846" y="55752"/>
                  </a:lnTo>
                  <a:lnTo>
                    <a:pt x="1445180" y="64262"/>
                  </a:lnTo>
                  <a:lnTo>
                    <a:pt x="1453689" y="66167"/>
                  </a:lnTo>
                  <a:lnTo>
                    <a:pt x="1462325" y="68072"/>
                  </a:lnTo>
                  <a:lnTo>
                    <a:pt x="1470834" y="62611"/>
                  </a:lnTo>
                  <a:lnTo>
                    <a:pt x="1474644" y="45593"/>
                  </a:lnTo>
                  <a:lnTo>
                    <a:pt x="1469183" y="37084"/>
                  </a:lnTo>
                  <a:lnTo>
                    <a:pt x="1452038" y="33274"/>
                  </a:lnTo>
                  <a:close/>
                </a:path>
                <a:path w="2263775" h="441960">
                  <a:moveTo>
                    <a:pt x="1514903" y="46482"/>
                  </a:moveTo>
                  <a:lnTo>
                    <a:pt x="1506140" y="51562"/>
                  </a:lnTo>
                  <a:lnTo>
                    <a:pt x="1503981" y="59944"/>
                  </a:lnTo>
                  <a:lnTo>
                    <a:pt x="1501695" y="68452"/>
                  </a:lnTo>
                  <a:lnTo>
                    <a:pt x="1506775" y="77088"/>
                  </a:lnTo>
                  <a:lnTo>
                    <a:pt x="1523793" y="81661"/>
                  </a:lnTo>
                  <a:lnTo>
                    <a:pt x="1532429" y="76581"/>
                  </a:lnTo>
                  <a:lnTo>
                    <a:pt x="1534715" y="68072"/>
                  </a:lnTo>
                  <a:lnTo>
                    <a:pt x="1536874" y="59562"/>
                  </a:lnTo>
                  <a:lnTo>
                    <a:pt x="1531794" y="50926"/>
                  </a:lnTo>
                  <a:lnTo>
                    <a:pt x="1523412" y="48640"/>
                  </a:lnTo>
                  <a:lnTo>
                    <a:pt x="1523285" y="48640"/>
                  </a:lnTo>
                  <a:lnTo>
                    <a:pt x="1514903" y="46482"/>
                  </a:lnTo>
                  <a:close/>
                </a:path>
                <a:path w="2263775" h="441960">
                  <a:moveTo>
                    <a:pt x="1576371" y="62357"/>
                  </a:moveTo>
                  <a:lnTo>
                    <a:pt x="1567735" y="67437"/>
                  </a:lnTo>
                  <a:lnTo>
                    <a:pt x="1565449" y="75819"/>
                  </a:lnTo>
                  <a:lnTo>
                    <a:pt x="1563290" y="84327"/>
                  </a:lnTo>
                  <a:lnTo>
                    <a:pt x="1568243" y="92963"/>
                  </a:lnTo>
                  <a:lnTo>
                    <a:pt x="1585261" y="97536"/>
                  </a:lnTo>
                  <a:lnTo>
                    <a:pt x="1594024" y="92456"/>
                  </a:lnTo>
                  <a:lnTo>
                    <a:pt x="1596183" y="83947"/>
                  </a:lnTo>
                  <a:lnTo>
                    <a:pt x="1598469" y="75437"/>
                  </a:lnTo>
                  <a:lnTo>
                    <a:pt x="1593389" y="66801"/>
                  </a:lnTo>
                  <a:lnTo>
                    <a:pt x="1584880" y="64515"/>
                  </a:lnTo>
                  <a:lnTo>
                    <a:pt x="1576371" y="62357"/>
                  </a:lnTo>
                  <a:close/>
                </a:path>
                <a:path w="2263775" h="441960">
                  <a:moveTo>
                    <a:pt x="1640199" y="82127"/>
                  </a:moveTo>
                  <a:lnTo>
                    <a:pt x="1634363" y="83867"/>
                  </a:lnTo>
                  <a:lnTo>
                    <a:pt x="1629598" y="87679"/>
                  </a:lnTo>
                  <a:lnTo>
                    <a:pt x="1626536" y="93218"/>
                  </a:lnTo>
                  <a:lnTo>
                    <a:pt x="1623996" y="101600"/>
                  </a:lnTo>
                  <a:lnTo>
                    <a:pt x="1628568" y="110489"/>
                  </a:lnTo>
                  <a:lnTo>
                    <a:pt x="1636950" y="113157"/>
                  </a:lnTo>
                  <a:lnTo>
                    <a:pt x="1645332" y="115697"/>
                  </a:lnTo>
                  <a:lnTo>
                    <a:pt x="1654222" y="111125"/>
                  </a:lnTo>
                  <a:lnTo>
                    <a:pt x="1656889" y="102743"/>
                  </a:lnTo>
                  <a:lnTo>
                    <a:pt x="1657566" y="96466"/>
                  </a:lnTo>
                  <a:lnTo>
                    <a:pt x="1655826" y="90630"/>
                  </a:lnTo>
                  <a:lnTo>
                    <a:pt x="1652014" y="85865"/>
                  </a:lnTo>
                  <a:lnTo>
                    <a:pt x="1646475" y="82803"/>
                  </a:lnTo>
                  <a:lnTo>
                    <a:pt x="1640199" y="82127"/>
                  </a:lnTo>
                  <a:close/>
                </a:path>
                <a:path w="2263775" h="441960">
                  <a:moveTo>
                    <a:pt x="1701079" y="102165"/>
                  </a:moveTo>
                  <a:lnTo>
                    <a:pt x="1695195" y="103647"/>
                  </a:lnTo>
                  <a:lnTo>
                    <a:pt x="1690288" y="107249"/>
                  </a:lnTo>
                  <a:lnTo>
                    <a:pt x="1686988" y="112649"/>
                  </a:lnTo>
                  <a:lnTo>
                    <a:pt x="1686103" y="118895"/>
                  </a:lnTo>
                  <a:lnTo>
                    <a:pt x="1687623" y="124809"/>
                  </a:lnTo>
                  <a:lnTo>
                    <a:pt x="1691239" y="129722"/>
                  </a:lnTo>
                  <a:lnTo>
                    <a:pt x="1696640" y="132969"/>
                  </a:lnTo>
                  <a:lnTo>
                    <a:pt x="1702887" y="133871"/>
                  </a:lnTo>
                  <a:lnTo>
                    <a:pt x="1708800" y="132381"/>
                  </a:lnTo>
                  <a:lnTo>
                    <a:pt x="1713714" y="128772"/>
                  </a:lnTo>
                  <a:lnTo>
                    <a:pt x="1716960" y="123317"/>
                  </a:lnTo>
                  <a:lnTo>
                    <a:pt x="1717845" y="117090"/>
                  </a:lnTo>
                  <a:lnTo>
                    <a:pt x="1716325" y="111220"/>
                  </a:lnTo>
                  <a:lnTo>
                    <a:pt x="1712710" y="106350"/>
                  </a:lnTo>
                  <a:lnTo>
                    <a:pt x="1707308" y="103124"/>
                  </a:lnTo>
                  <a:lnTo>
                    <a:pt x="1701079" y="102165"/>
                  </a:lnTo>
                  <a:close/>
                </a:path>
                <a:path w="2263775" h="441960">
                  <a:moveTo>
                    <a:pt x="1761307" y="124309"/>
                  </a:moveTo>
                  <a:lnTo>
                    <a:pt x="1755346" y="125571"/>
                  </a:lnTo>
                  <a:lnTo>
                    <a:pt x="1750290" y="128976"/>
                  </a:lnTo>
                  <a:lnTo>
                    <a:pt x="1746805" y="134238"/>
                  </a:lnTo>
                  <a:lnTo>
                    <a:pt x="1745638" y="140438"/>
                  </a:lnTo>
                  <a:lnTo>
                    <a:pt x="1746900" y="146399"/>
                  </a:lnTo>
                  <a:lnTo>
                    <a:pt x="1750306" y="151455"/>
                  </a:lnTo>
                  <a:lnTo>
                    <a:pt x="1755568" y="154939"/>
                  </a:lnTo>
                  <a:lnTo>
                    <a:pt x="1761767" y="156053"/>
                  </a:lnTo>
                  <a:lnTo>
                    <a:pt x="1767728" y="154797"/>
                  </a:lnTo>
                  <a:lnTo>
                    <a:pt x="1772785" y="151421"/>
                  </a:lnTo>
                  <a:lnTo>
                    <a:pt x="1776269" y="146176"/>
                  </a:lnTo>
                  <a:lnTo>
                    <a:pt x="1777436" y="139977"/>
                  </a:lnTo>
                  <a:lnTo>
                    <a:pt x="1776174" y="134016"/>
                  </a:lnTo>
                  <a:lnTo>
                    <a:pt x="1772769" y="128960"/>
                  </a:lnTo>
                  <a:lnTo>
                    <a:pt x="1767506" y="125475"/>
                  </a:lnTo>
                  <a:lnTo>
                    <a:pt x="1761307" y="124309"/>
                  </a:lnTo>
                  <a:close/>
                </a:path>
                <a:path w="2263775" h="441960">
                  <a:moveTo>
                    <a:pt x="1820664" y="148484"/>
                  </a:moveTo>
                  <a:lnTo>
                    <a:pt x="1814655" y="149526"/>
                  </a:lnTo>
                  <a:lnTo>
                    <a:pt x="1809456" y="152735"/>
                  </a:lnTo>
                  <a:lnTo>
                    <a:pt x="1805733" y="157861"/>
                  </a:lnTo>
                  <a:lnTo>
                    <a:pt x="1804358" y="164010"/>
                  </a:lnTo>
                  <a:lnTo>
                    <a:pt x="1805400" y="170005"/>
                  </a:lnTo>
                  <a:lnTo>
                    <a:pt x="1808608" y="175166"/>
                  </a:lnTo>
                  <a:lnTo>
                    <a:pt x="1813734" y="178815"/>
                  </a:lnTo>
                  <a:lnTo>
                    <a:pt x="1819886" y="180264"/>
                  </a:lnTo>
                  <a:lnTo>
                    <a:pt x="1825894" y="179260"/>
                  </a:lnTo>
                  <a:lnTo>
                    <a:pt x="1831093" y="176065"/>
                  </a:lnTo>
                  <a:lnTo>
                    <a:pt x="1834816" y="170942"/>
                  </a:lnTo>
                  <a:lnTo>
                    <a:pt x="1836191" y="164790"/>
                  </a:lnTo>
                  <a:lnTo>
                    <a:pt x="1835150" y="158781"/>
                  </a:lnTo>
                  <a:lnTo>
                    <a:pt x="1831941" y="153582"/>
                  </a:lnTo>
                  <a:lnTo>
                    <a:pt x="1826815" y="149860"/>
                  </a:lnTo>
                  <a:lnTo>
                    <a:pt x="1820664" y="148484"/>
                  </a:lnTo>
                  <a:close/>
                </a:path>
                <a:path w="2263775" h="441960">
                  <a:moveTo>
                    <a:pt x="1879205" y="174619"/>
                  </a:moveTo>
                  <a:lnTo>
                    <a:pt x="1873186" y="175402"/>
                  </a:lnTo>
                  <a:lnTo>
                    <a:pt x="1867858" y="178401"/>
                  </a:lnTo>
                  <a:lnTo>
                    <a:pt x="1863899" y="183387"/>
                  </a:lnTo>
                  <a:lnTo>
                    <a:pt x="1862242" y="189489"/>
                  </a:lnTo>
                  <a:lnTo>
                    <a:pt x="1863026" y="195532"/>
                  </a:lnTo>
                  <a:lnTo>
                    <a:pt x="1866024" y="200836"/>
                  </a:lnTo>
                  <a:lnTo>
                    <a:pt x="1871011" y="204724"/>
                  </a:lnTo>
                  <a:lnTo>
                    <a:pt x="1877113" y="206380"/>
                  </a:lnTo>
                  <a:lnTo>
                    <a:pt x="1883156" y="205597"/>
                  </a:lnTo>
                  <a:lnTo>
                    <a:pt x="1888460" y="202598"/>
                  </a:lnTo>
                  <a:lnTo>
                    <a:pt x="1892347" y="197612"/>
                  </a:lnTo>
                  <a:lnTo>
                    <a:pt x="1894006" y="191583"/>
                  </a:lnTo>
                  <a:lnTo>
                    <a:pt x="1893236" y="185578"/>
                  </a:lnTo>
                  <a:lnTo>
                    <a:pt x="1890275" y="180288"/>
                  </a:lnTo>
                  <a:lnTo>
                    <a:pt x="1885362" y="176402"/>
                  </a:lnTo>
                  <a:lnTo>
                    <a:pt x="1879205" y="174619"/>
                  </a:lnTo>
                  <a:close/>
                </a:path>
                <a:path w="2263775" h="441960">
                  <a:moveTo>
                    <a:pt x="1936029" y="203067"/>
                  </a:moveTo>
                  <a:lnTo>
                    <a:pt x="1929987" y="203850"/>
                  </a:lnTo>
                  <a:lnTo>
                    <a:pt x="1924683" y="206849"/>
                  </a:lnTo>
                  <a:lnTo>
                    <a:pt x="1920795" y="211836"/>
                  </a:lnTo>
                  <a:lnTo>
                    <a:pt x="1919136" y="217884"/>
                  </a:lnTo>
                  <a:lnTo>
                    <a:pt x="1919906" y="223932"/>
                  </a:lnTo>
                  <a:lnTo>
                    <a:pt x="1922867" y="229266"/>
                  </a:lnTo>
                  <a:lnTo>
                    <a:pt x="1927780" y="233172"/>
                  </a:lnTo>
                  <a:lnTo>
                    <a:pt x="1927907" y="233172"/>
                  </a:lnTo>
                  <a:lnTo>
                    <a:pt x="1933956" y="234828"/>
                  </a:lnTo>
                  <a:lnTo>
                    <a:pt x="1940004" y="234045"/>
                  </a:lnTo>
                  <a:lnTo>
                    <a:pt x="1945338" y="231046"/>
                  </a:lnTo>
                  <a:lnTo>
                    <a:pt x="1949243" y="226060"/>
                  </a:lnTo>
                  <a:lnTo>
                    <a:pt x="1950900" y="219958"/>
                  </a:lnTo>
                  <a:lnTo>
                    <a:pt x="1950116" y="213915"/>
                  </a:lnTo>
                  <a:lnTo>
                    <a:pt x="1947118" y="208611"/>
                  </a:lnTo>
                  <a:lnTo>
                    <a:pt x="1942131" y="204724"/>
                  </a:lnTo>
                  <a:lnTo>
                    <a:pt x="1936029" y="203067"/>
                  </a:lnTo>
                  <a:close/>
                </a:path>
                <a:path w="2263775" h="441960">
                  <a:moveTo>
                    <a:pt x="1992411" y="233699"/>
                  </a:moveTo>
                  <a:lnTo>
                    <a:pt x="1986359" y="234219"/>
                  </a:lnTo>
                  <a:lnTo>
                    <a:pt x="1980926" y="236978"/>
                  </a:lnTo>
                  <a:lnTo>
                    <a:pt x="1976802" y="241808"/>
                  </a:lnTo>
                  <a:lnTo>
                    <a:pt x="1974861" y="247788"/>
                  </a:lnTo>
                  <a:lnTo>
                    <a:pt x="1975373" y="253841"/>
                  </a:lnTo>
                  <a:lnTo>
                    <a:pt x="1978124" y="259274"/>
                  </a:lnTo>
                  <a:lnTo>
                    <a:pt x="1982898" y="263398"/>
                  </a:lnTo>
                  <a:lnTo>
                    <a:pt x="1989006" y="265283"/>
                  </a:lnTo>
                  <a:lnTo>
                    <a:pt x="1995058" y="264763"/>
                  </a:lnTo>
                  <a:lnTo>
                    <a:pt x="2000492" y="262004"/>
                  </a:lnTo>
                  <a:lnTo>
                    <a:pt x="2004615" y="257175"/>
                  </a:lnTo>
                  <a:lnTo>
                    <a:pt x="2006482" y="251194"/>
                  </a:lnTo>
                  <a:lnTo>
                    <a:pt x="2005933" y="245141"/>
                  </a:lnTo>
                  <a:lnTo>
                    <a:pt x="2003169" y="239708"/>
                  </a:lnTo>
                  <a:lnTo>
                    <a:pt x="1998392" y="235585"/>
                  </a:lnTo>
                  <a:lnTo>
                    <a:pt x="1992411" y="233699"/>
                  </a:lnTo>
                  <a:close/>
                </a:path>
                <a:path w="2263775" h="441960">
                  <a:moveTo>
                    <a:pt x="2047706" y="266182"/>
                  </a:moveTo>
                  <a:lnTo>
                    <a:pt x="2041620" y="266430"/>
                  </a:lnTo>
                  <a:lnTo>
                    <a:pt x="2036081" y="268940"/>
                  </a:lnTo>
                  <a:lnTo>
                    <a:pt x="2031793" y="273558"/>
                  </a:lnTo>
                  <a:lnTo>
                    <a:pt x="2029624" y="279489"/>
                  </a:lnTo>
                  <a:lnTo>
                    <a:pt x="2029872" y="285575"/>
                  </a:lnTo>
                  <a:lnTo>
                    <a:pt x="2032382" y="291113"/>
                  </a:lnTo>
                  <a:lnTo>
                    <a:pt x="2037000" y="295401"/>
                  </a:lnTo>
                  <a:lnTo>
                    <a:pt x="2042931" y="297570"/>
                  </a:lnTo>
                  <a:lnTo>
                    <a:pt x="2049017" y="297322"/>
                  </a:lnTo>
                  <a:lnTo>
                    <a:pt x="2054556" y="294812"/>
                  </a:lnTo>
                  <a:lnTo>
                    <a:pt x="2058844" y="290195"/>
                  </a:lnTo>
                  <a:lnTo>
                    <a:pt x="2061013" y="284263"/>
                  </a:lnTo>
                  <a:lnTo>
                    <a:pt x="2060765" y="278177"/>
                  </a:lnTo>
                  <a:lnTo>
                    <a:pt x="2058255" y="272639"/>
                  </a:lnTo>
                  <a:lnTo>
                    <a:pt x="2053637" y="268350"/>
                  </a:lnTo>
                  <a:lnTo>
                    <a:pt x="2047706" y="266182"/>
                  </a:lnTo>
                  <a:close/>
                </a:path>
                <a:path w="2263775" h="441960">
                  <a:moveTo>
                    <a:pt x="2224651" y="407960"/>
                  </a:moveTo>
                  <a:lnTo>
                    <a:pt x="2110914" y="409701"/>
                  </a:lnTo>
                  <a:lnTo>
                    <a:pt x="2103929" y="416940"/>
                  </a:lnTo>
                  <a:lnTo>
                    <a:pt x="2104183" y="434467"/>
                  </a:lnTo>
                  <a:lnTo>
                    <a:pt x="2111422" y="441451"/>
                  </a:lnTo>
                  <a:lnTo>
                    <a:pt x="2263187" y="439038"/>
                  </a:lnTo>
                  <a:lnTo>
                    <a:pt x="2260707" y="426593"/>
                  </a:lnTo>
                  <a:lnTo>
                    <a:pt x="2228389" y="426593"/>
                  </a:lnTo>
                  <a:lnTo>
                    <a:pt x="2224651" y="407960"/>
                  </a:lnTo>
                  <a:close/>
                </a:path>
                <a:path w="2263775" h="441960">
                  <a:moveTo>
                    <a:pt x="2243629" y="407670"/>
                  </a:moveTo>
                  <a:lnTo>
                    <a:pt x="2224651" y="407960"/>
                  </a:lnTo>
                  <a:lnTo>
                    <a:pt x="2228389" y="426593"/>
                  </a:lnTo>
                  <a:lnTo>
                    <a:pt x="2243629" y="407670"/>
                  </a:lnTo>
                  <a:close/>
                </a:path>
                <a:path w="2263775" h="441960">
                  <a:moveTo>
                    <a:pt x="2256936" y="407670"/>
                  </a:moveTo>
                  <a:lnTo>
                    <a:pt x="2243629" y="407670"/>
                  </a:lnTo>
                  <a:lnTo>
                    <a:pt x="2228389" y="426593"/>
                  </a:lnTo>
                  <a:lnTo>
                    <a:pt x="2260707" y="426593"/>
                  </a:lnTo>
                  <a:lnTo>
                    <a:pt x="2256936" y="407670"/>
                  </a:lnTo>
                  <a:close/>
                </a:path>
                <a:path w="2263775" h="441960">
                  <a:moveTo>
                    <a:pt x="2225087" y="284607"/>
                  </a:moveTo>
                  <a:lnTo>
                    <a:pt x="2216578" y="286385"/>
                  </a:lnTo>
                  <a:lnTo>
                    <a:pt x="2207942" y="288036"/>
                  </a:lnTo>
                  <a:lnTo>
                    <a:pt x="2202354" y="296418"/>
                  </a:lnTo>
                  <a:lnTo>
                    <a:pt x="2204005" y="305053"/>
                  </a:lnTo>
                  <a:lnTo>
                    <a:pt x="2224651" y="407960"/>
                  </a:lnTo>
                  <a:lnTo>
                    <a:pt x="2243629" y="407670"/>
                  </a:lnTo>
                  <a:lnTo>
                    <a:pt x="2256936" y="407670"/>
                  </a:lnTo>
                  <a:lnTo>
                    <a:pt x="2235247" y="298831"/>
                  </a:lnTo>
                  <a:lnTo>
                    <a:pt x="2233469" y="290195"/>
                  </a:lnTo>
                  <a:lnTo>
                    <a:pt x="2225087" y="284607"/>
                  </a:lnTo>
                  <a:close/>
                </a:path>
                <a:path w="2263775" h="441960">
                  <a:moveTo>
                    <a:pt x="2200608" y="374046"/>
                  </a:moveTo>
                  <a:lnTo>
                    <a:pt x="2194794" y="375820"/>
                  </a:lnTo>
                  <a:lnTo>
                    <a:pt x="2189908" y="379857"/>
                  </a:lnTo>
                  <a:lnTo>
                    <a:pt x="2187015" y="385456"/>
                  </a:lnTo>
                  <a:lnTo>
                    <a:pt x="2186479" y="391509"/>
                  </a:lnTo>
                  <a:lnTo>
                    <a:pt x="2188229" y="397323"/>
                  </a:lnTo>
                  <a:lnTo>
                    <a:pt x="2192194" y="402209"/>
                  </a:lnTo>
                  <a:lnTo>
                    <a:pt x="2197812" y="405155"/>
                  </a:lnTo>
                  <a:lnTo>
                    <a:pt x="2203894" y="405685"/>
                  </a:lnTo>
                  <a:lnTo>
                    <a:pt x="2209714" y="403905"/>
                  </a:lnTo>
                  <a:lnTo>
                    <a:pt x="2214546" y="399923"/>
                  </a:lnTo>
                  <a:lnTo>
                    <a:pt x="2217511" y="394305"/>
                  </a:lnTo>
                  <a:lnTo>
                    <a:pt x="2218070" y="388223"/>
                  </a:lnTo>
                  <a:lnTo>
                    <a:pt x="2216296" y="382402"/>
                  </a:lnTo>
                  <a:lnTo>
                    <a:pt x="2212260" y="377571"/>
                  </a:lnTo>
                  <a:lnTo>
                    <a:pt x="2206660" y="374606"/>
                  </a:lnTo>
                  <a:lnTo>
                    <a:pt x="2200608" y="374046"/>
                  </a:lnTo>
                  <a:close/>
                </a:path>
                <a:path w="2263775" h="441960">
                  <a:moveTo>
                    <a:pt x="2148871" y="336375"/>
                  </a:moveTo>
                  <a:lnTo>
                    <a:pt x="2143142" y="338397"/>
                  </a:lnTo>
                  <a:lnTo>
                    <a:pt x="2138473" y="342646"/>
                  </a:lnTo>
                  <a:lnTo>
                    <a:pt x="2135737" y="348315"/>
                  </a:lnTo>
                  <a:lnTo>
                    <a:pt x="2135441" y="354377"/>
                  </a:lnTo>
                  <a:lnTo>
                    <a:pt x="2137455" y="360130"/>
                  </a:lnTo>
                  <a:lnTo>
                    <a:pt x="2141648" y="364871"/>
                  </a:lnTo>
                  <a:lnTo>
                    <a:pt x="2147335" y="367551"/>
                  </a:lnTo>
                  <a:lnTo>
                    <a:pt x="2153427" y="367839"/>
                  </a:lnTo>
                  <a:lnTo>
                    <a:pt x="2159186" y="365817"/>
                  </a:lnTo>
                  <a:lnTo>
                    <a:pt x="2163873" y="361569"/>
                  </a:lnTo>
                  <a:lnTo>
                    <a:pt x="2166556" y="355899"/>
                  </a:lnTo>
                  <a:lnTo>
                    <a:pt x="2166858" y="349837"/>
                  </a:lnTo>
                  <a:lnTo>
                    <a:pt x="2164873" y="344084"/>
                  </a:lnTo>
                  <a:lnTo>
                    <a:pt x="2160698" y="339344"/>
                  </a:lnTo>
                  <a:lnTo>
                    <a:pt x="2154957" y="336663"/>
                  </a:lnTo>
                  <a:lnTo>
                    <a:pt x="2148871" y="336375"/>
                  </a:lnTo>
                  <a:close/>
                </a:path>
                <a:path w="2263775" h="441960">
                  <a:moveTo>
                    <a:pt x="2095896" y="300482"/>
                  </a:moveTo>
                  <a:lnTo>
                    <a:pt x="2090273" y="302700"/>
                  </a:lnTo>
                  <a:lnTo>
                    <a:pt x="2085768" y="307086"/>
                  </a:lnTo>
                  <a:lnTo>
                    <a:pt x="2083296" y="312896"/>
                  </a:lnTo>
                  <a:lnTo>
                    <a:pt x="2083352" y="319309"/>
                  </a:lnTo>
                  <a:lnTo>
                    <a:pt x="2085447" y="324659"/>
                  </a:lnTo>
                  <a:lnTo>
                    <a:pt x="2089832" y="329184"/>
                  </a:lnTo>
                  <a:lnTo>
                    <a:pt x="2095642" y="331656"/>
                  </a:lnTo>
                  <a:lnTo>
                    <a:pt x="2101738" y="331724"/>
                  </a:lnTo>
                  <a:lnTo>
                    <a:pt x="2107406" y="329505"/>
                  </a:lnTo>
                  <a:lnTo>
                    <a:pt x="2111930" y="325120"/>
                  </a:lnTo>
                  <a:lnTo>
                    <a:pt x="2114383" y="319309"/>
                  </a:lnTo>
                  <a:lnTo>
                    <a:pt x="2114280" y="312896"/>
                  </a:lnTo>
                  <a:lnTo>
                    <a:pt x="2112144" y="307546"/>
                  </a:lnTo>
                  <a:lnTo>
                    <a:pt x="2107739" y="303022"/>
                  </a:lnTo>
                  <a:lnTo>
                    <a:pt x="2101949" y="300549"/>
                  </a:lnTo>
                  <a:lnTo>
                    <a:pt x="2095896" y="300482"/>
                  </a:lnTo>
                  <a:close/>
                </a:path>
              </a:pathLst>
            </a:custGeom>
            <a:solidFill>
              <a:srgbClr val="C6CECE"/>
            </a:solidFill>
          </p:spPr>
          <p:txBody>
            <a:bodyPr wrap="square" lIns="0" tIns="0" rIns="0" bIns="0" rtlCol="0"/>
            <a:lstStyle/>
            <a:p>
              <a:endParaRPr sz="1799"/>
            </a:p>
          </p:txBody>
        </p:sp>
        <p:pic>
          <p:nvPicPr>
            <p:cNvPr id="8" name="object 8"/>
            <p:cNvPicPr/>
            <p:nvPr/>
          </p:nvPicPr>
          <p:blipFill>
            <a:blip r:embed="rId2" cstate="print"/>
            <a:stretch>
              <a:fillRect/>
            </a:stretch>
          </p:blipFill>
          <p:spPr>
            <a:xfrm>
              <a:off x="4541266" y="2904489"/>
              <a:ext cx="4304665" cy="3045460"/>
            </a:xfrm>
            <a:prstGeom prst="rect">
              <a:avLst/>
            </a:prstGeom>
          </p:spPr>
        </p:pic>
        <p:pic>
          <p:nvPicPr>
            <p:cNvPr id="9" name="object 9"/>
            <p:cNvPicPr/>
            <p:nvPr/>
          </p:nvPicPr>
          <p:blipFill>
            <a:blip r:embed="rId3" cstate="print"/>
            <a:stretch>
              <a:fillRect/>
            </a:stretch>
          </p:blipFill>
          <p:spPr>
            <a:xfrm>
              <a:off x="5961888" y="4317491"/>
              <a:ext cx="265175" cy="265175"/>
            </a:xfrm>
            <a:prstGeom prst="rect">
              <a:avLst/>
            </a:prstGeom>
          </p:spPr>
        </p:pic>
        <p:sp>
          <p:nvSpPr>
            <p:cNvPr id="10" name="object 10"/>
            <p:cNvSpPr/>
            <p:nvPr/>
          </p:nvSpPr>
          <p:spPr>
            <a:xfrm>
              <a:off x="7888223" y="5481827"/>
              <a:ext cx="520065" cy="520065"/>
            </a:xfrm>
            <a:custGeom>
              <a:avLst/>
              <a:gdLst/>
              <a:ahLst/>
              <a:cxnLst/>
              <a:rect l="l" t="t" r="r" b="b"/>
              <a:pathLst>
                <a:path w="520065" h="520064">
                  <a:moveTo>
                    <a:pt x="259842" y="0"/>
                  </a:moveTo>
                  <a:lnTo>
                    <a:pt x="213134" y="4186"/>
                  </a:lnTo>
                  <a:lnTo>
                    <a:pt x="169173" y="16256"/>
                  </a:lnTo>
                  <a:lnTo>
                    <a:pt x="128693" y="35475"/>
                  </a:lnTo>
                  <a:lnTo>
                    <a:pt x="92427" y="61110"/>
                  </a:lnTo>
                  <a:lnTo>
                    <a:pt x="61110" y="92427"/>
                  </a:lnTo>
                  <a:lnTo>
                    <a:pt x="35475" y="128693"/>
                  </a:lnTo>
                  <a:lnTo>
                    <a:pt x="16255" y="169173"/>
                  </a:lnTo>
                  <a:lnTo>
                    <a:pt x="4186" y="213134"/>
                  </a:lnTo>
                  <a:lnTo>
                    <a:pt x="0" y="259842"/>
                  </a:lnTo>
                  <a:lnTo>
                    <a:pt x="4186" y="306549"/>
                  </a:lnTo>
                  <a:lnTo>
                    <a:pt x="16255" y="350510"/>
                  </a:lnTo>
                  <a:lnTo>
                    <a:pt x="35475" y="390990"/>
                  </a:lnTo>
                  <a:lnTo>
                    <a:pt x="61110" y="427256"/>
                  </a:lnTo>
                  <a:lnTo>
                    <a:pt x="92427" y="458573"/>
                  </a:lnTo>
                  <a:lnTo>
                    <a:pt x="128693" y="484208"/>
                  </a:lnTo>
                  <a:lnTo>
                    <a:pt x="169173" y="503428"/>
                  </a:lnTo>
                  <a:lnTo>
                    <a:pt x="213134" y="515497"/>
                  </a:lnTo>
                  <a:lnTo>
                    <a:pt x="259842" y="519684"/>
                  </a:lnTo>
                  <a:lnTo>
                    <a:pt x="306549" y="515497"/>
                  </a:lnTo>
                  <a:lnTo>
                    <a:pt x="350510" y="503428"/>
                  </a:lnTo>
                  <a:lnTo>
                    <a:pt x="390990" y="484208"/>
                  </a:lnTo>
                  <a:lnTo>
                    <a:pt x="427256" y="458573"/>
                  </a:lnTo>
                  <a:lnTo>
                    <a:pt x="458573" y="427256"/>
                  </a:lnTo>
                  <a:lnTo>
                    <a:pt x="484208" y="390990"/>
                  </a:lnTo>
                  <a:lnTo>
                    <a:pt x="503427" y="350510"/>
                  </a:lnTo>
                  <a:lnTo>
                    <a:pt x="515497" y="306549"/>
                  </a:lnTo>
                  <a:lnTo>
                    <a:pt x="519683" y="259842"/>
                  </a:lnTo>
                  <a:lnTo>
                    <a:pt x="515497" y="213134"/>
                  </a:lnTo>
                  <a:lnTo>
                    <a:pt x="503427" y="169173"/>
                  </a:lnTo>
                  <a:lnTo>
                    <a:pt x="484208" y="128693"/>
                  </a:lnTo>
                  <a:lnTo>
                    <a:pt x="458573" y="92427"/>
                  </a:lnTo>
                  <a:lnTo>
                    <a:pt x="427256" y="61110"/>
                  </a:lnTo>
                  <a:lnTo>
                    <a:pt x="390990" y="35475"/>
                  </a:lnTo>
                  <a:lnTo>
                    <a:pt x="350510" y="16256"/>
                  </a:lnTo>
                  <a:lnTo>
                    <a:pt x="306549" y="4186"/>
                  </a:lnTo>
                  <a:lnTo>
                    <a:pt x="259842" y="0"/>
                  </a:lnTo>
                  <a:close/>
                </a:path>
              </a:pathLst>
            </a:custGeom>
            <a:solidFill>
              <a:srgbClr val="0067DF"/>
            </a:solidFill>
          </p:spPr>
          <p:txBody>
            <a:bodyPr wrap="square" lIns="0" tIns="0" rIns="0" bIns="0" rtlCol="0"/>
            <a:lstStyle/>
            <a:p>
              <a:endParaRPr sz="1799"/>
            </a:p>
          </p:txBody>
        </p:sp>
        <p:pic>
          <p:nvPicPr>
            <p:cNvPr id="11" name="object 11"/>
            <p:cNvPicPr/>
            <p:nvPr/>
          </p:nvPicPr>
          <p:blipFill>
            <a:blip r:embed="rId4" cstate="print"/>
            <a:stretch>
              <a:fillRect/>
            </a:stretch>
          </p:blipFill>
          <p:spPr>
            <a:xfrm>
              <a:off x="8037935" y="5612088"/>
              <a:ext cx="230922" cy="269292"/>
            </a:xfrm>
            <a:prstGeom prst="rect">
              <a:avLst/>
            </a:prstGeom>
          </p:spPr>
        </p:pic>
        <p:sp>
          <p:nvSpPr>
            <p:cNvPr id="12" name="object 12"/>
            <p:cNvSpPr/>
            <p:nvPr/>
          </p:nvSpPr>
          <p:spPr>
            <a:xfrm>
              <a:off x="8900159" y="3589019"/>
              <a:ext cx="654050" cy="655320"/>
            </a:xfrm>
            <a:custGeom>
              <a:avLst/>
              <a:gdLst/>
              <a:ahLst/>
              <a:cxnLst/>
              <a:rect l="l" t="t" r="r" b="b"/>
              <a:pathLst>
                <a:path w="654050" h="655320">
                  <a:moveTo>
                    <a:pt x="326898" y="0"/>
                  </a:moveTo>
                  <a:lnTo>
                    <a:pt x="278579" y="3552"/>
                  </a:lnTo>
                  <a:lnTo>
                    <a:pt x="232466" y="13871"/>
                  </a:lnTo>
                  <a:lnTo>
                    <a:pt x="189063" y="30451"/>
                  </a:lnTo>
                  <a:lnTo>
                    <a:pt x="148875" y="52784"/>
                  </a:lnTo>
                  <a:lnTo>
                    <a:pt x="112407" y="80364"/>
                  </a:lnTo>
                  <a:lnTo>
                    <a:pt x="80164" y="112685"/>
                  </a:lnTo>
                  <a:lnTo>
                    <a:pt x="52651" y="149239"/>
                  </a:lnTo>
                  <a:lnTo>
                    <a:pt x="30374" y="189521"/>
                  </a:lnTo>
                  <a:lnTo>
                    <a:pt x="13836" y="233022"/>
                  </a:lnTo>
                  <a:lnTo>
                    <a:pt x="3543" y="279237"/>
                  </a:lnTo>
                  <a:lnTo>
                    <a:pt x="0" y="327659"/>
                  </a:lnTo>
                  <a:lnTo>
                    <a:pt x="3543" y="376082"/>
                  </a:lnTo>
                  <a:lnTo>
                    <a:pt x="13836" y="422297"/>
                  </a:lnTo>
                  <a:lnTo>
                    <a:pt x="30374" y="465798"/>
                  </a:lnTo>
                  <a:lnTo>
                    <a:pt x="52651" y="506080"/>
                  </a:lnTo>
                  <a:lnTo>
                    <a:pt x="80164" y="542634"/>
                  </a:lnTo>
                  <a:lnTo>
                    <a:pt x="112407" y="574955"/>
                  </a:lnTo>
                  <a:lnTo>
                    <a:pt x="148875" y="602535"/>
                  </a:lnTo>
                  <a:lnTo>
                    <a:pt x="189063" y="624868"/>
                  </a:lnTo>
                  <a:lnTo>
                    <a:pt x="232466" y="641448"/>
                  </a:lnTo>
                  <a:lnTo>
                    <a:pt x="278579" y="651767"/>
                  </a:lnTo>
                  <a:lnTo>
                    <a:pt x="326898" y="655319"/>
                  </a:lnTo>
                  <a:lnTo>
                    <a:pt x="375216" y="651767"/>
                  </a:lnTo>
                  <a:lnTo>
                    <a:pt x="421329" y="641448"/>
                  </a:lnTo>
                  <a:lnTo>
                    <a:pt x="464732" y="624868"/>
                  </a:lnTo>
                  <a:lnTo>
                    <a:pt x="504920" y="602535"/>
                  </a:lnTo>
                  <a:lnTo>
                    <a:pt x="541388" y="574955"/>
                  </a:lnTo>
                  <a:lnTo>
                    <a:pt x="573631" y="542634"/>
                  </a:lnTo>
                  <a:lnTo>
                    <a:pt x="601144" y="506080"/>
                  </a:lnTo>
                  <a:lnTo>
                    <a:pt x="623421" y="465798"/>
                  </a:lnTo>
                  <a:lnTo>
                    <a:pt x="639959" y="422297"/>
                  </a:lnTo>
                  <a:lnTo>
                    <a:pt x="650252" y="376082"/>
                  </a:lnTo>
                  <a:lnTo>
                    <a:pt x="653796" y="327659"/>
                  </a:lnTo>
                  <a:lnTo>
                    <a:pt x="650252" y="279237"/>
                  </a:lnTo>
                  <a:lnTo>
                    <a:pt x="639959" y="233022"/>
                  </a:lnTo>
                  <a:lnTo>
                    <a:pt x="623421" y="189521"/>
                  </a:lnTo>
                  <a:lnTo>
                    <a:pt x="601144" y="149239"/>
                  </a:lnTo>
                  <a:lnTo>
                    <a:pt x="573631" y="112685"/>
                  </a:lnTo>
                  <a:lnTo>
                    <a:pt x="541388" y="80364"/>
                  </a:lnTo>
                  <a:lnTo>
                    <a:pt x="504920" y="52784"/>
                  </a:lnTo>
                  <a:lnTo>
                    <a:pt x="464732" y="30451"/>
                  </a:lnTo>
                  <a:lnTo>
                    <a:pt x="421329" y="13871"/>
                  </a:lnTo>
                  <a:lnTo>
                    <a:pt x="375216" y="3552"/>
                  </a:lnTo>
                  <a:lnTo>
                    <a:pt x="326898" y="0"/>
                  </a:lnTo>
                  <a:close/>
                </a:path>
              </a:pathLst>
            </a:custGeom>
            <a:solidFill>
              <a:srgbClr val="0067DF"/>
            </a:solidFill>
          </p:spPr>
          <p:txBody>
            <a:bodyPr wrap="square" lIns="0" tIns="0" rIns="0" bIns="0" rtlCol="0"/>
            <a:lstStyle/>
            <a:p>
              <a:endParaRPr sz="1799"/>
            </a:p>
          </p:txBody>
        </p:sp>
        <p:sp>
          <p:nvSpPr>
            <p:cNvPr id="13" name="object 13"/>
            <p:cNvSpPr/>
            <p:nvPr/>
          </p:nvSpPr>
          <p:spPr>
            <a:xfrm>
              <a:off x="9104631" y="3798063"/>
              <a:ext cx="267335" cy="266700"/>
            </a:xfrm>
            <a:custGeom>
              <a:avLst/>
              <a:gdLst/>
              <a:ahLst/>
              <a:cxnLst/>
              <a:rect l="l" t="t" r="r" b="b"/>
              <a:pathLst>
                <a:path w="267334" h="266700">
                  <a:moveTo>
                    <a:pt x="266843" y="0"/>
                  </a:moveTo>
                  <a:lnTo>
                    <a:pt x="0" y="0"/>
                  </a:lnTo>
                  <a:lnTo>
                    <a:pt x="0" y="166477"/>
                  </a:lnTo>
                  <a:lnTo>
                    <a:pt x="22237" y="166477"/>
                  </a:lnTo>
                  <a:lnTo>
                    <a:pt x="22237" y="22197"/>
                  </a:lnTo>
                  <a:lnTo>
                    <a:pt x="244606" y="22197"/>
                  </a:lnTo>
                  <a:lnTo>
                    <a:pt x="244607" y="244165"/>
                  </a:lnTo>
                  <a:lnTo>
                    <a:pt x="100067" y="244165"/>
                  </a:lnTo>
                  <a:lnTo>
                    <a:pt x="100067" y="266362"/>
                  </a:lnTo>
                  <a:lnTo>
                    <a:pt x="266844" y="266362"/>
                  </a:lnTo>
                  <a:lnTo>
                    <a:pt x="266843" y="0"/>
                  </a:lnTo>
                  <a:close/>
                </a:path>
              </a:pathLst>
            </a:custGeom>
            <a:solidFill>
              <a:srgbClr val="FFFFFF"/>
            </a:solidFill>
          </p:spPr>
          <p:txBody>
            <a:bodyPr wrap="square" lIns="0" tIns="0" rIns="0" bIns="0" rtlCol="0"/>
            <a:lstStyle/>
            <a:p>
              <a:endParaRPr sz="1799"/>
            </a:p>
          </p:txBody>
        </p:sp>
        <p:pic>
          <p:nvPicPr>
            <p:cNvPr id="14" name="object 14"/>
            <p:cNvPicPr/>
            <p:nvPr/>
          </p:nvPicPr>
          <p:blipFill>
            <a:blip r:embed="rId5" cstate="print"/>
            <a:stretch>
              <a:fillRect/>
            </a:stretch>
          </p:blipFill>
          <p:spPr>
            <a:xfrm>
              <a:off x="9104631" y="3864654"/>
              <a:ext cx="200132" cy="199771"/>
            </a:xfrm>
            <a:prstGeom prst="rect">
              <a:avLst/>
            </a:prstGeom>
          </p:spPr>
        </p:pic>
        <p:sp>
          <p:nvSpPr>
            <p:cNvPr id="15" name="object 15"/>
            <p:cNvSpPr/>
            <p:nvPr/>
          </p:nvSpPr>
          <p:spPr>
            <a:xfrm>
              <a:off x="7933182" y="2894837"/>
              <a:ext cx="1175385" cy="1175385"/>
            </a:xfrm>
            <a:custGeom>
              <a:avLst/>
              <a:gdLst/>
              <a:ahLst/>
              <a:cxnLst/>
              <a:rect l="l" t="t" r="r" b="b"/>
              <a:pathLst>
                <a:path w="1175384" h="1175385">
                  <a:moveTo>
                    <a:pt x="587501" y="0"/>
                  </a:moveTo>
                  <a:lnTo>
                    <a:pt x="539315" y="1947"/>
                  </a:lnTo>
                  <a:lnTo>
                    <a:pt x="492202" y="7688"/>
                  </a:lnTo>
                  <a:lnTo>
                    <a:pt x="446313" y="17073"/>
                  </a:lnTo>
                  <a:lnTo>
                    <a:pt x="401799" y="29949"/>
                  </a:lnTo>
                  <a:lnTo>
                    <a:pt x="358812" y="46166"/>
                  </a:lnTo>
                  <a:lnTo>
                    <a:pt x="317503" y="65572"/>
                  </a:lnTo>
                  <a:lnTo>
                    <a:pt x="278023" y="88017"/>
                  </a:lnTo>
                  <a:lnTo>
                    <a:pt x="240523" y="113349"/>
                  </a:lnTo>
                  <a:lnTo>
                    <a:pt x="205155" y="141416"/>
                  </a:lnTo>
                  <a:lnTo>
                    <a:pt x="172069" y="172069"/>
                  </a:lnTo>
                  <a:lnTo>
                    <a:pt x="141416" y="205155"/>
                  </a:lnTo>
                  <a:lnTo>
                    <a:pt x="113349" y="240523"/>
                  </a:lnTo>
                  <a:lnTo>
                    <a:pt x="88017" y="278023"/>
                  </a:lnTo>
                  <a:lnTo>
                    <a:pt x="65572" y="317503"/>
                  </a:lnTo>
                  <a:lnTo>
                    <a:pt x="46166" y="358812"/>
                  </a:lnTo>
                  <a:lnTo>
                    <a:pt x="29949" y="401799"/>
                  </a:lnTo>
                  <a:lnTo>
                    <a:pt x="17073" y="446313"/>
                  </a:lnTo>
                  <a:lnTo>
                    <a:pt x="7688" y="492202"/>
                  </a:lnTo>
                  <a:lnTo>
                    <a:pt x="1947" y="539315"/>
                  </a:lnTo>
                  <a:lnTo>
                    <a:pt x="0" y="587501"/>
                  </a:lnTo>
                  <a:lnTo>
                    <a:pt x="1947" y="635688"/>
                  </a:lnTo>
                  <a:lnTo>
                    <a:pt x="7688" y="682801"/>
                  </a:lnTo>
                  <a:lnTo>
                    <a:pt x="17073" y="728690"/>
                  </a:lnTo>
                  <a:lnTo>
                    <a:pt x="29949" y="773204"/>
                  </a:lnTo>
                  <a:lnTo>
                    <a:pt x="46166" y="816191"/>
                  </a:lnTo>
                  <a:lnTo>
                    <a:pt x="65572" y="857500"/>
                  </a:lnTo>
                  <a:lnTo>
                    <a:pt x="88017" y="896980"/>
                  </a:lnTo>
                  <a:lnTo>
                    <a:pt x="113349" y="934480"/>
                  </a:lnTo>
                  <a:lnTo>
                    <a:pt x="141416" y="969848"/>
                  </a:lnTo>
                  <a:lnTo>
                    <a:pt x="172069" y="1002934"/>
                  </a:lnTo>
                  <a:lnTo>
                    <a:pt x="205155" y="1033587"/>
                  </a:lnTo>
                  <a:lnTo>
                    <a:pt x="240523" y="1061654"/>
                  </a:lnTo>
                  <a:lnTo>
                    <a:pt x="278023" y="1086986"/>
                  </a:lnTo>
                  <a:lnTo>
                    <a:pt x="317503" y="1109431"/>
                  </a:lnTo>
                  <a:lnTo>
                    <a:pt x="358812" y="1128837"/>
                  </a:lnTo>
                  <a:lnTo>
                    <a:pt x="401799" y="1145054"/>
                  </a:lnTo>
                  <a:lnTo>
                    <a:pt x="446313" y="1157930"/>
                  </a:lnTo>
                  <a:lnTo>
                    <a:pt x="492202" y="1167315"/>
                  </a:lnTo>
                  <a:lnTo>
                    <a:pt x="539315" y="1173056"/>
                  </a:lnTo>
                  <a:lnTo>
                    <a:pt x="587501" y="1175004"/>
                  </a:lnTo>
                  <a:lnTo>
                    <a:pt x="635688" y="1173056"/>
                  </a:lnTo>
                  <a:lnTo>
                    <a:pt x="682801" y="1167315"/>
                  </a:lnTo>
                  <a:lnTo>
                    <a:pt x="728690" y="1157930"/>
                  </a:lnTo>
                  <a:lnTo>
                    <a:pt x="773204" y="1145054"/>
                  </a:lnTo>
                  <a:lnTo>
                    <a:pt x="816191" y="1128837"/>
                  </a:lnTo>
                  <a:lnTo>
                    <a:pt x="857500" y="1109431"/>
                  </a:lnTo>
                  <a:lnTo>
                    <a:pt x="896980" y="1086986"/>
                  </a:lnTo>
                  <a:lnTo>
                    <a:pt x="934480" y="1061654"/>
                  </a:lnTo>
                  <a:lnTo>
                    <a:pt x="969848" y="1033587"/>
                  </a:lnTo>
                  <a:lnTo>
                    <a:pt x="1002934" y="1002934"/>
                  </a:lnTo>
                  <a:lnTo>
                    <a:pt x="1033587" y="969848"/>
                  </a:lnTo>
                  <a:lnTo>
                    <a:pt x="1061654" y="934480"/>
                  </a:lnTo>
                  <a:lnTo>
                    <a:pt x="1086986" y="896980"/>
                  </a:lnTo>
                  <a:lnTo>
                    <a:pt x="1109431" y="857500"/>
                  </a:lnTo>
                  <a:lnTo>
                    <a:pt x="1128837" y="816191"/>
                  </a:lnTo>
                  <a:lnTo>
                    <a:pt x="1145054" y="773204"/>
                  </a:lnTo>
                  <a:lnTo>
                    <a:pt x="1157930" y="728690"/>
                  </a:lnTo>
                  <a:lnTo>
                    <a:pt x="1167315" y="682801"/>
                  </a:lnTo>
                  <a:lnTo>
                    <a:pt x="1173056" y="635688"/>
                  </a:lnTo>
                  <a:lnTo>
                    <a:pt x="1175003" y="587501"/>
                  </a:lnTo>
                  <a:lnTo>
                    <a:pt x="1173056" y="539315"/>
                  </a:lnTo>
                  <a:lnTo>
                    <a:pt x="1167315" y="492202"/>
                  </a:lnTo>
                  <a:lnTo>
                    <a:pt x="1157930" y="446313"/>
                  </a:lnTo>
                  <a:lnTo>
                    <a:pt x="1145054" y="401799"/>
                  </a:lnTo>
                  <a:lnTo>
                    <a:pt x="1128837" y="358812"/>
                  </a:lnTo>
                  <a:lnTo>
                    <a:pt x="1109431" y="317503"/>
                  </a:lnTo>
                  <a:lnTo>
                    <a:pt x="1086986" y="278023"/>
                  </a:lnTo>
                  <a:lnTo>
                    <a:pt x="1061654" y="240523"/>
                  </a:lnTo>
                  <a:lnTo>
                    <a:pt x="1033587" y="205155"/>
                  </a:lnTo>
                  <a:lnTo>
                    <a:pt x="1002934" y="172069"/>
                  </a:lnTo>
                  <a:lnTo>
                    <a:pt x="969848" y="141416"/>
                  </a:lnTo>
                  <a:lnTo>
                    <a:pt x="934480" y="113349"/>
                  </a:lnTo>
                  <a:lnTo>
                    <a:pt x="896980" y="88017"/>
                  </a:lnTo>
                  <a:lnTo>
                    <a:pt x="857500" y="65572"/>
                  </a:lnTo>
                  <a:lnTo>
                    <a:pt x="816191" y="46166"/>
                  </a:lnTo>
                  <a:lnTo>
                    <a:pt x="773204" y="29949"/>
                  </a:lnTo>
                  <a:lnTo>
                    <a:pt x="728690" y="17073"/>
                  </a:lnTo>
                  <a:lnTo>
                    <a:pt x="682801" y="7688"/>
                  </a:lnTo>
                  <a:lnTo>
                    <a:pt x="635688" y="1947"/>
                  </a:lnTo>
                  <a:lnTo>
                    <a:pt x="587501" y="0"/>
                  </a:lnTo>
                  <a:close/>
                </a:path>
              </a:pathLst>
            </a:custGeom>
            <a:solidFill>
              <a:srgbClr val="0067DF"/>
            </a:solidFill>
          </p:spPr>
          <p:txBody>
            <a:bodyPr wrap="square" lIns="0" tIns="0" rIns="0" bIns="0" rtlCol="0"/>
            <a:lstStyle/>
            <a:p>
              <a:endParaRPr sz="1799"/>
            </a:p>
          </p:txBody>
        </p:sp>
        <p:sp>
          <p:nvSpPr>
            <p:cNvPr id="16" name="object 16"/>
            <p:cNvSpPr/>
            <p:nvPr/>
          </p:nvSpPr>
          <p:spPr>
            <a:xfrm>
              <a:off x="7933182" y="2894837"/>
              <a:ext cx="1175385" cy="1175385"/>
            </a:xfrm>
            <a:custGeom>
              <a:avLst/>
              <a:gdLst/>
              <a:ahLst/>
              <a:cxnLst/>
              <a:rect l="l" t="t" r="r" b="b"/>
              <a:pathLst>
                <a:path w="1175384" h="1175385">
                  <a:moveTo>
                    <a:pt x="0" y="587501"/>
                  </a:moveTo>
                  <a:lnTo>
                    <a:pt x="1947" y="539315"/>
                  </a:lnTo>
                  <a:lnTo>
                    <a:pt x="7688" y="492202"/>
                  </a:lnTo>
                  <a:lnTo>
                    <a:pt x="17073" y="446313"/>
                  </a:lnTo>
                  <a:lnTo>
                    <a:pt x="29949" y="401799"/>
                  </a:lnTo>
                  <a:lnTo>
                    <a:pt x="46166" y="358812"/>
                  </a:lnTo>
                  <a:lnTo>
                    <a:pt x="65572" y="317503"/>
                  </a:lnTo>
                  <a:lnTo>
                    <a:pt x="88017" y="278023"/>
                  </a:lnTo>
                  <a:lnTo>
                    <a:pt x="113349" y="240523"/>
                  </a:lnTo>
                  <a:lnTo>
                    <a:pt x="141416" y="205155"/>
                  </a:lnTo>
                  <a:lnTo>
                    <a:pt x="172069" y="172069"/>
                  </a:lnTo>
                  <a:lnTo>
                    <a:pt x="205155" y="141416"/>
                  </a:lnTo>
                  <a:lnTo>
                    <a:pt x="240523" y="113349"/>
                  </a:lnTo>
                  <a:lnTo>
                    <a:pt x="278023" y="88017"/>
                  </a:lnTo>
                  <a:lnTo>
                    <a:pt x="317503" y="65572"/>
                  </a:lnTo>
                  <a:lnTo>
                    <a:pt x="358812" y="46166"/>
                  </a:lnTo>
                  <a:lnTo>
                    <a:pt x="401799" y="29949"/>
                  </a:lnTo>
                  <a:lnTo>
                    <a:pt x="446313" y="17073"/>
                  </a:lnTo>
                  <a:lnTo>
                    <a:pt x="492202" y="7688"/>
                  </a:lnTo>
                  <a:lnTo>
                    <a:pt x="539315" y="1947"/>
                  </a:lnTo>
                  <a:lnTo>
                    <a:pt x="587501" y="0"/>
                  </a:lnTo>
                  <a:lnTo>
                    <a:pt x="635688" y="1947"/>
                  </a:lnTo>
                  <a:lnTo>
                    <a:pt x="682801" y="7688"/>
                  </a:lnTo>
                  <a:lnTo>
                    <a:pt x="728690" y="17073"/>
                  </a:lnTo>
                  <a:lnTo>
                    <a:pt x="773204" y="29949"/>
                  </a:lnTo>
                  <a:lnTo>
                    <a:pt x="816191" y="46166"/>
                  </a:lnTo>
                  <a:lnTo>
                    <a:pt x="857500" y="65572"/>
                  </a:lnTo>
                  <a:lnTo>
                    <a:pt x="896980" y="88017"/>
                  </a:lnTo>
                  <a:lnTo>
                    <a:pt x="934480" y="113349"/>
                  </a:lnTo>
                  <a:lnTo>
                    <a:pt x="969848" y="141416"/>
                  </a:lnTo>
                  <a:lnTo>
                    <a:pt x="1002934" y="172069"/>
                  </a:lnTo>
                  <a:lnTo>
                    <a:pt x="1033587" y="205155"/>
                  </a:lnTo>
                  <a:lnTo>
                    <a:pt x="1061654" y="240523"/>
                  </a:lnTo>
                  <a:lnTo>
                    <a:pt x="1086986" y="278023"/>
                  </a:lnTo>
                  <a:lnTo>
                    <a:pt x="1109431" y="317503"/>
                  </a:lnTo>
                  <a:lnTo>
                    <a:pt x="1128837" y="358812"/>
                  </a:lnTo>
                  <a:lnTo>
                    <a:pt x="1145054" y="401799"/>
                  </a:lnTo>
                  <a:lnTo>
                    <a:pt x="1157930" y="446313"/>
                  </a:lnTo>
                  <a:lnTo>
                    <a:pt x="1167315" y="492202"/>
                  </a:lnTo>
                  <a:lnTo>
                    <a:pt x="1173056" y="539315"/>
                  </a:lnTo>
                  <a:lnTo>
                    <a:pt x="1175003" y="587501"/>
                  </a:lnTo>
                  <a:lnTo>
                    <a:pt x="1173056" y="635688"/>
                  </a:lnTo>
                  <a:lnTo>
                    <a:pt x="1167315" y="682801"/>
                  </a:lnTo>
                  <a:lnTo>
                    <a:pt x="1157930" y="728690"/>
                  </a:lnTo>
                  <a:lnTo>
                    <a:pt x="1145054" y="773204"/>
                  </a:lnTo>
                  <a:lnTo>
                    <a:pt x="1128837" y="816191"/>
                  </a:lnTo>
                  <a:lnTo>
                    <a:pt x="1109431" y="857500"/>
                  </a:lnTo>
                  <a:lnTo>
                    <a:pt x="1086986" y="896980"/>
                  </a:lnTo>
                  <a:lnTo>
                    <a:pt x="1061654" y="934480"/>
                  </a:lnTo>
                  <a:lnTo>
                    <a:pt x="1033587" y="969848"/>
                  </a:lnTo>
                  <a:lnTo>
                    <a:pt x="1002934" y="1002934"/>
                  </a:lnTo>
                  <a:lnTo>
                    <a:pt x="969848" y="1033587"/>
                  </a:lnTo>
                  <a:lnTo>
                    <a:pt x="934480" y="1061654"/>
                  </a:lnTo>
                  <a:lnTo>
                    <a:pt x="896980" y="1086986"/>
                  </a:lnTo>
                  <a:lnTo>
                    <a:pt x="857500" y="1109431"/>
                  </a:lnTo>
                  <a:lnTo>
                    <a:pt x="816191" y="1128837"/>
                  </a:lnTo>
                  <a:lnTo>
                    <a:pt x="773204" y="1145054"/>
                  </a:lnTo>
                  <a:lnTo>
                    <a:pt x="728690" y="1157930"/>
                  </a:lnTo>
                  <a:lnTo>
                    <a:pt x="682801" y="1167315"/>
                  </a:lnTo>
                  <a:lnTo>
                    <a:pt x="635688" y="1173056"/>
                  </a:lnTo>
                  <a:lnTo>
                    <a:pt x="587501" y="1175004"/>
                  </a:lnTo>
                  <a:lnTo>
                    <a:pt x="539315" y="1173056"/>
                  </a:lnTo>
                  <a:lnTo>
                    <a:pt x="492202" y="1167315"/>
                  </a:lnTo>
                  <a:lnTo>
                    <a:pt x="446313" y="1157930"/>
                  </a:lnTo>
                  <a:lnTo>
                    <a:pt x="401799" y="1145054"/>
                  </a:lnTo>
                  <a:lnTo>
                    <a:pt x="358812" y="1128837"/>
                  </a:lnTo>
                  <a:lnTo>
                    <a:pt x="317503" y="1109431"/>
                  </a:lnTo>
                  <a:lnTo>
                    <a:pt x="278023" y="1086986"/>
                  </a:lnTo>
                  <a:lnTo>
                    <a:pt x="240523" y="1061654"/>
                  </a:lnTo>
                  <a:lnTo>
                    <a:pt x="205155" y="1033587"/>
                  </a:lnTo>
                  <a:lnTo>
                    <a:pt x="172069" y="1002934"/>
                  </a:lnTo>
                  <a:lnTo>
                    <a:pt x="141416" y="969848"/>
                  </a:lnTo>
                  <a:lnTo>
                    <a:pt x="113349" y="934480"/>
                  </a:lnTo>
                  <a:lnTo>
                    <a:pt x="88017" y="896980"/>
                  </a:lnTo>
                  <a:lnTo>
                    <a:pt x="65572" y="857500"/>
                  </a:lnTo>
                  <a:lnTo>
                    <a:pt x="46166" y="816191"/>
                  </a:lnTo>
                  <a:lnTo>
                    <a:pt x="29949" y="773204"/>
                  </a:lnTo>
                  <a:lnTo>
                    <a:pt x="17073" y="728690"/>
                  </a:lnTo>
                  <a:lnTo>
                    <a:pt x="7688" y="682801"/>
                  </a:lnTo>
                  <a:lnTo>
                    <a:pt x="1947" y="635688"/>
                  </a:lnTo>
                  <a:lnTo>
                    <a:pt x="0" y="587501"/>
                  </a:lnTo>
                  <a:close/>
                </a:path>
              </a:pathLst>
            </a:custGeom>
            <a:ln w="25400">
              <a:solidFill>
                <a:srgbClr val="FFFFFF"/>
              </a:solidFill>
            </a:ln>
          </p:spPr>
          <p:txBody>
            <a:bodyPr wrap="square" lIns="0" tIns="0" rIns="0" bIns="0" rtlCol="0"/>
            <a:lstStyle/>
            <a:p>
              <a:endParaRPr sz="1799"/>
            </a:p>
          </p:txBody>
        </p:sp>
        <p:sp>
          <p:nvSpPr>
            <p:cNvPr id="17" name="object 17"/>
            <p:cNvSpPr/>
            <p:nvPr/>
          </p:nvSpPr>
          <p:spPr>
            <a:xfrm>
              <a:off x="8211756" y="3212121"/>
              <a:ext cx="661670" cy="516255"/>
            </a:xfrm>
            <a:custGeom>
              <a:avLst/>
              <a:gdLst/>
              <a:ahLst/>
              <a:cxnLst/>
              <a:rect l="l" t="t" r="r" b="b"/>
              <a:pathLst>
                <a:path w="661670" h="516254">
                  <a:moveTo>
                    <a:pt x="283171" y="207949"/>
                  </a:moveTo>
                  <a:lnTo>
                    <a:pt x="93751" y="207949"/>
                  </a:lnTo>
                  <a:lnTo>
                    <a:pt x="93751" y="254228"/>
                  </a:lnTo>
                  <a:lnTo>
                    <a:pt x="283171" y="254228"/>
                  </a:lnTo>
                  <a:lnTo>
                    <a:pt x="283171" y="207949"/>
                  </a:lnTo>
                  <a:close/>
                </a:path>
                <a:path w="661670" h="516254">
                  <a:moveTo>
                    <a:pt x="377875" y="115392"/>
                  </a:moveTo>
                  <a:lnTo>
                    <a:pt x="93751" y="115392"/>
                  </a:lnTo>
                  <a:lnTo>
                    <a:pt x="93751" y="161671"/>
                  </a:lnTo>
                  <a:lnTo>
                    <a:pt x="377875" y="161671"/>
                  </a:lnTo>
                  <a:lnTo>
                    <a:pt x="377875" y="115392"/>
                  </a:lnTo>
                  <a:close/>
                </a:path>
                <a:path w="661670" h="516254">
                  <a:moveTo>
                    <a:pt x="520890" y="0"/>
                  </a:moveTo>
                  <a:lnTo>
                    <a:pt x="0" y="0"/>
                  </a:lnTo>
                  <a:lnTo>
                    <a:pt x="0" y="373380"/>
                  </a:lnTo>
                  <a:lnTo>
                    <a:pt x="234873" y="373380"/>
                  </a:lnTo>
                  <a:lnTo>
                    <a:pt x="234873" y="420281"/>
                  </a:lnTo>
                  <a:lnTo>
                    <a:pt x="117436" y="420281"/>
                  </a:lnTo>
                  <a:lnTo>
                    <a:pt x="117436" y="467182"/>
                  </a:lnTo>
                  <a:lnTo>
                    <a:pt x="234873" y="467182"/>
                  </a:lnTo>
                  <a:lnTo>
                    <a:pt x="282219" y="467182"/>
                  </a:lnTo>
                  <a:lnTo>
                    <a:pt x="403453" y="467182"/>
                  </a:lnTo>
                  <a:lnTo>
                    <a:pt x="403453" y="420281"/>
                  </a:lnTo>
                  <a:lnTo>
                    <a:pt x="282219" y="420281"/>
                  </a:lnTo>
                  <a:lnTo>
                    <a:pt x="282219" y="373380"/>
                  </a:lnTo>
                  <a:lnTo>
                    <a:pt x="402501" y="373380"/>
                  </a:lnTo>
                  <a:lnTo>
                    <a:pt x="402501" y="326466"/>
                  </a:lnTo>
                  <a:lnTo>
                    <a:pt x="282219" y="326466"/>
                  </a:lnTo>
                  <a:lnTo>
                    <a:pt x="234873" y="326466"/>
                  </a:lnTo>
                  <a:lnTo>
                    <a:pt x="47345" y="326466"/>
                  </a:lnTo>
                  <a:lnTo>
                    <a:pt x="47345" y="46913"/>
                  </a:lnTo>
                  <a:lnTo>
                    <a:pt x="473532" y="46913"/>
                  </a:lnTo>
                  <a:lnTo>
                    <a:pt x="473532" y="163550"/>
                  </a:lnTo>
                  <a:lnTo>
                    <a:pt x="520890" y="163550"/>
                  </a:lnTo>
                  <a:lnTo>
                    <a:pt x="520890" y="0"/>
                  </a:lnTo>
                  <a:close/>
                </a:path>
                <a:path w="661670" h="516254">
                  <a:moveTo>
                    <a:pt x="567296" y="396824"/>
                  </a:moveTo>
                  <a:lnTo>
                    <a:pt x="565353" y="388035"/>
                  </a:lnTo>
                  <a:lnTo>
                    <a:pt x="560070" y="380885"/>
                  </a:lnTo>
                  <a:lnTo>
                    <a:pt x="552246" y="376072"/>
                  </a:lnTo>
                  <a:lnTo>
                    <a:pt x="542671" y="374307"/>
                  </a:lnTo>
                  <a:lnTo>
                    <a:pt x="533095" y="376072"/>
                  </a:lnTo>
                  <a:lnTo>
                    <a:pt x="525272" y="380885"/>
                  </a:lnTo>
                  <a:lnTo>
                    <a:pt x="519988" y="388035"/>
                  </a:lnTo>
                  <a:lnTo>
                    <a:pt x="518045" y="396824"/>
                  </a:lnTo>
                  <a:lnTo>
                    <a:pt x="519988" y="405625"/>
                  </a:lnTo>
                  <a:lnTo>
                    <a:pt x="525272" y="412775"/>
                  </a:lnTo>
                  <a:lnTo>
                    <a:pt x="533095" y="417588"/>
                  </a:lnTo>
                  <a:lnTo>
                    <a:pt x="542671" y="419341"/>
                  </a:lnTo>
                  <a:lnTo>
                    <a:pt x="552246" y="417588"/>
                  </a:lnTo>
                  <a:lnTo>
                    <a:pt x="560070" y="412775"/>
                  </a:lnTo>
                  <a:lnTo>
                    <a:pt x="565353" y="405625"/>
                  </a:lnTo>
                  <a:lnTo>
                    <a:pt x="567296" y="396824"/>
                  </a:lnTo>
                  <a:close/>
                </a:path>
                <a:path w="661670" h="516254">
                  <a:moveTo>
                    <a:pt x="661047" y="187629"/>
                  </a:moveTo>
                  <a:lnTo>
                    <a:pt x="613702" y="187629"/>
                  </a:lnTo>
                  <a:lnTo>
                    <a:pt x="613702" y="234530"/>
                  </a:lnTo>
                  <a:lnTo>
                    <a:pt x="613702" y="469061"/>
                  </a:lnTo>
                  <a:lnTo>
                    <a:pt x="471639" y="469061"/>
                  </a:lnTo>
                  <a:lnTo>
                    <a:pt x="471639" y="234530"/>
                  </a:lnTo>
                  <a:lnTo>
                    <a:pt x="613702" y="234530"/>
                  </a:lnTo>
                  <a:lnTo>
                    <a:pt x="613702" y="187629"/>
                  </a:lnTo>
                  <a:lnTo>
                    <a:pt x="424281" y="187629"/>
                  </a:lnTo>
                  <a:lnTo>
                    <a:pt x="424281" y="515975"/>
                  </a:lnTo>
                  <a:lnTo>
                    <a:pt x="661047" y="515975"/>
                  </a:lnTo>
                  <a:lnTo>
                    <a:pt x="661047" y="469061"/>
                  </a:lnTo>
                  <a:lnTo>
                    <a:pt x="661047" y="234530"/>
                  </a:lnTo>
                  <a:lnTo>
                    <a:pt x="661047" y="187629"/>
                  </a:lnTo>
                  <a:close/>
                </a:path>
              </a:pathLst>
            </a:custGeom>
            <a:solidFill>
              <a:srgbClr val="FFFFFF"/>
            </a:solidFill>
          </p:spPr>
          <p:txBody>
            <a:bodyPr wrap="square" lIns="0" tIns="0" rIns="0" bIns="0" rtlCol="0"/>
            <a:lstStyle/>
            <a:p>
              <a:endParaRPr sz="1799"/>
            </a:p>
          </p:txBody>
        </p:sp>
        <p:sp>
          <p:nvSpPr>
            <p:cNvPr id="18" name="object 18"/>
            <p:cNvSpPr/>
            <p:nvPr/>
          </p:nvSpPr>
          <p:spPr>
            <a:xfrm>
              <a:off x="9025127" y="5004816"/>
              <a:ext cx="520065" cy="520065"/>
            </a:xfrm>
            <a:custGeom>
              <a:avLst/>
              <a:gdLst/>
              <a:ahLst/>
              <a:cxnLst/>
              <a:rect l="l" t="t" r="r" b="b"/>
              <a:pathLst>
                <a:path w="520065" h="520064">
                  <a:moveTo>
                    <a:pt x="259842" y="0"/>
                  </a:moveTo>
                  <a:lnTo>
                    <a:pt x="213134" y="4186"/>
                  </a:lnTo>
                  <a:lnTo>
                    <a:pt x="169173" y="16256"/>
                  </a:lnTo>
                  <a:lnTo>
                    <a:pt x="128693" y="35475"/>
                  </a:lnTo>
                  <a:lnTo>
                    <a:pt x="92427" y="61110"/>
                  </a:lnTo>
                  <a:lnTo>
                    <a:pt x="61110" y="92427"/>
                  </a:lnTo>
                  <a:lnTo>
                    <a:pt x="35475" y="128693"/>
                  </a:lnTo>
                  <a:lnTo>
                    <a:pt x="16255" y="169173"/>
                  </a:lnTo>
                  <a:lnTo>
                    <a:pt x="4186" y="213134"/>
                  </a:lnTo>
                  <a:lnTo>
                    <a:pt x="0" y="259841"/>
                  </a:lnTo>
                  <a:lnTo>
                    <a:pt x="4186" y="306549"/>
                  </a:lnTo>
                  <a:lnTo>
                    <a:pt x="16255" y="350510"/>
                  </a:lnTo>
                  <a:lnTo>
                    <a:pt x="35475" y="390990"/>
                  </a:lnTo>
                  <a:lnTo>
                    <a:pt x="61110" y="427256"/>
                  </a:lnTo>
                  <a:lnTo>
                    <a:pt x="92427" y="458573"/>
                  </a:lnTo>
                  <a:lnTo>
                    <a:pt x="128693" y="484208"/>
                  </a:lnTo>
                  <a:lnTo>
                    <a:pt x="169173" y="503427"/>
                  </a:lnTo>
                  <a:lnTo>
                    <a:pt x="213134" y="515497"/>
                  </a:lnTo>
                  <a:lnTo>
                    <a:pt x="259842" y="519683"/>
                  </a:lnTo>
                  <a:lnTo>
                    <a:pt x="306549" y="515497"/>
                  </a:lnTo>
                  <a:lnTo>
                    <a:pt x="350510" y="503427"/>
                  </a:lnTo>
                  <a:lnTo>
                    <a:pt x="390990" y="484208"/>
                  </a:lnTo>
                  <a:lnTo>
                    <a:pt x="427256" y="458573"/>
                  </a:lnTo>
                  <a:lnTo>
                    <a:pt x="458573" y="427256"/>
                  </a:lnTo>
                  <a:lnTo>
                    <a:pt x="484208" y="390990"/>
                  </a:lnTo>
                  <a:lnTo>
                    <a:pt x="503427" y="350510"/>
                  </a:lnTo>
                  <a:lnTo>
                    <a:pt x="515497" y="306549"/>
                  </a:lnTo>
                  <a:lnTo>
                    <a:pt x="519683" y="259841"/>
                  </a:lnTo>
                  <a:lnTo>
                    <a:pt x="515497" y="213134"/>
                  </a:lnTo>
                  <a:lnTo>
                    <a:pt x="503427" y="169173"/>
                  </a:lnTo>
                  <a:lnTo>
                    <a:pt x="484208" y="128693"/>
                  </a:lnTo>
                  <a:lnTo>
                    <a:pt x="458573" y="92427"/>
                  </a:lnTo>
                  <a:lnTo>
                    <a:pt x="427256" y="61110"/>
                  </a:lnTo>
                  <a:lnTo>
                    <a:pt x="390990" y="35475"/>
                  </a:lnTo>
                  <a:lnTo>
                    <a:pt x="350510" y="16255"/>
                  </a:lnTo>
                  <a:lnTo>
                    <a:pt x="306549" y="4186"/>
                  </a:lnTo>
                  <a:lnTo>
                    <a:pt x="259842" y="0"/>
                  </a:lnTo>
                  <a:close/>
                </a:path>
              </a:pathLst>
            </a:custGeom>
            <a:solidFill>
              <a:srgbClr val="0067DF"/>
            </a:solidFill>
          </p:spPr>
          <p:txBody>
            <a:bodyPr wrap="square" lIns="0" tIns="0" rIns="0" bIns="0" rtlCol="0"/>
            <a:lstStyle/>
            <a:p>
              <a:endParaRPr sz="1799"/>
            </a:p>
          </p:txBody>
        </p:sp>
        <p:sp>
          <p:nvSpPr>
            <p:cNvPr id="19" name="object 19"/>
            <p:cNvSpPr/>
            <p:nvPr/>
          </p:nvSpPr>
          <p:spPr>
            <a:xfrm>
              <a:off x="9148254" y="5124907"/>
              <a:ext cx="288925" cy="288925"/>
            </a:xfrm>
            <a:custGeom>
              <a:avLst/>
              <a:gdLst/>
              <a:ahLst/>
              <a:cxnLst/>
              <a:rect l="l" t="t" r="r" b="b"/>
              <a:pathLst>
                <a:path w="288925" h="288925">
                  <a:moveTo>
                    <a:pt x="206362" y="164782"/>
                  </a:moveTo>
                  <a:lnTo>
                    <a:pt x="82550" y="164782"/>
                  </a:lnTo>
                  <a:lnTo>
                    <a:pt x="82550" y="185381"/>
                  </a:lnTo>
                  <a:lnTo>
                    <a:pt x="206362" y="185381"/>
                  </a:lnTo>
                  <a:lnTo>
                    <a:pt x="206362" y="164782"/>
                  </a:lnTo>
                  <a:close/>
                </a:path>
                <a:path w="288925" h="288925">
                  <a:moveTo>
                    <a:pt x="206362" y="102997"/>
                  </a:moveTo>
                  <a:lnTo>
                    <a:pt x="82550" y="102997"/>
                  </a:lnTo>
                  <a:lnTo>
                    <a:pt x="82550" y="123596"/>
                  </a:lnTo>
                  <a:lnTo>
                    <a:pt x="206362" y="123596"/>
                  </a:lnTo>
                  <a:lnTo>
                    <a:pt x="206362" y="102997"/>
                  </a:lnTo>
                  <a:close/>
                </a:path>
                <a:path w="288925" h="288925">
                  <a:moveTo>
                    <a:pt x="288912" y="144195"/>
                  </a:moveTo>
                  <a:lnTo>
                    <a:pt x="281533" y="98666"/>
                  </a:lnTo>
                  <a:lnTo>
                    <a:pt x="268274" y="73126"/>
                  </a:lnTo>
                  <a:lnTo>
                    <a:pt x="268274" y="144195"/>
                  </a:lnTo>
                  <a:lnTo>
                    <a:pt x="258533" y="192265"/>
                  </a:lnTo>
                  <a:lnTo>
                    <a:pt x="231978" y="231559"/>
                  </a:lnTo>
                  <a:lnTo>
                    <a:pt x="192620" y="258051"/>
                  </a:lnTo>
                  <a:lnTo>
                    <a:pt x="144449" y="267779"/>
                  </a:lnTo>
                  <a:lnTo>
                    <a:pt x="96291" y="258051"/>
                  </a:lnTo>
                  <a:lnTo>
                    <a:pt x="56934" y="231559"/>
                  </a:lnTo>
                  <a:lnTo>
                    <a:pt x="30378" y="192265"/>
                  </a:lnTo>
                  <a:lnTo>
                    <a:pt x="20637" y="144195"/>
                  </a:lnTo>
                  <a:lnTo>
                    <a:pt x="30378" y="96113"/>
                  </a:lnTo>
                  <a:lnTo>
                    <a:pt x="56934" y="56832"/>
                  </a:lnTo>
                  <a:lnTo>
                    <a:pt x="96291" y="30327"/>
                  </a:lnTo>
                  <a:lnTo>
                    <a:pt x="144449" y="20599"/>
                  </a:lnTo>
                  <a:lnTo>
                    <a:pt x="192620" y="30327"/>
                  </a:lnTo>
                  <a:lnTo>
                    <a:pt x="231978" y="56832"/>
                  </a:lnTo>
                  <a:lnTo>
                    <a:pt x="258533" y="96113"/>
                  </a:lnTo>
                  <a:lnTo>
                    <a:pt x="268274" y="144195"/>
                  </a:lnTo>
                  <a:lnTo>
                    <a:pt x="268274" y="73126"/>
                  </a:lnTo>
                  <a:lnTo>
                    <a:pt x="260997" y="59093"/>
                  </a:lnTo>
                  <a:lnTo>
                    <a:pt x="229717" y="27851"/>
                  </a:lnTo>
                  <a:lnTo>
                    <a:pt x="215671" y="20599"/>
                  </a:lnTo>
                  <a:lnTo>
                    <a:pt x="190068" y="7366"/>
                  </a:lnTo>
                  <a:lnTo>
                    <a:pt x="144449" y="0"/>
                  </a:lnTo>
                  <a:lnTo>
                    <a:pt x="98844" y="7366"/>
                  </a:lnTo>
                  <a:lnTo>
                    <a:pt x="59194" y="27851"/>
                  </a:lnTo>
                  <a:lnTo>
                    <a:pt x="27901" y="59093"/>
                  </a:lnTo>
                  <a:lnTo>
                    <a:pt x="7378" y="98666"/>
                  </a:lnTo>
                  <a:lnTo>
                    <a:pt x="0" y="144195"/>
                  </a:lnTo>
                  <a:lnTo>
                    <a:pt x="7378" y="189712"/>
                  </a:lnTo>
                  <a:lnTo>
                    <a:pt x="27901" y="229298"/>
                  </a:lnTo>
                  <a:lnTo>
                    <a:pt x="59194" y="260527"/>
                  </a:lnTo>
                  <a:lnTo>
                    <a:pt x="98844" y="281012"/>
                  </a:lnTo>
                  <a:lnTo>
                    <a:pt x="144449" y="288378"/>
                  </a:lnTo>
                  <a:lnTo>
                    <a:pt x="190068" y="281012"/>
                  </a:lnTo>
                  <a:lnTo>
                    <a:pt x="215671" y="267779"/>
                  </a:lnTo>
                  <a:lnTo>
                    <a:pt x="229717" y="260527"/>
                  </a:lnTo>
                  <a:lnTo>
                    <a:pt x="260997" y="229298"/>
                  </a:lnTo>
                  <a:lnTo>
                    <a:pt x="281533" y="189712"/>
                  </a:lnTo>
                  <a:lnTo>
                    <a:pt x="288912" y="144195"/>
                  </a:lnTo>
                  <a:close/>
                </a:path>
              </a:pathLst>
            </a:custGeom>
            <a:solidFill>
              <a:srgbClr val="FFFFFF"/>
            </a:solidFill>
          </p:spPr>
          <p:txBody>
            <a:bodyPr wrap="square" lIns="0" tIns="0" rIns="0" bIns="0" rtlCol="0"/>
            <a:lstStyle/>
            <a:p>
              <a:endParaRPr sz="1799"/>
            </a:p>
          </p:txBody>
        </p:sp>
        <p:sp>
          <p:nvSpPr>
            <p:cNvPr id="20" name="object 20"/>
            <p:cNvSpPr/>
            <p:nvPr/>
          </p:nvSpPr>
          <p:spPr>
            <a:xfrm>
              <a:off x="7940802" y="4418837"/>
              <a:ext cx="1175385" cy="1176655"/>
            </a:xfrm>
            <a:custGeom>
              <a:avLst/>
              <a:gdLst/>
              <a:ahLst/>
              <a:cxnLst/>
              <a:rect l="l" t="t" r="r" b="b"/>
              <a:pathLst>
                <a:path w="1175384" h="1176654">
                  <a:moveTo>
                    <a:pt x="587501" y="0"/>
                  </a:moveTo>
                  <a:lnTo>
                    <a:pt x="539315" y="1950"/>
                  </a:lnTo>
                  <a:lnTo>
                    <a:pt x="492202" y="7700"/>
                  </a:lnTo>
                  <a:lnTo>
                    <a:pt x="446313" y="17097"/>
                  </a:lnTo>
                  <a:lnTo>
                    <a:pt x="401799" y="29992"/>
                  </a:lnTo>
                  <a:lnTo>
                    <a:pt x="358812" y="46231"/>
                  </a:lnTo>
                  <a:lnTo>
                    <a:pt x="317503" y="65665"/>
                  </a:lnTo>
                  <a:lnTo>
                    <a:pt x="278023" y="88141"/>
                  </a:lnTo>
                  <a:lnTo>
                    <a:pt x="240523" y="113507"/>
                  </a:lnTo>
                  <a:lnTo>
                    <a:pt x="205155" y="141613"/>
                  </a:lnTo>
                  <a:lnTo>
                    <a:pt x="172069" y="172307"/>
                  </a:lnTo>
                  <a:lnTo>
                    <a:pt x="141416" y="205437"/>
                  </a:lnTo>
                  <a:lnTo>
                    <a:pt x="113349" y="240852"/>
                  </a:lnTo>
                  <a:lnTo>
                    <a:pt x="88017" y="278401"/>
                  </a:lnTo>
                  <a:lnTo>
                    <a:pt x="65572" y="317933"/>
                  </a:lnTo>
                  <a:lnTo>
                    <a:pt x="46166" y="359294"/>
                  </a:lnTo>
                  <a:lnTo>
                    <a:pt x="29949" y="402335"/>
                  </a:lnTo>
                  <a:lnTo>
                    <a:pt x="17073" y="446904"/>
                  </a:lnTo>
                  <a:lnTo>
                    <a:pt x="7688" y="492850"/>
                  </a:lnTo>
                  <a:lnTo>
                    <a:pt x="1947" y="540020"/>
                  </a:lnTo>
                  <a:lnTo>
                    <a:pt x="0" y="588263"/>
                  </a:lnTo>
                  <a:lnTo>
                    <a:pt x="1947" y="636507"/>
                  </a:lnTo>
                  <a:lnTo>
                    <a:pt x="7688" y="683677"/>
                  </a:lnTo>
                  <a:lnTo>
                    <a:pt x="17073" y="729623"/>
                  </a:lnTo>
                  <a:lnTo>
                    <a:pt x="29949" y="774191"/>
                  </a:lnTo>
                  <a:lnTo>
                    <a:pt x="46166" y="817233"/>
                  </a:lnTo>
                  <a:lnTo>
                    <a:pt x="65572" y="858594"/>
                  </a:lnTo>
                  <a:lnTo>
                    <a:pt x="88017" y="898126"/>
                  </a:lnTo>
                  <a:lnTo>
                    <a:pt x="113349" y="935675"/>
                  </a:lnTo>
                  <a:lnTo>
                    <a:pt x="141416" y="971090"/>
                  </a:lnTo>
                  <a:lnTo>
                    <a:pt x="172069" y="1004220"/>
                  </a:lnTo>
                  <a:lnTo>
                    <a:pt x="205155" y="1034914"/>
                  </a:lnTo>
                  <a:lnTo>
                    <a:pt x="240523" y="1063020"/>
                  </a:lnTo>
                  <a:lnTo>
                    <a:pt x="278023" y="1088386"/>
                  </a:lnTo>
                  <a:lnTo>
                    <a:pt x="317503" y="1110862"/>
                  </a:lnTo>
                  <a:lnTo>
                    <a:pt x="358812" y="1130296"/>
                  </a:lnTo>
                  <a:lnTo>
                    <a:pt x="401799" y="1146535"/>
                  </a:lnTo>
                  <a:lnTo>
                    <a:pt x="446313" y="1159430"/>
                  </a:lnTo>
                  <a:lnTo>
                    <a:pt x="492202" y="1168827"/>
                  </a:lnTo>
                  <a:lnTo>
                    <a:pt x="539315" y="1174577"/>
                  </a:lnTo>
                  <a:lnTo>
                    <a:pt x="587501" y="1176528"/>
                  </a:lnTo>
                  <a:lnTo>
                    <a:pt x="635688" y="1174577"/>
                  </a:lnTo>
                  <a:lnTo>
                    <a:pt x="682801" y="1168827"/>
                  </a:lnTo>
                  <a:lnTo>
                    <a:pt x="728690" y="1159430"/>
                  </a:lnTo>
                  <a:lnTo>
                    <a:pt x="773204" y="1146535"/>
                  </a:lnTo>
                  <a:lnTo>
                    <a:pt x="816191" y="1130296"/>
                  </a:lnTo>
                  <a:lnTo>
                    <a:pt x="857500" y="1110862"/>
                  </a:lnTo>
                  <a:lnTo>
                    <a:pt x="896980" y="1088386"/>
                  </a:lnTo>
                  <a:lnTo>
                    <a:pt x="934480" y="1063020"/>
                  </a:lnTo>
                  <a:lnTo>
                    <a:pt x="969848" y="1034914"/>
                  </a:lnTo>
                  <a:lnTo>
                    <a:pt x="1002934" y="1004220"/>
                  </a:lnTo>
                  <a:lnTo>
                    <a:pt x="1033587" y="971090"/>
                  </a:lnTo>
                  <a:lnTo>
                    <a:pt x="1061654" y="935675"/>
                  </a:lnTo>
                  <a:lnTo>
                    <a:pt x="1086986" y="898126"/>
                  </a:lnTo>
                  <a:lnTo>
                    <a:pt x="1109431" y="858594"/>
                  </a:lnTo>
                  <a:lnTo>
                    <a:pt x="1128837" y="817233"/>
                  </a:lnTo>
                  <a:lnTo>
                    <a:pt x="1145054" y="774192"/>
                  </a:lnTo>
                  <a:lnTo>
                    <a:pt x="1157930" y="729623"/>
                  </a:lnTo>
                  <a:lnTo>
                    <a:pt x="1167315" y="683677"/>
                  </a:lnTo>
                  <a:lnTo>
                    <a:pt x="1173056" y="636507"/>
                  </a:lnTo>
                  <a:lnTo>
                    <a:pt x="1175003" y="588263"/>
                  </a:lnTo>
                  <a:lnTo>
                    <a:pt x="1173056" y="540020"/>
                  </a:lnTo>
                  <a:lnTo>
                    <a:pt x="1167315" y="492850"/>
                  </a:lnTo>
                  <a:lnTo>
                    <a:pt x="1157930" y="446904"/>
                  </a:lnTo>
                  <a:lnTo>
                    <a:pt x="1145054" y="402336"/>
                  </a:lnTo>
                  <a:lnTo>
                    <a:pt x="1128837" y="359294"/>
                  </a:lnTo>
                  <a:lnTo>
                    <a:pt x="1109431" y="317933"/>
                  </a:lnTo>
                  <a:lnTo>
                    <a:pt x="1086986" y="278401"/>
                  </a:lnTo>
                  <a:lnTo>
                    <a:pt x="1061654" y="240852"/>
                  </a:lnTo>
                  <a:lnTo>
                    <a:pt x="1033587" y="205437"/>
                  </a:lnTo>
                  <a:lnTo>
                    <a:pt x="1002934" y="172307"/>
                  </a:lnTo>
                  <a:lnTo>
                    <a:pt x="969848" y="141613"/>
                  </a:lnTo>
                  <a:lnTo>
                    <a:pt x="934480" y="113507"/>
                  </a:lnTo>
                  <a:lnTo>
                    <a:pt x="896980" y="88141"/>
                  </a:lnTo>
                  <a:lnTo>
                    <a:pt x="857500" y="65665"/>
                  </a:lnTo>
                  <a:lnTo>
                    <a:pt x="816191" y="46231"/>
                  </a:lnTo>
                  <a:lnTo>
                    <a:pt x="773204" y="29992"/>
                  </a:lnTo>
                  <a:lnTo>
                    <a:pt x="728690" y="17097"/>
                  </a:lnTo>
                  <a:lnTo>
                    <a:pt x="682801" y="7700"/>
                  </a:lnTo>
                  <a:lnTo>
                    <a:pt x="635688" y="1950"/>
                  </a:lnTo>
                  <a:lnTo>
                    <a:pt x="587501" y="0"/>
                  </a:lnTo>
                  <a:close/>
                </a:path>
              </a:pathLst>
            </a:custGeom>
            <a:solidFill>
              <a:srgbClr val="0067DF"/>
            </a:solidFill>
          </p:spPr>
          <p:txBody>
            <a:bodyPr wrap="square" lIns="0" tIns="0" rIns="0" bIns="0" rtlCol="0"/>
            <a:lstStyle/>
            <a:p>
              <a:endParaRPr sz="1799"/>
            </a:p>
          </p:txBody>
        </p:sp>
        <p:sp>
          <p:nvSpPr>
            <p:cNvPr id="21" name="object 21"/>
            <p:cNvSpPr/>
            <p:nvPr/>
          </p:nvSpPr>
          <p:spPr>
            <a:xfrm>
              <a:off x="7940802" y="4418837"/>
              <a:ext cx="1175385" cy="1176655"/>
            </a:xfrm>
            <a:custGeom>
              <a:avLst/>
              <a:gdLst/>
              <a:ahLst/>
              <a:cxnLst/>
              <a:rect l="l" t="t" r="r" b="b"/>
              <a:pathLst>
                <a:path w="1175384" h="1176654">
                  <a:moveTo>
                    <a:pt x="0" y="588263"/>
                  </a:moveTo>
                  <a:lnTo>
                    <a:pt x="1947" y="540020"/>
                  </a:lnTo>
                  <a:lnTo>
                    <a:pt x="7688" y="492850"/>
                  </a:lnTo>
                  <a:lnTo>
                    <a:pt x="17073" y="446904"/>
                  </a:lnTo>
                  <a:lnTo>
                    <a:pt x="29949" y="402335"/>
                  </a:lnTo>
                  <a:lnTo>
                    <a:pt x="46166" y="359294"/>
                  </a:lnTo>
                  <a:lnTo>
                    <a:pt x="65572" y="317933"/>
                  </a:lnTo>
                  <a:lnTo>
                    <a:pt x="88017" y="278401"/>
                  </a:lnTo>
                  <a:lnTo>
                    <a:pt x="113349" y="240852"/>
                  </a:lnTo>
                  <a:lnTo>
                    <a:pt x="141416" y="205437"/>
                  </a:lnTo>
                  <a:lnTo>
                    <a:pt x="172069" y="172307"/>
                  </a:lnTo>
                  <a:lnTo>
                    <a:pt x="205155" y="141613"/>
                  </a:lnTo>
                  <a:lnTo>
                    <a:pt x="240523" y="113507"/>
                  </a:lnTo>
                  <a:lnTo>
                    <a:pt x="278023" y="88141"/>
                  </a:lnTo>
                  <a:lnTo>
                    <a:pt x="317503" y="65665"/>
                  </a:lnTo>
                  <a:lnTo>
                    <a:pt x="358812" y="46231"/>
                  </a:lnTo>
                  <a:lnTo>
                    <a:pt x="401799" y="29992"/>
                  </a:lnTo>
                  <a:lnTo>
                    <a:pt x="446313" y="17097"/>
                  </a:lnTo>
                  <a:lnTo>
                    <a:pt x="492202" y="7700"/>
                  </a:lnTo>
                  <a:lnTo>
                    <a:pt x="539315" y="1950"/>
                  </a:lnTo>
                  <a:lnTo>
                    <a:pt x="587501" y="0"/>
                  </a:lnTo>
                  <a:lnTo>
                    <a:pt x="635688" y="1950"/>
                  </a:lnTo>
                  <a:lnTo>
                    <a:pt x="682801" y="7700"/>
                  </a:lnTo>
                  <a:lnTo>
                    <a:pt x="728690" y="17097"/>
                  </a:lnTo>
                  <a:lnTo>
                    <a:pt x="773204" y="29992"/>
                  </a:lnTo>
                  <a:lnTo>
                    <a:pt x="816191" y="46231"/>
                  </a:lnTo>
                  <a:lnTo>
                    <a:pt x="857500" y="65665"/>
                  </a:lnTo>
                  <a:lnTo>
                    <a:pt x="896980" y="88141"/>
                  </a:lnTo>
                  <a:lnTo>
                    <a:pt x="934480" y="113507"/>
                  </a:lnTo>
                  <a:lnTo>
                    <a:pt x="969848" y="141613"/>
                  </a:lnTo>
                  <a:lnTo>
                    <a:pt x="1002934" y="172307"/>
                  </a:lnTo>
                  <a:lnTo>
                    <a:pt x="1033587" y="205437"/>
                  </a:lnTo>
                  <a:lnTo>
                    <a:pt x="1061654" y="240852"/>
                  </a:lnTo>
                  <a:lnTo>
                    <a:pt x="1086986" y="278401"/>
                  </a:lnTo>
                  <a:lnTo>
                    <a:pt x="1109431" y="317933"/>
                  </a:lnTo>
                  <a:lnTo>
                    <a:pt x="1128837" y="359294"/>
                  </a:lnTo>
                  <a:lnTo>
                    <a:pt x="1145054" y="402336"/>
                  </a:lnTo>
                  <a:lnTo>
                    <a:pt x="1157930" y="446904"/>
                  </a:lnTo>
                  <a:lnTo>
                    <a:pt x="1167315" y="492850"/>
                  </a:lnTo>
                  <a:lnTo>
                    <a:pt x="1173056" y="540020"/>
                  </a:lnTo>
                  <a:lnTo>
                    <a:pt x="1175003" y="588263"/>
                  </a:lnTo>
                  <a:lnTo>
                    <a:pt x="1173056" y="636507"/>
                  </a:lnTo>
                  <a:lnTo>
                    <a:pt x="1167315" y="683677"/>
                  </a:lnTo>
                  <a:lnTo>
                    <a:pt x="1157930" y="729623"/>
                  </a:lnTo>
                  <a:lnTo>
                    <a:pt x="1145054" y="774192"/>
                  </a:lnTo>
                  <a:lnTo>
                    <a:pt x="1128837" y="817233"/>
                  </a:lnTo>
                  <a:lnTo>
                    <a:pt x="1109431" y="858594"/>
                  </a:lnTo>
                  <a:lnTo>
                    <a:pt x="1086986" y="898126"/>
                  </a:lnTo>
                  <a:lnTo>
                    <a:pt x="1061654" y="935675"/>
                  </a:lnTo>
                  <a:lnTo>
                    <a:pt x="1033587" y="971090"/>
                  </a:lnTo>
                  <a:lnTo>
                    <a:pt x="1002934" y="1004220"/>
                  </a:lnTo>
                  <a:lnTo>
                    <a:pt x="969848" y="1034914"/>
                  </a:lnTo>
                  <a:lnTo>
                    <a:pt x="934480" y="1063020"/>
                  </a:lnTo>
                  <a:lnTo>
                    <a:pt x="896980" y="1088386"/>
                  </a:lnTo>
                  <a:lnTo>
                    <a:pt x="857500" y="1110862"/>
                  </a:lnTo>
                  <a:lnTo>
                    <a:pt x="816191" y="1130296"/>
                  </a:lnTo>
                  <a:lnTo>
                    <a:pt x="773204" y="1146535"/>
                  </a:lnTo>
                  <a:lnTo>
                    <a:pt x="728690" y="1159430"/>
                  </a:lnTo>
                  <a:lnTo>
                    <a:pt x="682801" y="1168827"/>
                  </a:lnTo>
                  <a:lnTo>
                    <a:pt x="635688" y="1174577"/>
                  </a:lnTo>
                  <a:lnTo>
                    <a:pt x="587501" y="1176528"/>
                  </a:lnTo>
                  <a:lnTo>
                    <a:pt x="539315" y="1174577"/>
                  </a:lnTo>
                  <a:lnTo>
                    <a:pt x="492202" y="1168827"/>
                  </a:lnTo>
                  <a:lnTo>
                    <a:pt x="446313" y="1159430"/>
                  </a:lnTo>
                  <a:lnTo>
                    <a:pt x="401799" y="1146535"/>
                  </a:lnTo>
                  <a:lnTo>
                    <a:pt x="358812" y="1130296"/>
                  </a:lnTo>
                  <a:lnTo>
                    <a:pt x="317503" y="1110862"/>
                  </a:lnTo>
                  <a:lnTo>
                    <a:pt x="278023" y="1088386"/>
                  </a:lnTo>
                  <a:lnTo>
                    <a:pt x="240523" y="1063020"/>
                  </a:lnTo>
                  <a:lnTo>
                    <a:pt x="205155" y="1034914"/>
                  </a:lnTo>
                  <a:lnTo>
                    <a:pt x="172069" y="1004220"/>
                  </a:lnTo>
                  <a:lnTo>
                    <a:pt x="141416" y="971090"/>
                  </a:lnTo>
                  <a:lnTo>
                    <a:pt x="113349" y="935675"/>
                  </a:lnTo>
                  <a:lnTo>
                    <a:pt x="88017" y="898126"/>
                  </a:lnTo>
                  <a:lnTo>
                    <a:pt x="65572" y="858594"/>
                  </a:lnTo>
                  <a:lnTo>
                    <a:pt x="46166" y="817233"/>
                  </a:lnTo>
                  <a:lnTo>
                    <a:pt x="29949" y="774191"/>
                  </a:lnTo>
                  <a:lnTo>
                    <a:pt x="17073" y="729623"/>
                  </a:lnTo>
                  <a:lnTo>
                    <a:pt x="7688" y="683677"/>
                  </a:lnTo>
                  <a:lnTo>
                    <a:pt x="1947" y="636507"/>
                  </a:lnTo>
                  <a:lnTo>
                    <a:pt x="0" y="588263"/>
                  </a:lnTo>
                  <a:close/>
                </a:path>
              </a:pathLst>
            </a:custGeom>
            <a:ln w="25400">
              <a:solidFill>
                <a:srgbClr val="DFE2E2"/>
              </a:solidFill>
            </a:ln>
          </p:spPr>
          <p:txBody>
            <a:bodyPr wrap="square" lIns="0" tIns="0" rIns="0" bIns="0" rtlCol="0"/>
            <a:lstStyle/>
            <a:p>
              <a:endParaRPr sz="1799"/>
            </a:p>
          </p:txBody>
        </p:sp>
        <p:sp>
          <p:nvSpPr>
            <p:cNvPr id="22" name="object 22"/>
            <p:cNvSpPr/>
            <p:nvPr/>
          </p:nvSpPr>
          <p:spPr>
            <a:xfrm>
              <a:off x="8222602" y="4750282"/>
              <a:ext cx="638175" cy="544195"/>
            </a:xfrm>
            <a:custGeom>
              <a:avLst/>
              <a:gdLst/>
              <a:ahLst/>
              <a:cxnLst/>
              <a:rect l="l" t="t" r="r" b="b"/>
              <a:pathLst>
                <a:path w="638175" h="544195">
                  <a:moveTo>
                    <a:pt x="365137" y="90347"/>
                  </a:moveTo>
                  <a:lnTo>
                    <a:pt x="319722" y="90347"/>
                  </a:lnTo>
                  <a:lnTo>
                    <a:pt x="319722" y="135509"/>
                  </a:lnTo>
                  <a:lnTo>
                    <a:pt x="319722" y="227672"/>
                  </a:lnTo>
                  <a:lnTo>
                    <a:pt x="136245" y="227672"/>
                  </a:lnTo>
                  <a:lnTo>
                    <a:pt x="136245" y="135509"/>
                  </a:lnTo>
                  <a:lnTo>
                    <a:pt x="319722" y="135509"/>
                  </a:lnTo>
                  <a:lnTo>
                    <a:pt x="319722" y="90347"/>
                  </a:lnTo>
                  <a:lnTo>
                    <a:pt x="90830" y="90347"/>
                  </a:lnTo>
                  <a:lnTo>
                    <a:pt x="90830" y="272834"/>
                  </a:lnTo>
                  <a:lnTo>
                    <a:pt x="365137" y="272834"/>
                  </a:lnTo>
                  <a:lnTo>
                    <a:pt x="365137" y="227672"/>
                  </a:lnTo>
                  <a:lnTo>
                    <a:pt x="365137" y="135509"/>
                  </a:lnTo>
                  <a:lnTo>
                    <a:pt x="365137" y="90347"/>
                  </a:lnTo>
                  <a:close/>
                </a:path>
                <a:path w="638175" h="544195">
                  <a:moveTo>
                    <a:pt x="637641" y="0"/>
                  </a:moveTo>
                  <a:lnTo>
                    <a:pt x="592226" y="0"/>
                  </a:lnTo>
                  <a:lnTo>
                    <a:pt x="592226" y="45186"/>
                  </a:lnTo>
                  <a:lnTo>
                    <a:pt x="592226" y="408343"/>
                  </a:lnTo>
                  <a:lnTo>
                    <a:pt x="339699" y="408343"/>
                  </a:lnTo>
                  <a:lnTo>
                    <a:pt x="294284" y="408343"/>
                  </a:lnTo>
                  <a:lnTo>
                    <a:pt x="45415" y="408343"/>
                  </a:lnTo>
                  <a:lnTo>
                    <a:pt x="45415" y="45186"/>
                  </a:lnTo>
                  <a:lnTo>
                    <a:pt x="592226" y="45186"/>
                  </a:lnTo>
                  <a:lnTo>
                    <a:pt x="592226" y="0"/>
                  </a:lnTo>
                  <a:lnTo>
                    <a:pt x="0" y="0"/>
                  </a:lnTo>
                  <a:lnTo>
                    <a:pt x="0" y="453517"/>
                  </a:lnTo>
                  <a:lnTo>
                    <a:pt x="294284" y="453517"/>
                  </a:lnTo>
                  <a:lnTo>
                    <a:pt x="294284" y="498690"/>
                  </a:lnTo>
                  <a:lnTo>
                    <a:pt x="159867" y="498690"/>
                  </a:lnTo>
                  <a:lnTo>
                    <a:pt x="159867" y="543852"/>
                  </a:lnTo>
                  <a:lnTo>
                    <a:pt x="294284" y="543852"/>
                  </a:lnTo>
                  <a:lnTo>
                    <a:pt x="339699" y="543852"/>
                  </a:lnTo>
                  <a:lnTo>
                    <a:pt x="477761" y="543852"/>
                  </a:lnTo>
                  <a:lnTo>
                    <a:pt x="477761" y="498690"/>
                  </a:lnTo>
                  <a:lnTo>
                    <a:pt x="339699" y="498690"/>
                  </a:lnTo>
                  <a:lnTo>
                    <a:pt x="339699" y="453517"/>
                  </a:lnTo>
                  <a:lnTo>
                    <a:pt x="637641" y="453517"/>
                  </a:lnTo>
                  <a:lnTo>
                    <a:pt x="637641" y="408343"/>
                  </a:lnTo>
                  <a:lnTo>
                    <a:pt x="637641" y="45186"/>
                  </a:lnTo>
                  <a:lnTo>
                    <a:pt x="637641" y="0"/>
                  </a:lnTo>
                  <a:close/>
                </a:path>
              </a:pathLst>
            </a:custGeom>
            <a:solidFill>
              <a:srgbClr val="FFFFFF"/>
            </a:solidFill>
          </p:spPr>
          <p:txBody>
            <a:bodyPr wrap="square" lIns="0" tIns="0" rIns="0" bIns="0" rtlCol="0"/>
            <a:lstStyle/>
            <a:p>
              <a:endParaRPr sz="1799"/>
            </a:p>
          </p:txBody>
        </p:sp>
        <p:pic>
          <p:nvPicPr>
            <p:cNvPr id="23" name="object 23"/>
            <p:cNvPicPr/>
            <p:nvPr/>
          </p:nvPicPr>
          <p:blipFill>
            <a:blip r:embed="rId6" cstate="print"/>
            <a:stretch>
              <a:fillRect/>
            </a:stretch>
          </p:blipFill>
          <p:spPr>
            <a:xfrm>
              <a:off x="8633176" y="4930952"/>
              <a:ext cx="136226" cy="182499"/>
            </a:xfrm>
            <a:prstGeom prst="rect">
              <a:avLst/>
            </a:prstGeom>
          </p:spPr>
        </p:pic>
        <p:sp>
          <p:nvSpPr>
            <p:cNvPr id="24" name="object 24"/>
            <p:cNvSpPr/>
            <p:nvPr/>
          </p:nvSpPr>
          <p:spPr>
            <a:xfrm>
              <a:off x="8312531" y="4839715"/>
              <a:ext cx="454659" cy="271145"/>
            </a:xfrm>
            <a:custGeom>
              <a:avLst/>
              <a:gdLst/>
              <a:ahLst/>
              <a:cxnLst/>
              <a:rect l="l" t="t" r="r" b="b"/>
              <a:pathLst>
                <a:path w="454659" h="271145">
                  <a:moveTo>
                    <a:pt x="134429" y="227672"/>
                  </a:moveTo>
                  <a:lnTo>
                    <a:pt x="0" y="227672"/>
                  </a:lnTo>
                  <a:lnTo>
                    <a:pt x="0" y="271030"/>
                  </a:lnTo>
                  <a:lnTo>
                    <a:pt x="134429" y="271030"/>
                  </a:lnTo>
                  <a:lnTo>
                    <a:pt x="134429" y="227672"/>
                  </a:lnTo>
                  <a:close/>
                </a:path>
                <a:path w="454659" h="271145">
                  <a:moveTo>
                    <a:pt x="272491" y="227672"/>
                  </a:moveTo>
                  <a:lnTo>
                    <a:pt x="181660" y="227672"/>
                  </a:lnTo>
                  <a:lnTo>
                    <a:pt x="181660" y="271030"/>
                  </a:lnTo>
                  <a:lnTo>
                    <a:pt x="272491" y="271030"/>
                  </a:lnTo>
                  <a:lnTo>
                    <a:pt x="272491" y="227672"/>
                  </a:lnTo>
                  <a:close/>
                </a:path>
                <a:path w="454659" h="271145">
                  <a:moveTo>
                    <a:pt x="454139" y="0"/>
                  </a:moveTo>
                  <a:lnTo>
                    <a:pt x="316077" y="0"/>
                  </a:lnTo>
                  <a:lnTo>
                    <a:pt x="316077" y="46977"/>
                  </a:lnTo>
                  <a:lnTo>
                    <a:pt x="454139" y="46977"/>
                  </a:lnTo>
                  <a:lnTo>
                    <a:pt x="454139" y="0"/>
                  </a:lnTo>
                  <a:close/>
                </a:path>
              </a:pathLst>
            </a:custGeom>
            <a:solidFill>
              <a:srgbClr val="FFFFFF"/>
            </a:solidFill>
          </p:spPr>
          <p:txBody>
            <a:bodyPr wrap="square" lIns="0" tIns="0" rIns="0" bIns="0" rtlCol="0"/>
            <a:lstStyle/>
            <a:p>
              <a:endParaRPr sz="1799"/>
            </a:p>
          </p:txBody>
        </p:sp>
        <p:pic>
          <p:nvPicPr>
            <p:cNvPr id="25" name="object 25"/>
            <p:cNvPicPr/>
            <p:nvPr/>
          </p:nvPicPr>
          <p:blipFill>
            <a:blip r:embed="rId7" cstate="print"/>
            <a:stretch>
              <a:fillRect/>
            </a:stretch>
          </p:blipFill>
          <p:spPr>
            <a:xfrm>
              <a:off x="7211567" y="3037331"/>
              <a:ext cx="582155" cy="580644"/>
            </a:xfrm>
            <a:prstGeom prst="rect">
              <a:avLst/>
            </a:prstGeom>
          </p:spPr>
        </p:pic>
        <p:sp>
          <p:nvSpPr>
            <p:cNvPr id="26" name="object 26"/>
            <p:cNvSpPr/>
            <p:nvPr/>
          </p:nvSpPr>
          <p:spPr>
            <a:xfrm>
              <a:off x="7277861" y="3065525"/>
              <a:ext cx="454659" cy="452755"/>
            </a:xfrm>
            <a:custGeom>
              <a:avLst/>
              <a:gdLst/>
              <a:ahLst/>
              <a:cxnLst/>
              <a:rect l="l" t="t" r="r" b="b"/>
              <a:pathLst>
                <a:path w="454659" h="452754">
                  <a:moveTo>
                    <a:pt x="227076" y="0"/>
                  </a:moveTo>
                  <a:lnTo>
                    <a:pt x="181329" y="4598"/>
                  </a:lnTo>
                  <a:lnTo>
                    <a:pt x="138713" y="17787"/>
                  </a:lnTo>
                  <a:lnTo>
                    <a:pt x="100142" y="38656"/>
                  </a:lnTo>
                  <a:lnTo>
                    <a:pt x="66532" y="66294"/>
                  </a:lnTo>
                  <a:lnTo>
                    <a:pt x="38797" y="99789"/>
                  </a:lnTo>
                  <a:lnTo>
                    <a:pt x="17853" y="138231"/>
                  </a:lnTo>
                  <a:lnTo>
                    <a:pt x="4615" y="180710"/>
                  </a:lnTo>
                  <a:lnTo>
                    <a:pt x="0" y="226313"/>
                  </a:lnTo>
                  <a:lnTo>
                    <a:pt x="4615" y="271917"/>
                  </a:lnTo>
                  <a:lnTo>
                    <a:pt x="17853" y="314396"/>
                  </a:lnTo>
                  <a:lnTo>
                    <a:pt x="38797" y="352838"/>
                  </a:lnTo>
                  <a:lnTo>
                    <a:pt x="66532" y="386333"/>
                  </a:lnTo>
                  <a:lnTo>
                    <a:pt x="100142" y="413971"/>
                  </a:lnTo>
                  <a:lnTo>
                    <a:pt x="138713" y="434840"/>
                  </a:lnTo>
                  <a:lnTo>
                    <a:pt x="181329" y="448029"/>
                  </a:lnTo>
                  <a:lnTo>
                    <a:pt x="227076" y="452627"/>
                  </a:lnTo>
                  <a:lnTo>
                    <a:pt x="272822" y="448029"/>
                  </a:lnTo>
                  <a:lnTo>
                    <a:pt x="315438" y="434840"/>
                  </a:lnTo>
                  <a:lnTo>
                    <a:pt x="354009" y="413971"/>
                  </a:lnTo>
                  <a:lnTo>
                    <a:pt x="387619" y="386333"/>
                  </a:lnTo>
                  <a:lnTo>
                    <a:pt x="415354" y="352838"/>
                  </a:lnTo>
                  <a:lnTo>
                    <a:pt x="436298" y="314396"/>
                  </a:lnTo>
                  <a:lnTo>
                    <a:pt x="449536" y="271917"/>
                  </a:lnTo>
                  <a:lnTo>
                    <a:pt x="454152" y="226313"/>
                  </a:lnTo>
                  <a:lnTo>
                    <a:pt x="449536" y="180710"/>
                  </a:lnTo>
                  <a:lnTo>
                    <a:pt x="436298" y="138231"/>
                  </a:lnTo>
                  <a:lnTo>
                    <a:pt x="415354" y="99789"/>
                  </a:lnTo>
                  <a:lnTo>
                    <a:pt x="387619" y="66294"/>
                  </a:lnTo>
                  <a:lnTo>
                    <a:pt x="354009" y="38656"/>
                  </a:lnTo>
                  <a:lnTo>
                    <a:pt x="315438" y="17787"/>
                  </a:lnTo>
                  <a:lnTo>
                    <a:pt x="272822" y="4598"/>
                  </a:lnTo>
                  <a:lnTo>
                    <a:pt x="227076" y="0"/>
                  </a:lnTo>
                  <a:close/>
                </a:path>
              </a:pathLst>
            </a:custGeom>
            <a:solidFill>
              <a:srgbClr val="C6CECE"/>
            </a:solidFill>
          </p:spPr>
          <p:txBody>
            <a:bodyPr wrap="square" lIns="0" tIns="0" rIns="0" bIns="0" rtlCol="0"/>
            <a:lstStyle/>
            <a:p>
              <a:endParaRPr sz="1799"/>
            </a:p>
          </p:txBody>
        </p:sp>
        <p:sp>
          <p:nvSpPr>
            <p:cNvPr id="27" name="object 27"/>
            <p:cNvSpPr/>
            <p:nvPr/>
          </p:nvSpPr>
          <p:spPr>
            <a:xfrm>
              <a:off x="7277861" y="3065525"/>
              <a:ext cx="454659" cy="452755"/>
            </a:xfrm>
            <a:custGeom>
              <a:avLst/>
              <a:gdLst/>
              <a:ahLst/>
              <a:cxnLst/>
              <a:rect l="l" t="t" r="r" b="b"/>
              <a:pathLst>
                <a:path w="454659" h="452754">
                  <a:moveTo>
                    <a:pt x="0" y="226313"/>
                  </a:moveTo>
                  <a:lnTo>
                    <a:pt x="4615" y="180710"/>
                  </a:lnTo>
                  <a:lnTo>
                    <a:pt x="17853" y="138231"/>
                  </a:lnTo>
                  <a:lnTo>
                    <a:pt x="38797" y="99789"/>
                  </a:lnTo>
                  <a:lnTo>
                    <a:pt x="66532" y="66294"/>
                  </a:lnTo>
                  <a:lnTo>
                    <a:pt x="100142" y="38656"/>
                  </a:lnTo>
                  <a:lnTo>
                    <a:pt x="138713" y="17787"/>
                  </a:lnTo>
                  <a:lnTo>
                    <a:pt x="181329" y="4598"/>
                  </a:lnTo>
                  <a:lnTo>
                    <a:pt x="227076" y="0"/>
                  </a:lnTo>
                  <a:lnTo>
                    <a:pt x="272822" y="4598"/>
                  </a:lnTo>
                  <a:lnTo>
                    <a:pt x="315438" y="17787"/>
                  </a:lnTo>
                  <a:lnTo>
                    <a:pt x="354009" y="38656"/>
                  </a:lnTo>
                  <a:lnTo>
                    <a:pt x="387619" y="66294"/>
                  </a:lnTo>
                  <a:lnTo>
                    <a:pt x="415354" y="99789"/>
                  </a:lnTo>
                  <a:lnTo>
                    <a:pt x="436298" y="138231"/>
                  </a:lnTo>
                  <a:lnTo>
                    <a:pt x="449536" y="180710"/>
                  </a:lnTo>
                  <a:lnTo>
                    <a:pt x="454152" y="226313"/>
                  </a:lnTo>
                  <a:lnTo>
                    <a:pt x="449536" y="271917"/>
                  </a:lnTo>
                  <a:lnTo>
                    <a:pt x="436298" y="314396"/>
                  </a:lnTo>
                  <a:lnTo>
                    <a:pt x="415354" y="352838"/>
                  </a:lnTo>
                  <a:lnTo>
                    <a:pt x="387619" y="386333"/>
                  </a:lnTo>
                  <a:lnTo>
                    <a:pt x="354009" y="413971"/>
                  </a:lnTo>
                  <a:lnTo>
                    <a:pt x="315438" y="434840"/>
                  </a:lnTo>
                  <a:lnTo>
                    <a:pt x="272822" y="448029"/>
                  </a:lnTo>
                  <a:lnTo>
                    <a:pt x="227076" y="452627"/>
                  </a:lnTo>
                  <a:lnTo>
                    <a:pt x="181329" y="448029"/>
                  </a:lnTo>
                  <a:lnTo>
                    <a:pt x="138713" y="434840"/>
                  </a:lnTo>
                  <a:lnTo>
                    <a:pt x="100142" y="413971"/>
                  </a:lnTo>
                  <a:lnTo>
                    <a:pt x="66532" y="386333"/>
                  </a:lnTo>
                  <a:lnTo>
                    <a:pt x="38797" y="352838"/>
                  </a:lnTo>
                  <a:lnTo>
                    <a:pt x="17853" y="314396"/>
                  </a:lnTo>
                  <a:lnTo>
                    <a:pt x="4615" y="271917"/>
                  </a:lnTo>
                  <a:lnTo>
                    <a:pt x="0" y="226313"/>
                  </a:lnTo>
                  <a:close/>
                </a:path>
              </a:pathLst>
            </a:custGeom>
            <a:ln w="25400">
              <a:solidFill>
                <a:srgbClr val="FFFFFF"/>
              </a:solidFill>
            </a:ln>
          </p:spPr>
          <p:txBody>
            <a:bodyPr wrap="square" lIns="0" tIns="0" rIns="0" bIns="0" rtlCol="0"/>
            <a:lstStyle/>
            <a:p>
              <a:endParaRPr sz="1799"/>
            </a:p>
          </p:txBody>
        </p:sp>
        <p:sp>
          <p:nvSpPr>
            <p:cNvPr id="28" name="object 28"/>
            <p:cNvSpPr/>
            <p:nvPr/>
          </p:nvSpPr>
          <p:spPr>
            <a:xfrm>
              <a:off x="7352169" y="3138341"/>
              <a:ext cx="316865" cy="318135"/>
            </a:xfrm>
            <a:custGeom>
              <a:avLst/>
              <a:gdLst/>
              <a:ahLst/>
              <a:cxnLst/>
              <a:rect l="l" t="t" r="r" b="b"/>
              <a:pathLst>
                <a:path w="316865" h="318135">
                  <a:moveTo>
                    <a:pt x="158388" y="0"/>
                  </a:moveTo>
                  <a:lnTo>
                    <a:pt x="108377" y="8110"/>
                  </a:lnTo>
                  <a:lnTo>
                    <a:pt x="64904" y="30684"/>
                  </a:lnTo>
                  <a:lnTo>
                    <a:pt x="30598" y="65085"/>
                  </a:lnTo>
                  <a:lnTo>
                    <a:pt x="8087" y="108679"/>
                  </a:lnTo>
                  <a:lnTo>
                    <a:pt x="0" y="158830"/>
                  </a:lnTo>
                  <a:lnTo>
                    <a:pt x="8087" y="208980"/>
                  </a:lnTo>
                  <a:lnTo>
                    <a:pt x="30599" y="252574"/>
                  </a:lnTo>
                  <a:lnTo>
                    <a:pt x="64905" y="286976"/>
                  </a:lnTo>
                  <a:lnTo>
                    <a:pt x="108378" y="309550"/>
                  </a:lnTo>
                  <a:lnTo>
                    <a:pt x="158389" y="317660"/>
                  </a:lnTo>
                  <a:lnTo>
                    <a:pt x="208400" y="309550"/>
                  </a:lnTo>
                  <a:lnTo>
                    <a:pt x="236477" y="294971"/>
                  </a:lnTo>
                  <a:lnTo>
                    <a:pt x="158389" y="294971"/>
                  </a:lnTo>
                  <a:lnTo>
                    <a:pt x="115510" y="288022"/>
                  </a:lnTo>
                  <a:lnTo>
                    <a:pt x="78246" y="268679"/>
                  </a:lnTo>
                  <a:lnTo>
                    <a:pt x="48845" y="239196"/>
                  </a:lnTo>
                  <a:lnTo>
                    <a:pt x="29556" y="201829"/>
                  </a:lnTo>
                  <a:lnTo>
                    <a:pt x="22627" y="158830"/>
                  </a:lnTo>
                  <a:lnTo>
                    <a:pt x="29556" y="115831"/>
                  </a:lnTo>
                  <a:lnTo>
                    <a:pt x="48845" y="78464"/>
                  </a:lnTo>
                  <a:lnTo>
                    <a:pt x="78245" y="48981"/>
                  </a:lnTo>
                  <a:lnTo>
                    <a:pt x="115509" y="29638"/>
                  </a:lnTo>
                  <a:lnTo>
                    <a:pt x="158388" y="22690"/>
                  </a:lnTo>
                  <a:lnTo>
                    <a:pt x="236477" y="22690"/>
                  </a:lnTo>
                  <a:lnTo>
                    <a:pt x="208399" y="8110"/>
                  </a:lnTo>
                  <a:lnTo>
                    <a:pt x="158388" y="0"/>
                  </a:lnTo>
                  <a:close/>
                </a:path>
                <a:path w="316865" h="318135">
                  <a:moveTo>
                    <a:pt x="236477" y="22690"/>
                  </a:moveTo>
                  <a:lnTo>
                    <a:pt x="158388" y="22690"/>
                  </a:lnTo>
                  <a:lnTo>
                    <a:pt x="201267" y="29638"/>
                  </a:lnTo>
                  <a:lnTo>
                    <a:pt x="238531" y="48981"/>
                  </a:lnTo>
                  <a:lnTo>
                    <a:pt x="267932" y="78464"/>
                  </a:lnTo>
                  <a:lnTo>
                    <a:pt x="287221" y="115832"/>
                  </a:lnTo>
                  <a:lnTo>
                    <a:pt x="294151" y="158830"/>
                  </a:lnTo>
                  <a:lnTo>
                    <a:pt x="287221" y="201829"/>
                  </a:lnTo>
                  <a:lnTo>
                    <a:pt x="267932" y="239197"/>
                  </a:lnTo>
                  <a:lnTo>
                    <a:pt x="238532" y="268679"/>
                  </a:lnTo>
                  <a:lnTo>
                    <a:pt x="201268" y="288022"/>
                  </a:lnTo>
                  <a:lnTo>
                    <a:pt x="158389" y="294971"/>
                  </a:lnTo>
                  <a:lnTo>
                    <a:pt x="236477" y="294971"/>
                  </a:lnTo>
                  <a:lnTo>
                    <a:pt x="251873" y="286976"/>
                  </a:lnTo>
                  <a:lnTo>
                    <a:pt x="286179" y="252575"/>
                  </a:lnTo>
                  <a:lnTo>
                    <a:pt x="308690" y="208981"/>
                  </a:lnTo>
                  <a:lnTo>
                    <a:pt x="316778" y="158830"/>
                  </a:lnTo>
                  <a:lnTo>
                    <a:pt x="308690" y="108680"/>
                  </a:lnTo>
                  <a:lnTo>
                    <a:pt x="286179" y="65086"/>
                  </a:lnTo>
                  <a:lnTo>
                    <a:pt x="251872" y="30684"/>
                  </a:lnTo>
                  <a:lnTo>
                    <a:pt x="236477" y="22690"/>
                  </a:lnTo>
                  <a:close/>
                </a:path>
              </a:pathLst>
            </a:custGeom>
            <a:solidFill>
              <a:srgbClr val="FFFFFF"/>
            </a:solidFill>
          </p:spPr>
          <p:txBody>
            <a:bodyPr wrap="square" lIns="0" tIns="0" rIns="0" bIns="0" rtlCol="0"/>
            <a:lstStyle/>
            <a:p>
              <a:endParaRPr sz="1799"/>
            </a:p>
          </p:txBody>
        </p:sp>
        <p:pic>
          <p:nvPicPr>
            <p:cNvPr id="29" name="object 29"/>
            <p:cNvPicPr/>
            <p:nvPr/>
          </p:nvPicPr>
          <p:blipFill>
            <a:blip r:embed="rId8" cstate="print"/>
            <a:stretch>
              <a:fillRect/>
            </a:stretch>
          </p:blipFill>
          <p:spPr>
            <a:xfrm>
              <a:off x="7465304" y="3263137"/>
              <a:ext cx="90508" cy="124795"/>
            </a:xfrm>
            <a:prstGeom prst="rect">
              <a:avLst/>
            </a:prstGeom>
          </p:spPr>
        </p:pic>
        <p:sp>
          <p:nvSpPr>
            <p:cNvPr id="30" name="object 30"/>
            <p:cNvSpPr/>
            <p:nvPr/>
          </p:nvSpPr>
          <p:spPr>
            <a:xfrm>
              <a:off x="7493587" y="3195066"/>
              <a:ext cx="34290" cy="34290"/>
            </a:xfrm>
            <a:custGeom>
              <a:avLst/>
              <a:gdLst/>
              <a:ahLst/>
              <a:cxnLst/>
              <a:rect l="l" t="t" r="r" b="b"/>
              <a:pathLst>
                <a:path w="34290" h="34289">
                  <a:moveTo>
                    <a:pt x="26341" y="0"/>
                  </a:moveTo>
                  <a:lnTo>
                    <a:pt x="7598" y="0"/>
                  </a:lnTo>
                  <a:lnTo>
                    <a:pt x="0" y="7620"/>
                  </a:lnTo>
                  <a:lnTo>
                    <a:pt x="0" y="26415"/>
                  </a:lnTo>
                  <a:lnTo>
                    <a:pt x="7598" y="34035"/>
                  </a:lnTo>
                  <a:lnTo>
                    <a:pt x="26341" y="34035"/>
                  </a:lnTo>
                  <a:lnTo>
                    <a:pt x="33940" y="26415"/>
                  </a:lnTo>
                  <a:lnTo>
                    <a:pt x="33940" y="17017"/>
                  </a:lnTo>
                  <a:lnTo>
                    <a:pt x="33940" y="7620"/>
                  </a:lnTo>
                  <a:lnTo>
                    <a:pt x="26341" y="0"/>
                  </a:lnTo>
                  <a:close/>
                </a:path>
              </a:pathLst>
            </a:custGeom>
            <a:solidFill>
              <a:srgbClr val="FFFFFF"/>
            </a:solidFill>
          </p:spPr>
          <p:txBody>
            <a:bodyPr wrap="square" lIns="0" tIns="0" rIns="0" bIns="0" rtlCol="0"/>
            <a:lstStyle/>
            <a:p>
              <a:endParaRPr sz="1799"/>
            </a:p>
          </p:txBody>
        </p:sp>
        <p:pic>
          <p:nvPicPr>
            <p:cNvPr id="31" name="object 31"/>
            <p:cNvPicPr/>
            <p:nvPr/>
          </p:nvPicPr>
          <p:blipFill>
            <a:blip r:embed="rId9" cstate="print"/>
            <a:stretch>
              <a:fillRect/>
            </a:stretch>
          </p:blipFill>
          <p:spPr>
            <a:xfrm>
              <a:off x="6021069" y="2900171"/>
              <a:ext cx="3111376" cy="2725732"/>
            </a:xfrm>
            <a:prstGeom prst="rect">
              <a:avLst/>
            </a:prstGeom>
          </p:spPr>
        </p:pic>
      </p:grpSp>
      <p:grpSp>
        <p:nvGrpSpPr>
          <p:cNvPr id="32" name="object 32"/>
          <p:cNvGrpSpPr/>
          <p:nvPr/>
        </p:nvGrpSpPr>
        <p:grpSpPr>
          <a:xfrm>
            <a:off x="2039336" y="3226113"/>
            <a:ext cx="618329" cy="627851"/>
            <a:chOff x="2039868" y="3226059"/>
            <a:chExt cx="618490" cy="628015"/>
          </a:xfrm>
        </p:grpSpPr>
        <p:sp>
          <p:nvSpPr>
            <p:cNvPr id="33" name="object 33"/>
            <p:cNvSpPr/>
            <p:nvPr/>
          </p:nvSpPr>
          <p:spPr>
            <a:xfrm>
              <a:off x="2062309" y="3248500"/>
              <a:ext cx="573405" cy="582930"/>
            </a:xfrm>
            <a:custGeom>
              <a:avLst/>
              <a:gdLst/>
              <a:ahLst/>
              <a:cxnLst/>
              <a:rect l="l" t="t" r="r" b="b"/>
              <a:pathLst>
                <a:path w="573405" h="582929">
                  <a:moveTo>
                    <a:pt x="353944" y="0"/>
                  </a:moveTo>
                  <a:lnTo>
                    <a:pt x="376405" y="89681"/>
                  </a:lnTo>
                  <a:lnTo>
                    <a:pt x="416704" y="112905"/>
                  </a:lnTo>
                  <a:lnTo>
                    <a:pt x="505744" y="87495"/>
                  </a:lnTo>
                  <a:lnTo>
                    <a:pt x="573128" y="203987"/>
                  </a:lnTo>
                  <a:lnTo>
                    <a:pt x="506549" y="268240"/>
                  </a:lnTo>
                  <a:lnTo>
                    <a:pt x="506549" y="314688"/>
                  </a:lnTo>
                  <a:lnTo>
                    <a:pt x="573128" y="378960"/>
                  </a:lnTo>
                  <a:lnTo>
                    <a:pt x="505745" y="495448"/>
                  </a:lnTo>
                  <a:lnTo>
                    <a:pt x="416704" y="470023"/>
                  </a:lnTo>
                  <a:lnTo>
                    <a:pt x="376405" y="493251"/>
                  </a:lnTo>
                  <a:lnTo>
                    <a:pt x="353944" y="582932"/>
                  </a:lnTo>
                  <a:lnTo>
                    <a:pt x="219176" y="582932"/>
                  </a:lnTo>
                  <a:lnTo>
                    <a:pt x="196715" y="493251"/>
                  </a:lnTo>
                  <a:lnTo>
                    <a:pt x="156416" y="470023"/>
                  </a:lnTo>
                  <a:lnTo>
                    <a:pt x="67383" y="495448"/>
                  </a:lnTo>
                  <a:lnTo>
                    <a:pt x="0" y="378959"/>
                  </a:lnTo>
                  <a:lnTo>
                    <a:pt x="66575" y="314688"/>
                  </a:lnTo>
                  <a:lnTo>
                    <a:pt x="66575" y="268240"/>
                  </a:lnTo>
                  <a:lnTo>
                    <a:pt x="0" y="203987"/>
                  </a:lnTo>
                  <a:lnTo>
                    <a:pt x="67383" y="87495"/>
                  </a:lnTo>
                  <a:lnTo>
                    <a:pt x="156416" y="112905"/>
                  </a:lnTo>
                  <a:lnTo>
                    <a:pt x="196715" y="89681"/>
                  </a:lnTo>
                  <a:lnTo>
                    <a:pt x="219176" y="0"/>
                  </a:lnTo>
                  <a:lnTo>
                    <a:pt x="353944" y="0"/>
                  </a:lnTo>
                  <a:close/>
                </a:path>
              </a:pathLst>
            </a:custGeom>
            <a:ln w="44882">
              <a:solidFill>
                <a:srgbClr val="2C2D2E"/>
              </a:solidFill>
            </a:ln>
          </p:spPr>
          <p:txBody>
            <a:bodyPr wrap="square" lIns="0" tIns="0" rIns="0" bIns="0" rtlCol="0"/>
            <a:lstStyle/>
            <a:p>
              <a:endParaRPr sz="1799"/>
            </a:p>
          </p:txBody>
        </p:sp>
        <p:sp>
          <p:nvSpPr>
            <p:cNvPr id="34" name="object 34"/>
            <p:cNvSpPr/>
            <p:nvPr/>
          </p:nvSpPr>
          <p:spPr>
            <a:xfrm>
              <a:off x="2236563" y="3472704"/>
              <a:ext cx="247650" cy="157480"/>
            </a:xfrm>
            <a:custGeom>
              <a:avLst/>
              <a:gdLst/>
              <a:ahLst/>
              <a:cxnLst/>
              <a:rect l="l" t="t" r="r" b="b"/>
              <a:pathLst>
                <a:path w="247650" h="157479">
                  <a:moveTo>
                    <a:pt x="0" y="67260"/>
                  </a:moveTo>
                  <a:lnTo>
                    <a:pt x="89845" y="156942"/>
                  </a:lnTo>
                  <a:lnTo>
                    <a:pt x="247073" y="0"/>
                  </a:lnTo>
                </a:path>
              </a:pathLst>
            </a:custGeom>
            <a:ln w="44864">
              <a:solidFill>
                <a:srgbClr val="F94616"/>
              </a:solidFill>
            </a:ln>
          </p:spPr>
          <p:txBody>
            <a:bodyPr wrap="square" lIns="0" tIns="0" rIns="0" bIns="0" rtlCol="0"/>
            <a:lstStyle/>
            <a:p>
              <a:endParaRPr sz="1799"/>
            </a:p>
          </p:txBody>
        </p:sp>
      </p:grpSp>
      <p:sp>
        <p:nvSpPr>
          <p:cNvPr id="35" name="object 35"/>
          <p:cNvSpPr txBox="1"/>
          <p:nvPr/>
        </p:nvSpPr>
        <p:spPr>
          <a:xfrm>
            <a:off x="1244885" y="3991337"/>
            <a:ext cx="2198432" cy="452637"/>
          </a:xfrm>
          <a:prstGeom prst="rect">
            <a:avLst/>
          </a:prstGeom>
        </p:spPr>
        <p:txBody>
          <a:bodyPr vert="horz" wrap="square" lIns="0" tIns="12697" rIns="0" bIns="0" rtlCol="0">
            <a:spAutoFit/>
          </a:bodyPr>
          <a:lstStyle/>
          <a:p>
            <a:pPr marL="399295" marR="5078" indent="-387234">
              <a:spcBef>
                <a:spcPts val="100"/>
              </a:spcBef>
            </a:pPr>
            <a:r>
              <a:rPr sz="1400" dirty="0">
                <a:latin typeface="Arial"/>
                <a:cs typeface="Arial"/>
              </a:rPr>
              <a:t>Easily</a:t>
            </a:r>
            <a:r>
              <a:rPr sz="1400" spc="-35" dirty="0">
                <a:latin typeface="Arial"/>
                <a:cs typeface="Arial"/>
              </a:rPr>
              <a:t> </a:t>
            </a:r>
            <a:r>
              <a:rPr sz="1400" dirty="0">
                <a:latin typeface="Arial"/>
                <a:cs typeface="Arial"/>
              </a:rPr>
              <a:t>enabled</a:t>
            </a:r>
            <a:r>
              <a:rPr sz="1400" spc="-45" dirty="0">
                <a:latin typeface="Arial"/>
                <a:cs typeface="Arial"/>
              </a:rPr>
              <a:t> </a:t>
            </a:r>
            <a:r>
              <a:rPr sz="1400" dirty="0">
                <a:latin typeface="Arial"/>
                <a:cs typeface="Arial"/>
              </a:rPr>
              <a:t>in</a:t>
            </a:r>
            <a:r>
              <a:rPr sz="1400" spc="-30" dirty="0">
                <a:latin typeface="Arial"/>
                <a:cs typeface="Arial"/>
              </a:rPr>
              <a:t> </a:t>
            </a:r>
            <a:r>
              <a:rPr sz="1400" spc="-10" dirty="0">
                <a:latin typeface="Arial"/>
                <a:cs typeface="Arial"/>
              </a:rPr>
              <a:t>StudioPro </a:t>
            </a:r>
            <a:r>
              <a:rPr sz="1400" dirty="0">
                <a:latin typeface="Arial"/>
                <a:cs typeface="Arial"/>
              </a:rPr>
              <a:t>with</a:t>
            </a:r>
            <a:r>
              <a:rPr sz="1400" spc="-15" dirty="0">
                <a:latin typeface="Arial"/>
                <a:cs typeface="Arial"/>
              </a:rPr>
              <a:t> </a:t>
            </a:r>
            <a:r>
              <a:rPr sz="1400" dirty="0">
                <a:latin typeface="Arial"/>
                <a:cs typeface="Arial"/>
              </a:rPr>
              <a:t>no</a:t>
            </a:r>
            <a:r>
              <a:rPr sz="1400" spc="-35" dirty="0">
                <a:latin typeface="Arial"/>
                <a:cs typeface="Arial"/>
              </a:rPr>
              <a:t> </a:t>
            </a:r>
            <a:r>
              <a:rPr sz="1400" dirty="0">
                <a:latin typeface="Arial"/>
                <a:cs typeface="Arial"/>
              </a:rPr>
              <a:t>added</a:t>
            </a:r>
            <a:r>
              <a:rPr sz="1400" spc="-50" dirty="0">
                <a:latin typeface="Arial"/>
                <a:cs typeface="Arial"/>
              </a:rPr>
              <a:t> </a:t>
            </a:r>
            <a:r>
              <a:rPr sz="1400" spc="-25" dirty="0">
                <a:latin typeface="Arial"/>
                <a:cs typeface="Arial"/>
              </a:rPr>
              <a:t>fee</a:t>
            </a:r>
            <a:endParaRPr sz="1400">
              <a:latin typeface="Arial"/>
              <a:cs typeface="Arial"/>
            </a:endParaRPr>
          </a:p>
        </p:txBody>
      </p:sp>
      <p:sp>
        <p:nvSpPr>
          <p:cNvPr id="36" name="object 36"/>
          <p:cNvSpPr/>
          <p:nvPr/>
        </p:nvSpPr>
        <p:spPr>
          <a:xfrm>
            <a:off x="594204" y="1565632"/>
            <a:ext cx="402485" cy="402485"/>
          </a:xfrm>
          <a:custGeom>
            <a:avLst/>
            <a:gdLst/>
            <a:ahLst/>
            <a:cxnLst/>
            <a:rect l="l" t="t" r="r" b="b"/>
            <a:pathLst>
              <a:path w="402590" h="402589">
                <a:moveTo>
                  <a:pt x="201168" y="0"/>
                </a:moveTo>
                <a:lnTo>
                  <a:pt x="155042" y="5311"/>
                </a:lnTo>
                <a:lnTo>
                  <a:pt x="112700" y="20442"/>
                </a:lnTo>
                <a:lnTo>
                  <a:pt x="75348" y="44187"/>
                </a:lnTo>
                <a:lnTo>
                  <a:pt x="44195" y="75338"/>
                </a:lnTo>
                <a:lnTo>
                  <a:pt x="20447" y="112689"/>
                </a:lnTo>
                <a:lnTo>
                  <a:pt x="5313" y="155034"/>
                </a:lnTo>
                <a:lnTo>
                  <a:pt x="0" y="201167"/>
                </a:lnTo>
                <a:lnTo>
                  <a:pt x="5313" y="247301"/>
                </a:lnTo>
                <a:lnTo>
                  <a:pt x="20447" y="289646"/>
                </a:lnTo>
                <a:lnTo>
                  <a:pt x="44195" y="326997"/>
                </a:lnTo>
                <a:lnTo>
                  <a:pt x="75348" y="358148"/>
                </a:lnTo>
                <a:lnTo>
                  <a:pt x="112700" y="381893"/>
                </a:lnTo>
                <a:lnTo>
                  <a:pt x="155042" y="397024"/>
                </a:lnTo>
                <a:lnTo>
                  <a:pt x="201168" y="402336"/>
                </a:lnTo>
                <a:lnTo>
                  <a:pt x="247293" y="397024"/>
                </a:lnTo>
                <a:lnTo>
                  <a:pt x="289635" y="381893"/>
                </a:lnTo>
                <a:lnTo>
                  <a:pt x="326987" y="358148"/>
                </a:lnTo>
                <a:lnTo>
                  <a:pt x="358140" y="326997"/>
                </a:lnTo>
                <a:lnTo>
                  <a:pt x="381888" y="289646"/>
                </a:lnTo>
                <a:lnTo>
                  <a:pt x="397022" y="247301"/>
                </a:lnTo>
                <a:lnTo>
                  <a:pt x="402336" y="201167"/>
                </a:lnTo>
                <a:lnTo>
                  <a:pt x="397022" y="155034"/>
                </a:lnTo>
                <a:lnTo>
                  <a:pt x="381888" y="112689"/>
                </a:lnTo>
                <a:lnTo>
                  <a:pt x="358140" y="75338"/>
                </a:lnTo>
                <a:lnTo>
                  <a:pt x="326987" y="44187"/>
                </a:lnTo>
                <a:lnTo>
                  <a:pt x="289635" y="20442"/>
                </a:lnTo>
                <a:lnTo>
                  <a:pt x="247293" y="5311"/>
                </a:lnTo>
                <a:lnTo>
                  <a:pt x="201168" y="0"/>
                </a:lnTo>
                <a:close/>
              </a:path>
            </a:pathLst>
          </a:custGeom>
          <a:solidFill>
            <a:srgbClr val="F94616"/>
          </a:solidFill>
        </p:spPr>
        <p:txBody>
          <a:bodyPr wrap="square" lIns="0" tIns="0" rIns="0" bIns="0" rtlCol="0"/>
          <a:lstStyle/>
          <a:p>
            <a:endParaRPr sz="1799"/>
          </a:p>
        </p:txBody>
      </p:sp>
      <p:sp>
        <p:nvSpPr>
          <p:cNvPr id="37" name="object 37"/>
          <p:cNvSpPr txBox="1"/>
          <p:nvPr/>
        </p:nvSpPr>
        <p:spPr>
          <a:xfrm>
            <a:off x="745346" y="1641305"/>
            <a:ext cx="112366" cy="228849"/>
          </a:xfrm>
          <a:prstGeom prst="rect">
            <a:avLst/>
          </a:prstGeom>
        </p:spPr>
        <p:txBody>
          <a:bodyPr vert="horz" wrap="square" lIns="0" tIns="13332" rIns="0" bIns="0" rtlCol="0">
            <a:spAutoFit/>
          </a:bodyPr>
          <a:lstStyle/>
          <a:p>
            <a:pPr>
              <a:spcBef>
                <a:spcPts val="105"/>
              </a:spcBef>
            </a:pPr>
            <a:r>
              <a:rPr sz="1400" b="1" dirty="0">
                <a:solidFill>
                  <a:srgbClr val="FFFFFF"/>
                </a:solidFill>
                <a:latin typeface="Arial"/>
                <a:cs typeface="Arial"/>
              </a:rPr>
              <a:t>1</a:t>
            </a:r>
            <a:endParaRPr sz="1400">
              <a:latin typeface="Arial"/>
              <a:cs typeface="Arial"/>
            </a:endParaRPr>
          </a:p>
        </p:txBody>
      </p:sp>
      <p:sp>
        <p:nvSpPr>
          <p:cNvPr id="38" name="object 38"/>
          <p:cNvSpPr/>
          <p:nvPr/>
        </p:nvSpPr>
        <p:spPr>
          <a:xfrm>
            <a:off x="380900" y="1335570"/>
            <a:ext cx="3609670" cy="862740"/>
          </a:xfrm>
          <a:custGeom>
            <a:avLst/>
            <a:gdLst/>
            <a:ahLst/>
            <a:cxnLst/>
            <a:rect l="l" t="t" r="r" b="b"/>
            <a:pathLst>
              <a:path w="3610610" h="862964">
                <a:moveTo>
                  <a:pt x="0" y="862584"/>
                </a:moveTo>
                <a:lnTo>
                  <a:pt x="3610355" y="862584"/>
                </a:lnTo>
                <a:lnTo>
                  <a:pt x="3610355" y="0"/>
                </a:lnTo>
                <a:lnTo>
                  <a:pt x="0" y="0"/>
                </a:lnTo>
                <a:lnTo>
                  <a:pt x="0" y="862584"/>
                </a:lnTo>
                <a:close/>
              </a:path>
            </a:pathLst>
          </a:custGeom>
          <a:ln w="6350">
            <a:solidFill>
              <a:srgbClr val="DFE2E2"/>
            </a:solidFill>
          </a:ln>
        </p:spPr>
        <p:txBody>
          <a:bodyPr wrap="square" lIns="0" tIns="0" rIns="0" bIns="0" rtlCol="0"/>
          <a:lstStyle/>
          <a:p>
            <a:endParaRPr sz="1799"/>
          </a:p>
        </p:txBody>
      </p:sp>
      <p:sp>
        <p:nvSpPr>
          <p:cNvPr id="39" name="object 39"/>
          <p:cNvSpPr txBox="1"/>
          <p:nvPr/>
        </p:nvSpPr>
        <p:spPr>
          <a:xfrm>
            <a:off x="1203646" y="1534653"/>
            <a:ext cx="2383804" cy="452637"/>
          </a:xfrm>
          <a:prstGeom prst="rect">
            <a:avLst/>
          </a:prstGeom>
        </p:spPr>
        <p:txBody>
          <a:bodyPr vert="horz" wrap="square" lIns="0" tIns="13332" rIns="0" bIns="0" rtlCol="0">
            <a:spAutoFit/>
          </a:bodyPr>
          <a:lstStyle/>
          <a:p>
            <a:pPr marR="5078">
              <a:spcBef>
                <a:spcPts val="105"/>
              </a:spcBef>
            </a:pPr>
            <a:r>
              <a:rPr sz="1400" spc="-10" dirty="0">
                <a:latin typeface="Arial"/>
                <a:cs typeface="Arial"/>
              </a:rPr>
              <a:t>Drag-and-drop</a:t>
            </a:r>
            <a:r>
              <a:rPr sz="1400" spc="-90" dirty="0">
                <a:latin typeface="Arial"/>
                <a:cs typeface="Arial"/>
              </a:rPr>
              <a:t> </a:t>
            </a:r>
            <a:r>
              <a:rPr sz="1400" dirty="0">
                <a:latin typeface="Arial"/>
                <a:cs typeface="Arial"/>
              </a:rPr>
              <a:t>AI</a:t>
            </a:r>
            <a:r>
              <a:rPr sz="1400" spc="55" dirty="0">
                <a:latin typeface="Arial"/>
                <a:cs typeface="Arial"/>
              </a:rPr>
              <a:t> </a:t>
            </a:r>
            <a:r>
              <a:rPr sz="1400" spc="-10" dirty="0">
                <a:latin typeface="Arial"/>
                <a:cs typeface="Arial"/>
              </a:rPr>
              <a:t>activity, </a:t>
            </a:r>
            <a:r>
              <a:rPr sz="1400" dirty="0">
                <a:latin typeface="Arial"/>
                <a:cs typeface="Arial"/>
              </a:rPr>
              <a:t>available</a:t>
            </a:r>
            <a:r>
              <a:rPr sz="1400" spc="-20" dirty="0">
                <a:latin typeface="Arial"/>
                <a:cs typeface="Arial"/>
              </a:rPr>
              <a:t> </a:t>
            </a:r>
            <a:r>
              <a:rPr sz="1400" dirty="0">
                <a:latin typeface="Arial"/>
                <a:cs typeface="Arial"/>
              </a:rPr>
              <a:t>for</a:t>
            </a:r>
            <a:r>
              <a:rPr sz="1400" spc="-45" dirty="0">
                <a:latin typeface="Arial"/>
                <a:cs typeface="Arial"/>
              </a:rPr>
              <a:t> </a:t>
            </a:r>
            <a:r>
              <a:rPr sz="1400" dirty="0">
                <a:latin typeface="Arial"/>
                <a:cs typeface="Arial"/>
              </a:rPr>
              <a:t>use</a:t>
            </a:r>
            <a:r>
              <a:rPr sz="1400" spc="-30" dirty="0">
                <a:latin typeface="Arial"/>
                <a:cs typeface="Arial"/>
              </a:rPr>
              <a:t> </a:t>
            </a:r>
            <a:r>
              <a:rPr sz="1400" dirty="0">
                <a:latin typeface="Arial"/>
                <a:cs typeface="Arial"/>
              </a:rPr>
              <a:t>by</a:t>
            </a:r>
            <a:r>
              <a:rPr sz="1400" spc="-25" dirty="0">
                <a:latin typeface="Arial"/>
                <a:cs typeface="Arial"/>
              </a:rPr>
              <a:t> </a:t>
            </a:r>
            <a:r>
              <a:rPr sz="1400" dirty="0">
                <a:latin typeface="Arial"/>
                <a:cs typeface="Arial"/>
              </a:rPr>
              <a:t>all</a:t>
            </a:r>
            <a:r>
              <a:rPr sz="1400" spc="-10" dirty="0">
                <a:latin typeface="Arial"/>
                <a:cs typeface="Arial"/>
              </a:rPr>
              <a:t> Robots</a:t>
            </a:r>
            <a:endParaRPr sz="1400">
              <a:latin typeface="Arial"/>
              <a:cs typeface="Arial"/>
            </a:endParaRPr>
          </a:p>
        </p:txBody>
      </p:sp>
      <p:sp>
        <p:nvSpPr>
          <p:cNvPr id="40" name="object 40"/>
          <p:cNvSpPr/>
          <p:nvPr/>
        </p:nvSpPr>
        <p:spPr>
          <a:xfrm>
            <a:off x="4499198" y="1565632"/>
            <a:ext cx="403755" cy="402485"/>
          </a:xfrm>
          <a:custGeom>
            <a:avLst/>
            <a:gdLst/>
            <a:ahLst/>
            <a:cxnLst/>
            <a:rect l="l" t="t" r="r" b="b"/>
            <a:pathLst>
              <a:path w="403860" h="402589">
                <a:moveTo>
                  <a:pt x="201929" y="0"/>
                </a:moveTo>
                <a:lnTo>
                  <a:pt x="155634" y="5311"/>
                </a:lnTo>
                <a:lnTo>
                  <a:pt x="113133" y="20442"/>
                </a:lnTo>
                <a:lnTo>
                  <a:pt x="75640" y="44187"/>
                </a:lnTo>
                <a:lnTo>
                  <a:pt x="44367" y="75338"/>
                </a:lnTo>
                <a:lnTo>
                  <a:pt x="20527" y="112689"/>
                </a:lnTo>
                <a:lnTo>
                  <a:pt x="5334" y="155034"/>
                </a:lnTo>
                <a:lnTo>
                  <a:pt x="0" y="201167"/>
                </a:lnTo>
                <a:lnTo>
                  <a:pt x="5333" y="247301"/>
                </a:lnTo>
                <a:lnTo>
                  <a:pt x="20527" y="289646"/>
                </a:lnTo>
                <a:lnTo>
                  <a:pt x="44367" y="326997"/>
                </a:lnTo>
                <a:lnTo>
                  <a:pt x="75640" y="358148"/>
                </a:lnTo>
                <a:lnTo>
                  <a:pt x="113133" y="381893"/>
                </a:lnTo>
                <a:lnTo>
                  <a:pt x="155634" y="397024"/>
                </a:lnTo>
                <a:lnTo>
                  <a:pt x="201929" y="402336"/>
                </a:lnTo>
                <a:lnTo>
                  <a:pt x="248225" y="397024"/>
                </a:lnTo>
                <a:lnTo>
                  <a:pt x="290726" y="381893"/>
                </a:lnTo>
                <a:lnTo>
                  <a:pt x="328219" y="358148"/>
                </a:lnTo>
                <a:lnTo>
                  <a:pt x="359492" y="326997"/>
                </a:lnTo>
                <a:lnTo>
                  <a:pt x="383332" y="289646"/>
                </a:lnTo>
                <a:lnTo>
                  <a:pt x="398525" y="247301"/>
                </a:lnTo>
                <a:lnTo>
                  <a:pt x="403860" y="201167"/>
                </a:lnTo>
                <a:lnTo>
                  <a:pt x="398525" y="155034"/>
                </a:lnTo>
                <a:lnTo>
                  <a:pt x="383332" y="112689"/>
                </a:lnTo>
                <a:lnTo>
                  <a:pt x="359492" y="75338"/>
                </a:lnTo>
                <a:lnTo>
                  <a:pt x="328219" y="44187"/>
                </a:lnTo>
                <a:lnTo>
                  <a:pt x="290726" y="20442"/>
                </a:lnTo>
                <a:lnTo>
                  <a:pt x="248225" y="5311"/>
                </a:lnTo>
                <a:lnTo>
                  <a:pt x="201929" y="0"/>
                </a:lnTo>
                <a:close/>
              </a:path>
            </a:pathLst>
          </a:custGeom>
          <a:solidFill>
            <a:srgbClr val="F94616"/>
          </a:solidFill>
        </p:spPr>
        <p:txBody>
          <a:bodyPr wrap="square" lIns="0" tIns="0" rIns="0" bIns="0" rtlCol="0"/>
          <a:lstStyle/>
          <a:p>
            <a:endParaRPr sz="1799"/>
          </a:p>
        </p:txBody>
      </p:sp>
      <p:sp>
        <p:nvSpPr>
          <p:cNvPr id="41" name="object 41"/>
          <p:cNvSpPr txBox="1"/>
          <p:nvPr/>
        </p:nvSpPr>
        <p:spPr>
          <a:xfrm>
            <a:off x="4650924" y="1641305"/>
            <a:ext cx="112366" cy="228849"/>
          </a:xfrm>
          <a:prstGeom prst="rect">
            <a:avLst/>
          </a:prstGeom>
        </p:spPr>
        <p:txBody>
          <a:bodyPr vert="horz" wrap="square" lIns="0" tIns="13332" rIns="0" bIns="0" rtlCol="0">
            <a:spAutoFit/>
          </a:bodyPr>
          <a:lstStyle/>
          <a:p>
            <a:pPr>
              <a:spcBef>
                <a:spcPts val="105"/>
              </a:spcBef>
            </a:pPr>
            <a:r>
              <a:rPr sz="1400" b="1" dirty="0">
                <a:solidFill>
                  <a:srgbClr val="FFFFFF"/>
                </a:solidFill>
                <a:latin typeface="Arial"/>
                <a:cs typeface="Arial"/>
              </a:rPr>
              <a:t>2</a:t>
            </a:r>
            <a:endParaRPr sz="1400">
              <a:latin typeface="Arial"/>
              <a:cs typeface="Arial"/>
            </a:endParaRPr>
          </a:p>
        </p:txBody>
      </p:sp>
      <p:sp>
        <p:nvSpPr>
          <p:cNvPr id="42" name="object 42"/>
          <p:cNvSpPr/>
          <p:nvPr/>
        </p:nvSpPr>
        <p:spPr>
          <a:xfrm>
            <a:off x="4285894" y="1335570"/>
            <a:ext cx="3609670" cy="862740"/>
          </a:xfrm>
          <a:custGeom>
            <a:avLst/>
            <a:gdLst/>
            <a:ahLst/>
            <a:cxnLst/>
            <a:rect l="l" t="t" r="r" b="b"/>
            <a:pathLst>
              <a:path w="3610609" h="862964">
                <a:moveTo>
                  <a:pt x="0" y="862584"/>
                </a:moveTo>
                <a:lnTo>
                  <a:pt x="3610355" y="862584"/>
                </a:lnTo>
                <a:lnTo>
                  <a:pt x="3610355" y="0"/>
                </a:lnTo>
                <a:lnTo>
                  <a:pt x="0" y="0"/>
                </a:lnTo>
                <a:lnTo>
                  <a:pt x="0" y="862584"/>
                </a:lnTo>
                <a:close/>
              </a:path>
            </a:pathLst>
          </a:custGeom>
          <a:ln w="6349">
            <a:solidFill>
              <a:srgbClr val="DFE2E2"/>
            </a:solidFill>
          </a:ln>
        </p:spPr>
        <p:txBody>
          <a:bodyPr wrap="square" lIns="0" tIns="0" rIns="0" bIns="0" rtlCol="0"/>
          <a:lstStyle/>
          <a:p>
            <a:endParaRPr sz="1799"/>
          </a:p>
        </p:txBody>
      </p:sp>
      <p:sp>
        <p:nvSpPr>
          <p:cNvPr id="43" name="object 43"/>
          <p:cNvSpPr txBox="1"/>
          <p:nvPr/>
        </p:nvSpPr>
        <p:spPr>
          <a:xfrm>
            <a:off x="5109529" y="1534653"/>
            <a:ext cx="1964813" cy="452637"/>
          </a:xfrm>
          <a:prstGeom prst="rect">
            <a:avLst/>
          </a:prstGeom>
        </p:spPr>
        <p:txBody>
          <a:bodyPr vert="horz" wrap="square" lIns="0" tIns="13332" rIns="0" bIns="0" rtlCol="0">
            <a:spAutoFit/>
          </a:bodyPr>
          <a:lstStyle/>
          <a:p>
            <a:pPr marR="5078">
              <a:spcBef>
                <a:spcPts val="105"/>
              </a:spcBef>
            </a:pPr>
            <a:r>
              <a:rPr sz="1400" dirty="0">
                <a:latin typeface="Arial"/>
                <a:cs typeface="Arial"/>
              </a:rPr>
              <a:t>Build</a:t>
            </a:r>
            <a:r>
              <a:rPr sz="1400" spc="-20" dirty="0">
                <a:latin typeface="Arial"/>
                <a:cs typeface="Arial"/>
              </a:rPr>
              <a:t> </a:t>
            </a:r>
            <a:r>
              <a:rPr sz="1400" dirty="0">
                <a:latin typeface="Arial"/>
                <a:cs typeface="Arial"/>
              </a:rPr>
              <a:t>tests</a:t>
            </a:r>
            <a:r>
              <a:rPr sz="1400" spc="-40" dirty="0">
                <a:latin typeface="Arial"/>
                <a:cs typeface="Arial"/>
              </a:rPr>
              <a:t> </a:t>
            </a:r>
            <a:r>
              <a:rPr sz="1400" dirty="0">
                <a:latin typeface="Arial"/>
                <a:cs typeface="Arial"/>
              </a:rPr>
              <a:t>that</a:t>
            </a:r>
            <a:r>
              <a:rPr sz="1400" spc="-35" dirty="0">
                <a:latin typeface="Arial"/>
                <a:cs typeface="Arial"/>
              </a:rPr>
              <a:t> </a:t>
            </a:r>
            <a:r>
              <a:rPr sz="1400" dirty="0">
                <a:latin typeface="Arial"/>
                <a:cs typeface="Arial"/>
              </a:rPr>
              <a:t>can</a:t>
            </a:r>
            <a:r>
              <a:rPr sz="1400" spc="-25" dirty="0">
                <a:latin typeface="Arial"/>
                <a:cs typeface="Arial"/>
              </a:rPr>
              <a:t> see </a:t>
            </a:r>
            <a:r>
              <a:rPr sz="1400" dirty="0">
                <a:latin typeface="Arial"/>
                <a:cs typeface="Arial"/>
              </a:rPr>
              <a:t>every</a:t>
            </a:r>
            <a:r>
              <a:rPr sz="1400" spc="-35" dirty="0">
                <a:latin typeface="Arial"/>
                <a:cs typeface="Arial"/>
              </a:rPr>
              <a:t> </a:t>
            </a:r>
            <a:r>
              <a:rPr sz="1400" spc="-10" dirty="0">
                <a:latin typeface="Arial"/>
                <a:cs typeface="Arial"/>
              </a:rPr>
              <a:t>on-</a:t>
            </a:r>
            <a:r>
              <a:rPr sz="1400" dirty="0">
                <a:latin typeface="Arial"/>
                <a:cs typeface="Arial"/>
              </a:rPr>
              <a:t>screen</a:t>
            </a:r>
            <a:r>
              <a:rPr sz="1400" spc="-60" dirty="0">
                <a:latin typeface="Arial"/>
                <a:cs typeface="Arial"/>
              </a:rPr>
              <a:t> </a:t>
            </a:r>
            <a:r>
              <a:rPr sz="1400" spc="-10" dirty="0">
                <a:latin typeface="Arial"/>
                <a:cs typeface="Arial"/>
              </a:rPr>
              <a:t>element</a:t>
            </a:r>
            <a:endParaRPr sz="1400">
              <a:latin typeface="Arial"/>
              <a:cs typeface="Arial"/>
            </a:endParaRPr>
          </a:p>
        </p:txBody>
      </p:sp>
      <p:sp>
        <p:nvSpPr>
          <p:cNvPr id="44" name="object 44"/>
          <p:cNvSpPr/>
          <p:nvPr/>
        </p:nvSpPr>
        <p:spPr>
          <a:xfrm>
            <a:off x="8405717" y="1565632"/>
            <a:ext cx="402485" cy="402485"/>
          </a:xfrm>
          <a:custGeom>
            <a:avLst/>
            <a:gdLst/>
            <a:ahLst/>
            <a:cxnLst/>
            <a:rect l="l" t="t" r="r" b="b"/>
            <a:pathLst>
              <a:path w="402590" h="402589">
                <a:moveTo>
                  <a:pt x="201168" y="0"/>
                </a:moveTo>
                <a:lnTo>
                  <a:pt x="155034" y="5311"/>
                </a:lnTo>
                <a:lnTo>
                  <a:pt x="112689" y="20442"/>
                </a:lnTo>
                <a:lnTo>
                  <a:pt x="75338" y="44187"/>
                </a:lnTo>
                <a:lnTo>
                  <a:pt x="44187" y="75338"/>
                </a:lnTo>
                <a:lnTo>
                  <a:pt x="20442" y="112689"/>
                </a:lnTo>
                <a:lnTo>
                  <a:pt x="5311" y="155034"/>
                </a:lnTo>
                <a:lnTo>
                  <a:pt x="0" y="201167"/>
                </a:lnTo>
                <a:lnTo>
                  <a:pt x="5311" y="247301"/>
                </a:lnTo>
                <a:lnTo>
                  <a:pt x="20442" y="289646"/>
                </a:lnTo>
                <a:lnTo>
                  <a:pt x="44187" y="326997"/>
                </a:lnTo>
                <a:lnTo>
                  <a:pt x="75338" y="358148"/>
                </a:lnTo>
                <a:lnTo>
                  <a:pt x="112689" y="381893"/>
                </a:lnTo>
                <a:lnTo>
                  <a:pt x="155034" y="397024"/>
                </a:lnTo>
                <a:lnTo>
                  <a:pt x="201168" y="402336"/>
                </a:lnTo>
                <a:lnTo>
                  <a:pt x="247301" y="397024"/>
                </a:lnTo>
                <a:lnTo>
                  <a:pt x="289646" y="381893"/>
                </a:lnTo>
                <a:lnTo>
                  <a:pt x="326997" y="358148"/>
                </a:lnTo>
                <a:lnTo>
                  <a:pt x="358148" y="326997"/>
                </a:lnTo>
                <a:lnTo>
                  <a:pt x="381893" y="289646"/>
                </a:lnTo>
                <a:lnTo>
                  <a:pt x="397024" y="247301"/>
                </a:lnTo>
                <a:lnTo>
                  <a:pt x="402336" y="201167"/>
                </a:lnTo>
                <a:lnTo>
                  <a:pt x="397024" y="155034"/>
                </a:lnTo>
                <a:lnTo>
                  <a:pt x="381893" y="112689"/>
                </a:lnTo>
                <a:lnTo>
                  <a:pt x="358148" y="75338"/>
                </a:lnTo>
                <a:lnTo>
                  <a:pt x="326997" y="44187"/>
                </a:lnTo>
                <a:lnTo>
                  <a:pt x="289646" y="20442"/>
                </a:lnTo>
                <a:lnTo>
                  <a:pt x="247301" y="5311"/>
                </a:lnTo>
                <a:lnTo>
                  <a:pt x="201168" y="0"/>
                </a:lnTo>
                <a:close/>
              </a:path>
            </a:pathLst>
          </a:custGeom>
          <a:solidFill>
            <a:srgbClr val="F94616"/>
          </a:solidFill>
        </p:spPr>
        <p:txBody>
          <a:bodyPr wrap="square" lIns="0" tIns="0" rIns="0" bIns="0" rtlCol="0"/>
          <a:lstStyle/>
          <a:p>
            <a:endParaRPr sz="1799"/>
          </a:p>
        </p:txBody>
      </p:sp>
      <p:sp>
        <p:nvSpPr>
          <p:cNvPr id="45" name="object 45"/>
          <p:cNvSpPr txBox="1"/>
          <p:nvPr/>
        </p:nvSpPr>
        <p:spPr>
          <a:xfrm>
            <a:off x="8556809" y="1641305"/>
            <a:ext cx="112366" cy="228849"/>
          </a:xfrm>
          <a:prstGeom prst="rect">
            <a:avLst/>
          </a:prstGeom>
        </p:spPr>
        <p:txBody>
          <a:bodyPr vert="horz" wrap="square" lIns="0" tIns="13332" rIns="0" bIns="0" rtlCol="0">
            <a:spAutoFit/>
          </a:bodyPr>
          <a:lstStyle/>
          <a:p>
            <a:pPr>
              <a:spcBef>
                <a:spcPts val="105"/>
              </a:spcBef>
            </a:pPr>
            <a:r>
              <a:rPr sz="1400" b="1" dirty="0">
                <a:solidFill>
                  <a:srgbClr val="FFFFFF"/>
                </a:solidFill>
                <a:latin typeface="Arial"/>
                <a:cs typeface="Arial"/>
              </a:rPr>
              <a:t>3</a:t>
            </a:r>
            <a:endParaRPr sz="1400">
              <a:latin typeface="Arial"/>
              <a:cs typeface="Arial"/>
            </a:endParaRPr>
          </a:p>
        </p:txBody>
      </p:sp>
      <p:sp>
        <p:nvSpPr>
          <p:cNvPr id="46" name="object 46"/>
          <p:cNvSpPr/>
          <p:nvPr/>
        </p:nvSpPr>
        <p:spPr>
          <a:xfrm>
            <a:off x="8190889" y="1335570"/>
            <a:ext cx="3609670" cy="862740"/>
          </a:xfrm>
          <a:custGeom>
            <a:avLst/>
            <a:gdLst/>
            <a:ahLst/>
            <a:cxnLst/>
            <a:rect l="l" t="t" r="r" b="b"/>
            <a:pathLst>
              <a:path w="3610609" h="862964">
                <a:moveTo>
                  <a:pt x="0" y="862584"/>
                </a:moveTo>
                <a:lnTo>
                  <a:pt x="3610355" y="862584"/>
                </a:lnTo>
                <a:lnTo>
                  <a:pt x="3610355" y="0"/>
                </a:lnTo>
                <a:lnTo>
                  <a:pt x="0" y="0"/>
                </a:lnTo>
                <a:lnTo>
                  <a:pt x="0" y="862584"/>
                </a:lnTo>
                <a:close/>
              </a:path>
            </a:pathLst>
          </a:custGeom>
          <a:ln w="6350">
            <a:solidFill>
              <a:srgbClr val="DFE2E2"/>
            </a:solidFill>
          </a:ln>
        </p:spPr>
        <p:txBody>
          <a:bodyPr wrap="square" lIns="0" tIns="0" rIns="0" bIns="0" rtlCol="0"/>
          <a:lstStyle/>
          <a:p>
            <a:endParaRPr sz="1799"/>
          </a:p>
        </p:txBody>
      </p:sp>
      <p:sp>
        <p:nvSpPr>
          <p:cNvPr id="47" name="object 47"/>
          <p:cNvSpPr txBox="1"/>
          <p:nvPr/>
        </p:nvSpPr>
        <p:spPr>
          <a:xfrm>
            <a:off x="9015413" y="1534653"/>
            <a:ext cx="2386343" cy="452637"/>
          </a:xfrm>
          <a:prstGeom prst="rect">
            <a:avLst/>
          </a:prstGeom>
        </p:spPr>
        <p:txBody>
          <a:bodyPr vert="horz" wrap="square" lIns="0" tIns="13332" rIns="0" bIns="0" rtlCol="0">
            <a:spAutoFit/>
          </a:bodyPr>
          <a:lstStyle/>
          <a:p>
            <a:pPr>
              <a:spcBef>
                <a:spcPts val="105"/>
              </a:spcBef>
            </a:pPr>
            <a:r>
              <a:rPr sz="1400" dirty="0">
                <a:latin typeface="Arial"/>
                <a:cs typeface="Arial"/>
              </a:rPr>
              <a:t>Start</a:t>
            </a:r>
            <a:r>
              <a:rPr sz="1400" spc="-60" dirty="0">
                <a:latin typeface="Arial"/>
                <a:cs typeface="Arial"/>
              </a:rPr>
              <a:t> </a:t>
            </a:r>
            <a:r>
              <a:rPr sz="1400" dirty="0">
                <a:latin typeface="Arial"/>
                <a:cs typeface="Arial"/>
              </a:rPr>
              <a:t>automating</a:t>
            </a:r>
            <a:r>
              <a:rPr sz="1400" spc="-75" dirty="0">
                <a:latin typeface="Arial"/>
                <a:cs typeface="Arial"/>
              </a:rPr>
              <a:t> </a:t>
            </a:r>
            <a:r>
              <a:rPr sz="1400" spc="-20" dirty="0">
                <a:latin typeface="Arial"/>
                <a:cs typeface="Arial"/>
              </a:rPr>
              <a:t>VDIs,</a:t>
            </a:r>
            <a:endParaRPr sz="1400">
              <a:latin typeface="Arial"/>
              <a:cs typeface="Arial"/>
            </a:endParaRPr>
          </a:p>
          <a:p>
            <a:pPr>
              <a:lnSpc>
                <a:spcPct val="100000"/>
              </a:lnSpc>
            </a:pPr>
            <a:r>
              <a:rPr sz="1400" dirty="0">
                <a:latin typeface="Arial"/>
                <a:cs typeface="Arial"/>
              </a:rPr>
              <a:t>Web</a:t>
            </a:r>
            <a:r>
              <a:rPr sz="1400" spc="-45" dirty="0">
                <a:latin typeface="Arial"/>
                <a:cs typeface="Arial"/>
              </a:rPr>
              <a:t> </a:t>
            </a:r>
            <a:r>
              <a:rPr sz="1400" dirty="0">
                <a:latin typeface="Arial"/>
                <a:cs typeface="Arial"/>
              </a:rPr>
              <a:t>apps</a:t>
            </a:r>
            <a:r>
              <a:rPr sz="1400" spc="-45" dirty="0">
                <a:latin typeface="Arial"/>
                <a:cs typeface="Arial"/>
              </a:rPr>
              <a:t> </a:t>
            </a:r>
            <a:r>
              <a:rPr sz="1400" dirty="0">
                <a:latin typeface="Arial"/>
                <a:cs typeface="Arial"/>
              </a:rPr>
              <a:t>and</a:t>
            </a:r>
            <a:r>
              <a:rPr sz="1400" spc="-35" dirty="0">
                <a:latin typeface="Arial"/>
                <a:cs typeface="Arial"/>
              </a:rPr>
              <a:t> </a:t>
            </a:r>
            <a:r>
              <a:rPr sz="1400" dirty="0">
                <a:latin typeface="Arial"/>
                <a:cs typeface="Arial"/>
              </a:rPr>
              <a:t>other</a:t>
            </a:r>
            <a:r>
              <a:rPr sz="1400" spc="-40" dirty="0">
                <a:latin typeface="Arial"/>
                <a:cs typeface="Arial"/>
              </a:rPr>
              <a:t> </a:t>
            </a:r>
            <a:r>
              <a:rPr sz="1400" spc="-10" dirty="0">
                <a:latin typeface="Arial"/>
                <a:cs typeface="Arial"/>
              </a:rPr>
              <a:t>platforms</a:t>
            </a:r>
            <a:endParaRPr sz="1400">
              <a:latin typeface="Arial"/>
              <a:cs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0336" y="2737412"/>
            <a:ext cx="5829052" cy="787830"/>
          </a:xfrm>
          <a:prstGeom prst="rect">
            <a:avLst/>
          </a:prstGeom>
        </p:spPr>
        <p:txBody>
          <a:bodyPr vert="horz" wrap="square" lIns="0" tIns="13332" rIns="0" bIns="0" rtlCol="0" anchor="t">
            <a:spAutoFit/>
          </a:bodyPr>
          <a:lstStyle/>
          <a:p>
            <a:pPr marL="12696">
              <a:lnSpc>
                <a:spcPct val="100000"/>
              </a:lnSpc>
              <a:spcBef>
                <a:spcPts val="105"/>
              </a:spcBef>
            </a:pPr>
            <a:r>
              <a:rPr spc="-85" dirty="0"/>
              <a:t>UiPath</a:t>
            </a:r>
            <a:r>
              <a:rPr spc="-240" dirty="0"/>
              <a:t> </a:t>
            </a:r>
            <a:r>
              <a:rPr spc="-90" dirty="0"/>
              <a:t>Orchestrator</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694923" y="6459243"/>
            <a:ext cx="123157" cy="119874"/>
          </a:xfrm>
          <a:prstGeom prst="rect">
            <a:avLst/>
          </a:prstGeom>
        </p:spPr>
        <p:txBody>
          <a:bodyPr vert="horz" wrap="square" lIns="0" tIns="12062" rIns="0" bIns="0" rtlCol="0">
            <a:spAutoFit/>
          </a:bodyPr>
          <a:lstStyle/>
          <a:p>
            <a:pPr marL="12696">
              <a:spcBef>
                <a:spcPts val="95"/>
              </a:spcBef>
            </a:pPr>
            <a:r>
              <a:rPr sz="700" b="1" spc="-25" dirty="0">
                <a:latin typeface="Arial"/>
                <a:cs typeface="Arial"/>
              </a:rPr>
              <a:t>21</a:t>
            </a:r>
            <a:endParaRPr sz="700">
              <a:latin typeface="Arial"/>
              <a:cs typeface="Arial"/>
            </a:endParaRPr>
          </a:p>
        </p:txBody>
      </p:sp>
      <p:sp>
        <p:nvSpPr>
          <p:cNvPr id="3" name="object 3"/>
          <p:cNvSpPr/>
          <p:nvPr/>
        </p:nvSpPr>
        <p:spPr>
          <a:xfrm>
            <a:off x="-1" y="6811398"/>
            <a:ext cx="12186286" cy="45708"/>
          </a:xfrm>
          <a:custGeom>
            <a:avLst/>
            <a:gdLst/>
            <a:ahLst/>
            <a:cxnLst/>
            <a:rect l="l" t="t" r="r" b="b"/>
            <a:pathLst>
              <a:path w="12189460" h="45720">
                <a:moveTo>
                  <a:pt x="12188952" y="0"/>
                </a:moveTo>
                <a:lnTo>
                  <a:pt x="0" y="0"/>
                </a:lnTo>
                <a:lnTo>
                  <a:pt x="0" y="45719"/>
                </a:lnTo>
                <a:lnTo>
                  <a:pt x="12188952" y="45719"/>
                </a:lnTo>
                <a:lnTo>
                  <a:pt x="12188952" y="0"/>
                </a:lnTo>
                <a:close/>
              </a:path>
            </a:pathLst>
          </a:custGeom>
          <a:solidFill>
            <a:srgbClr val="F94616"/>
          </a:solidFill>
        </p:spPr>
        <p:txBody>
          <a:bodyPr wrap="square" lIns="0" tIns="0" rIns="0" bIns="0" rtlCol="0"/>
          <a:lstStyle/>
          <a:p>
            <a:endParaRPr sz="1799"/>
          </a:p>
        </p:txBody>
      </p:sp>
      <p:pic>
        <p:nvPicPr>
          <p:cNvPr id="4" name="object 4"/>
          <p:cNvPicPr/>
          <p:nvPr/>
        </p:nvPicPr>
        <p:blipFill>
          <a:blip r:embed="rId2" cstate="print"/>
          <a:stretch>
            <a:fillRect/>
          </a:stretch>
        </p:blipFill>
        <p:spPr>
          <a:xfrm>
            <a:off x="10348311" y="349797"/>
            <a:ext cx="1418475" cy="326051"/>
          </a:xfrm>
          <a:prstGeom prst="rect">
            <a:avLst/>
          </a:prstGeom>
        </p:spPr>
      </p:pic>
      <p:grpSp>
        <p:nvGrpSpPr>
          <p:cNvPr id="5" name="object 5"/>
          <p:cNvGrpSpPr/>
          <p:nvPr/>
        </p:nvGrpSpPr>
        <p:grpSpPr>
          <a:xfrm>
            <a:off x="9328767" y="505967"/>
            <a:ext cx="549132" cy="531357"/>
            <a:chOff x="9331197" y="505205"/>
            <a:chExt cx="549275" cy="531495"/>
          </a:xfrm>
        </p:grpSpPr>
        <p:sp>
          <p:nvSpPr>
            <p:cNvPr id="6" name="object 6"/>
            <p:cNvSpPr/>
            <p:nvPr/>
          </p:nvSpPr>
          <p:spPr>
            <a:xfrm>
              <a:off x="9348215" y="515111"/>
              <a:ext cx="520065" cy="521334"/>
            </a:xfrm>
            <a:custGeom>
              <a:avLst/>
              <a:gdLst/>
              <a:ahLst/>
              <a:cxnLst/>
              <a:rect l="l" t="t" r="r" b="b"/>
              <a:pathLst>
                <a:path w="520065" h="521334">
                  <a:moveTo>
                    <a:pt x="259841" y="0"/>
                  </a:moveTo>
                  <a:lnTo>
                    <a:pt x="213134" y="4199"/>
                  </a:lnTo>
                  <a:lnTo>
                    <a:pt x="169173" y="16308"/>
                  </a:lnTo>
                  <a:lnTo>
                    <a:pt x="128693" y="35588"/>
                  </a:lnTo>
                  <a:lnTo>
                    <a:pt x="92427" y="61302"/>
                  </a:lnTo>
                  <a:lnTo>
                    <a:pt x="61110" y="92715"/>
                  </a:lnTo>
                  <a:lnTo>
                    <a:pt x="35475" y="129088"/>
                  </a:lnTo>
                  <a:lnTo>
                    <a:pt x="16255" y="169685"/>
                  </a:lnTo>
                  <a:lnTo>
                    <a:pt x="4186" y="213769"/>
                  </a:lnTo>
                  <a:lnTo>
                    <a:pt x="0" y="260603"/>
                  </a:lnTo>
                  <a:lnTo>
                    <a:pt x="4186" y="307438"/>
                  </a:lnTo>
                  <a:lnTo>
                    <a:pt x="16256" y="351522"/>
                  </a:lnTo>
                  <a:lnTo>
                    <a:pt x="35475" y="392119"/>
                  </a:lnTo>
                  <a:lnTo>
                    <a:pt x="61110" y="428492"/>
                  </a:lnTo>
                  <a:lnTo>
                    <a:pt x="92427" y="459905"/>
                  </a:lnTo>
                  <a:lnTo>
                    <a:pt x="128693" y="485619"/>
                  </a:lnTo>
                  <a:lnTo>
                    <a:pt x="169173" y="504899"/>
                  </a:lnTo>
                  <a:lnTo>
                    <a:pt x="213134" y="517008"/>
                  </a:lnTo>
                  <a:lnTo>
                    <a:pt x="259841" y="521208"/>
                  </a:lnTo>
                  <a:lnTo>
                    <a:pt x="306549" y="517008"/>
                  </a:lnTo>
                  <a:lnTo>
                    <a:pt x="350510" y="504899"/>
                  </a:lnTo>
                  <a:lnTo>
                    <a:pt x="390990" y="485619"/>
                  </a:lnTo>
                  <a:lnTo>
                    <a:pt x="427256" y="459905"/>
                  </a:lnTo>
                  <a:lnTo>
                    <a:pt x="458573" y="428492"/>
                  </a:lnTo>
                  <a:lnTo>
                    <a:pt x="484208" y="392119"/>
                  </a:lnTo>
                  <a:lnTo>
                    <a:pt x="503427" y="351522"/>
                  </a:lnTo>
                  <a:lnTo>
                    <a:pt x="515497" y="307438"/>
                  </a:lnTo>
                  <a:lnTo>
                    <a:pt x="519683" y="260603"/>
                  </a:lnTo>
                  <a:lnTo>
                    <a:pt x="515497" y="213769"/>
                  </a:lnTo>
                  <a:lnTo>
                    <a:pt x="503427" y="169685"/>
                  </a:lnTo>
                  <a:lnTo>
                    <a:pt x="484208" y="129088"/>
                  </a:lnTo>
                  <a:lnTo>
                    <a:pt x="458573" y="92715"/>
                  </a:lnTo>
                  <a:lnTo>
                    <a:pt x="427256" y="61302"/>
                  </a:lnTo>
                  <a:lnTo>
                    <a:pt x="390990" y="35588"/>
                  </a:lnTo>
                  <a:lnTo>
                    <a:pt x="350510" y="16308"/>
                  </a:lnTo>
                  <a:lnTo>
                    <a:pt x="306549" y="4199"/>
                  </a:lnTo>
                  <a:lnTo>
                    <a:pt x="259841" y="0"/>
                  </a:lnTo>
                  <a:close/>
                </a:path>
              </a:pathLst>
            </a:custGeom>
            <a:solidFill>
              <a:srgbClr val="D9D9D9">
                <a:alpha val="50195"/>
              </a:srgbClr>
            </a:solidFill>
          </p:spPr>
          <p:txBody>
            <a:bodyPr wrap="square" lIns="0" tIns="0" rIns="0" bIns="0" rtlCol="0"/>
            <a:lstStyle/>
            <a:p>
              <a:endParaRPr sz="1799"/>
            </a:p>
          </p:txBody>
        </p:sp>
        <p:sp>
          <p:nvSpPr>
            <p:cNvPr id="7" name="object 7"/>
            <p:cNvSpPr/>
            <p:nvPr/>
          </p:nvSpPr>
          <p:spPr>
            <a:xfrm>
              <a:off x="9331198" y="505205"/>
              <a:ext cx="549275" cy="288925"/>
            </a:xfrm>
            <a:custGeom>
              <a:avLst/>
              <a:gdLst/>
              <a:ahLst/>
              <a:cxnLst/>
              <a:rect l="l" t="t" r="r" b="b"/>
              <a:pathLst>
                <a:path w="549275" h="288925">
                  <a:moveTo>
                    <a:pt x="28829" y="259842"/>
                  </a:moveTo>
                  <a:lnTo>
                    <a:pt x="0" y="259842"/>
                  </a:lnTo>
                  <a:lnTo>
                    <a:pt x="0" y="288798"/>
                  </a:lnTo>
                  <a:lnTo>
                    <a:pt x="28829" y="288798"/>
                  </a:lnTo>
                  <a:lnTo>
                    <a:pt x="28829" y="259842"/>
                  </a:lnTo>
                  <a:close/>
                </a:path>
                <a:path w="549275" h="288925">
                  <a:moveTo>
                    <a:pt x="28829" y="0"/>
                  </a:moveTo>
                  <a:lnTo>
                    <a:pt x="0" y="0"/>
                  </a:lnTo>
                  <a:lnTo>
                    <a:pt x="0" y="28956"/>
                  </a:lnTo>
                  <a:lnTo>
                    <a:pt x="28829" y="28956"/>
                  </a:lnTo>
                  <a:lnTo>
                    <a:pt x="28829" y="0"/>
                  </a:lnTo>
                  <a:close/>
                </a:path>
                <a:path w="549275" h="288925">
                  <a:moveTo>
                    <a:pt x="288925" y="259842"/>
                  </a:moveTo>
                  <a:lnTo>
                    <a:pt x="259969" y="259842"/>
                  </a:lnTo>
                  <a:lnTo>
                    <a:pt x="259969" y="288798"/>
                  </a:lnTo>
                  <a:lnTo>
                    <a:pt x="288925" y="288798"/>
                  </a:lnTo>
                  <a:lnTo>
                    <a:pt x="288925" y="259842"/>
                  </a:lnTo>
                  <a:close/>
                </a:path>
                <a:path w="549275" h="288925">
                  <a:moveTo>
                    <a:pt x="288925" y="0"/>
                  </a:moveTo>
                  <a:lnTo>
                    <a:pt x="259969" y="0"/>
                  </a:lnTo>
                  <a:lnTo>
                    <a:pt x="259969" y="28956"/>
                  </a:lnTo>
                  <a:lnTo>
                    <a:pt x="288925" y="28956"/>
                  </a:lnTo>
                  <a:lnTo>
                    <a:pt x="288925" y="0"/>
                  </a:lnTo>
                  <a:close/>
                </a:path>
                <a:path w="549275" h="288925">
                  <a:moveTo>
                    <a:pt x="548894" y="259842"/>
                  </a:moveTo>
                  <a:lnTo>
                    <a:pt x="519938" y="259842"/>
                  </a:lnTo>
                  <a:lnTo>
                    <a:pt x="519938" y="288798"/>
                  </a:lnTo>
                  <a:lnTo>
                    <a:pt x="548894" y="288798"/>
                  </a:lnTo>
                  <a:lnTo>
                    <a:pt x="548894" y="259842"/>
                  </a:lnTo>
                  <a:close/>
                </a:path>
                <a:path w="549275" h="288925">
                  <a:moveTo>
                    <a:pt x="548894" y="0"/>
                  </a:moveTo>
                  <a:lnTo>
                    <a:pt x="519938" y="0"/>
                  </a:lnTo>
                  <a:lnTo>
                    <a:pt x="519938" y="28956"/>
                  </a:lnTo>
                  <a:lnTo>
                    <a:pt x="548894" y="28956"/>
                  </a:lnTo>
                  <a:lnTo>
                    <a:pt x="548894" y="0"/>
                  </a:lnTo>
                  <a:close/>
                </a:path>
              </a:pathLst>
            </a:custGeom>
            <a:solidFill>
              <a:srgbClr val="57585B">
                <a:alpha val="19999"/>
              </a:srgbClr>
            </a:solidFill>
          </p:spPr>
          <p:txBody>
            <a:bodyPr wrap="square" lIns="0" tIns="0" rIns="0" bIns="0" rtlCol="0"/>
            <a:lstStyle/>
            <a:p>
              <a:endParaRPr sz="1799"/>
            </a:p>
          </p:txBody>
        </p:sp>
      </p:grpSp>
      <p:grpSp>
        <p:nvGrpSpPr>
          <p:cNvPr id="8" name="object 8"/>
          <p:cNvGrpSpPr/>
          <p:nvPr/>
        </p:nvGrpSpPr>
        <p:grpSpPr>
          <a:xfrm>
            <a:off x="6988767" y="894"/>
            <a:ext cx="2108921" cy="794178"/>
            <a:chOff x="6990588" y="0"/>
            <a:chExt cx="2109470" cy="794385"/>
          </a:xfrm>
        </p:grpSpPr>
        <p:sp>
          <p:nvSpPr>
            <p:cNvPr id="9" name="object 9"/>
            <p:cNvSpPr/>
            <p:nvPr/>
          </p:nvSpPr>
          <p:spPr>
            <a:xfrm>
              <a:off x="7039356" y="0"/>
              <a:ext cx="2011680" cy="783590"/>
            </a:xfrm>
            <a:custGeom>
              <a:avLst/>
              <a:gdLst/>
              <a:ahLst/>
              <a:cxnLst/>
              <a:rect l="l" t="t" r="r" b="b"/>
              <a:pathLst>
                <a:path w="2011679" h="783590">
                  <a:moveTo>
                    <a:pt x="2011679" y="0"/>
                  </a:moveTo>
                  <a:lnTo>
                    <a:pt x="1456817" y="0"/>
                  </a:lnTo>
                  <a:lnTo>
                    <a:pt x="1438402" y="33781"/>
                  </a:lnTo>
                  <a:lnTo>
                    <a:pt x="1408377" y="73884"/>
                  </a:lnTo>
                  <a:lnTo>
                    <a:pt x="1374713" y="110881"/>
                  </a:lnTo>
                  <a:lnTo>
                    <a:pt x="1337671" y="144510"/>
                  </a:lnTo>
                  <a:lnTo>
                    <a:pt x="1297515" y="174508"/>
                  </a:lnTo>
                  <a:lnTo>
                    <a:pt x="1254505" y="200612"/>
                  </a:lnTo>
                  <a:lnTo>
                    <a:pt x="1208905" y="222559"/>
                  </a:lnTo>
                  <a:lnTo>
                    <a:pt x="1160977" y="240087"/>
                  </a:lnTo>
                  <a:lnTo>
                    <a:pt x="1110981" y="252933"/>
                  </a:lnTo>
                  <a:lnTo>
                    <a:pt x="1059182" y="260833"/>
                  </a:lnTo>
                  <a:lnTo>
                    <a:pt x="1005840" y="263525"/>
                  </a:lnTo>
                  <a:lnTo>
                    <a:pt x="952497" y="260833"/>
                  </a:lnTo>
                  <a:lnTo>
                    <a:pt x="900698" y="252933"/>
                  </a:lnTo>
                  <a:lnTo>
                    <a:pt x="850702" y="240087"/>
                  </a:lnTo>
                  <a:lnTo>
                    <a:pt x="802774" y="222559"/>
                  </a:lnTo>
                  <a:lnTo>
                    <a:pt x="757174" y="200612"/>
                  </a:lnTo>
                  <a:lnTo>
                    <a:pt x="714164" y="174508"/>
                  </a:lnTo>
                  <a:lnTo>
                    <a:pt x="674008" y="144510"/>
                  </a:lnTo>
                  <a:lnTo>
                    <a:pt x="636966" y="110881"/>
                  </a:lnTo>
                  <a:lnTo>
                    <a:pt x="603302" y="73884"/>
                  </a:lnTo>
                  <a:lnTo>
                    <a:pt x="573277" y="33781"/>
                  </a:lnTo>
                  <a:lnTo>
                    <a:pt x="554863" y="0"/>
                  </a:lnTo>
                  <a:lnTo>
                    <a:pt x="0" y="0"/>
                  </a:lnTo>
                  <a:lnTo>
                    <a:pt x="45847" y="147447"/>
                  </a:lnTo>
                  <a:lnTo>
                    <a:pt x="65829" y="191752"/>
                  </a:lnTo>
                  <a:lnTo>
                    <a:pt x="87791" y="234929"/>
                  </a:lnTo>
                  <a:lnTo>
                    <a:pt x="111675" y="276918"/>
                  </a:lnTo>
                  <a:lnTo>
                    <a:pt x="137421" y="317662"/>
                  </a:lnTo>
                  <a:lnTo>
                    <a:pt x="164974" y="357103"/>
                  </a:lnTo>
                  <a:lnTo>
                    <a:pt x="194273" y="395184"/>
                  </a:lnTo>
                  <a:lnTo>
                    <a:pt x="225262" y="431846"/>
                  </a:lnTo>
                  <a:lnTo>
                    <a:pt x="257882" y="467032"/>
                  </a:lnTo>
                  <a:lnTo>
                    <a:pt x="292075" y="500684"/>
                  </a:lnTo>
                  <a:lnTo>
                    <a:pt x="327784" y="532744"/>
                  </a:lnTo>
                  <a:lnTo>
                    <a:pt x="364951" y="563155"/>
                  </a:lnTo>
                  <a:lnTo>
                    <a:pt x="403517" y="591858"/>
                  </a:lnTo>
                  <a:lnTo>
                    <a:pt x="443424" y="618796"/>
                  </a:lnTo>
                  <a:lnTo>
                    <a:pt x="484615" y="643911"/>
                  </a:lnTo>
                  <a:lnTo>
                    <a:pt x="527031" y="667146"/>
                  </a:lnTo>
                  <a:lnTo>
                    <a:pt x="570615" y="688442"/>
                  </a:lnTo>
                  <a:lnTo>
                    <a:pt x="615308" y="707741"/>
                  </a:lnTo>
                  <a:lnTo>
                    <a:pt x="661053" y="724987"/>
                  </a:lnTo>
                  <a:lnTo>
                    <a:pt x="707792" y="740120"/>
                  </a:lnTo>
                  <a:lnTo>
                    <a:pt x="755466" y="753084"/>
                  </a:lnTo>
                  <a:lnTo>
                    <a:pt x="804017" y="763820"/>
                  </a:lnTo>
                  <a:lnTo>
                    <a:pt x="853388" y="772272"/>
                  </a:lnTo>
                  <a:lnTo>
                    <a:pt x="903521" y="778380"/>
                  </a:lnTo>
                  <a:lnTo>
                    <a:pt x="954357" y="782087"/>
                  </a:lnTo>
                  <a:lnTo>
                    <a:pt x="1005840" y="783336"/>
                  </a:lnTo>
                  <a:lnTo>
                    <a:pt x="1057322" y="782087"/>
                  </a:lnTo>
                  <a:lnTo>
                    <a:pt x="1108158" y="778380"/>
                  </a:lnTo>
                  <a:lnTo>
                    <a:pt x="1158291" y="772272"/>
                  </a:lnTo>
                  <a:lnTo>
                    <a:pt x="1207662" y="763820"/>
                  </a:lnTo>
                  <a:lnTo>
                    <a:pt x="1256213" y="753084"/>
                  </a:lnTo>
                  <a:lnTo>
                    <a:pt x="1303887" y="740120"/>
                  </a:lnTo>
                  <a:lnTo>
                    <a:pt x="1350626" y="724987"/>
                  </a:lnTo>
                  <a:lnTo>
                    <a:pt x="1396371" y="707741"/>
                  </a:lnTo>
                  <a:lnTo>
                    <a:pt x="1441064" y="688442"/>
                  </a:lnTo>
                  <a:lnTo>
                    <a:pt x="1484648" y="667146"/>
                  </a:lnTo>
                  <a:lnTo>
                    <a:pt x="1527064" y="643911"/>
                  </a:lnTo>
                  <a:lnTo>
                    <a:pt x="1568255" y="618796"/>
                  </a:lnTo>
                  <a:lnTo>
                    <a:pt x="1608162" y="591858"/>
                  </a:lnTo>
                  <a:lnTo>
                    <a:pt x="1646728" y="563155"/>
                  </a:lnTo>
                  <a:lnTo>
                    <a:pt x="1683895" y="532744"/>
                  </a:lnTo>
                  <a:lnTo>
                    <a:pt x="1719604" y="500684"/>
                  </a:lnTo>
                  <a:lnTo>
                    <a:pt x="1753797" y="467032"/>
                  </a:lnTo>
                  <a:lnTo>
                    <a:pt x="1786417" y="431846"/>
                  </a:lnTo>
                  <a:lnTo>
                    <a:pt x="1817406" y="395184"/>
                  </a:lnTo>
                  <a:lnTo>
                    <a:pt x="1846705" y="357103"/>
                  </a:lnTo>
                  <a:lnTo>
                    <a:pt x="1874258" y="317662"/>
                  </a:lnTo>
                  <a:lnTo>
                    <a:pt x="1900004" y="276918"/>
                  </a:lnTo>
                  <a:lnTo>
                    <a:pt x="1923888" y="234929"/>
                  </a:lnTo>
                  <a:lnTo>
                    <a:pt x="1945850" y="191752"/>
                  </a:lnTo>
                  <a:lnTo>
                    <a:pt x="1965833" y="147447"/>
                  </a:lnTo>
                  <a:lnTo>
                    <a:pt x="2011679" y="0"/>
                  </a:lnTo>
                  <a:close/>
                </a:path>
              </a:pathLst>
            </a:custGeom>
            <a:solidFill>
              <a:srgbClr val="D9D9D9">
                <a:alpha val="50195"/>
              </a:srgbClr>
            </a:solidFill>
          </p:spPr>
          <p:txBody>
            <a:bodyPr wrap="square" lIns="0" tIns="0" rIns="0" bIns="0" rtlCol="0"/>
            <a:lstStyle/>
            <a:p>
              <a:endParaRPr sz="1799"/>
            </a:p>
          </p:txBody>
        </p:sp>
        <p:sp>
          <p:nvSpPr>
            <p:cNvPr id="10" name="object 10"/>
            <p:cNvSpPr/>
            <p:nvPr/>
          </p:nvSpPr>
          <p:spPr>
            <a:xfrm>
              <a:off x="6990588" y="245376"/>
              <a:ext cx="2109470" cy="548640"/>
            </a:xfrm>
            <a:custGeom>
              <a:avLst/>
              <a:gdLst/>
              <a:ahLst/>
              <a:cxnLst/>
              <a:rect l="l" t="t" r="r" b="b"/>
              <a:pathLst>
                <a:path w="2109470" h="548640">
                  <a:moveTo>
                    <a:pt x="28956" y="519671"/>
                  </a:moveTo>
                  <a:lnTo>
                    <a:pt x="0" y="519671"/>
                  </a:lnTo>
                  <a:lnTo>
                    <a:pt x="0" y="548627"/>
                  </a:lnTo>
                  <a:lnTo>
                    <a:pt x="28956" y="548627"/>
                  </a:lnTo>
                  <a:lnTo>
                    <a:pt x="28956" y="519671"/>
                  </a:lnTo>
                  <a:close/>
                </a:path>
                <a:path w="2109470" h="548640">
                  <a:moveTo>
                    <a:pt x="28956" y="259829"/>
                  </a:moveTo>
                  <a:lnTo>
                    <a:pt x="0" y="259829"/>
                  </a:lnTo>
                  <a:lnTo>
                    <a:pt x="0" y="288785"/>
                  </a:lnTo>
                  <a:lnTo>
                    <a:pt x="28956" y="288785"/>
                  </a:lnTo>
                  <a:lnTo>
                    <a:pt x="28956" y="259829"/>
                  </a:lnTo>
                  <a:close/>
                </a:path>
                <a:path w="2109470" h="548640">
                  <a:moveTo>
                    <a:pt x="28956" y="0"/>
                  </a:moveTo>
                  <a:lnTo>
                    <a:pt x="0" y="0"/>
                  </a:lnTo>
                  <a:lnTo>
                    <a:pt x="0" y="28943"/>
                  </a:lnTo>
                  <a:lnTo>
                    <a:pt x="28956" y="28943"/>
                  </a:lnTo>
                  <a:lnTo>
                    <a:pt x="28956" y="0"/>
                  </a:lnTo>
                  <a:close/>
                </a:path>
                <a:path w="2109470" h="548640">
                  <a:moveTo>
                    <a:pt x="288925" y="519671"/>
                  </a:moveTo>
                  <a:lnTo>
                    <a:pt x="259969" y="519671"/>
                  </a:lnTo>
                  <a:lnTo>
                    <a:pt x="259969" y="548627"/>
                  </a:lnTo>
                  <a:lnTo>
                    <a:pt x="288925" y="548627"/>
                  </a:lnTo>
                  <a:lnTo>
                    <a:pt x="288925" y="519671"/>
                  </a:lnTo>
                  <a:close/>
                </a:path>
                <a:path w="2109470" h="548640">
                  <a:moveTo>
                    <a:pt x="288925" y="259829"/>
                  </a:moveTo>
                  <a:lnTo>
                    <a:pt x="259969" y="259829"/>
                  </a:lnTo>
                  <a:lnTo>
                    <a:pt x="259969" y="288785"/>
                  </a:lnTo>
                  <a:lnTo>
                    <a:pt x="288925" y="288785"/>
                  </a:lnTo>
                  <a:lnTo>
                    <a:pt x="288925" y="259829"/>
                  </a:lnTo>
                  <a:close/>
                </a:path>
                <a:path w="2109470" h="548640">
                  <a:moveTo>
                    <a:pt x="288925" y="0"/>
                  </a:moveTo>
                  <a:lnTo>
                    <a:pt x="259969" y="0"/>
                  </a:lnTo>
                  <a:lnTo>
                    <a:pt x="259969" y="28943"/>
                  </a:lnTo>
                  <a:lnTo>
                    <a:pt x="288925" y="28943"/>
                  </a:lnTo>
                  <a:lnTo>
                    <a:pt x="288925" y="0"/>
                  </a:lnTo>
                  <a:close/>
                </a:path>
                <a:path w="2109470" h="548640">
                  <a:moveTo>
                    <a:pt x="548894" y="519671"/>
                  </a:moveTo>
                  <a:lnTo>
                    <a:pt x="519938" y="519671"/>
                  </a:lnTo>
                  <a:lnTo>
                    <a:pt x="519938" y="548627"/>
                  </a:lnTo>
                  <a:lnTo>
                    <a:pt x="548894" y="548627"/>
                  </a:lnTo>
                  <a:lnTo>
                    <a:pt x="548894" y="519671"/>
                  </a:lnTo>
                  <a:close/>
                </a:path>
                <a:path w="2109470" h="548640">
                  <a:moveTo>
                    <a:pt x="548894" y="259829"/>
                  </a:moveTo>
                  <a:lnTo>
                    <a:pt x="519938" y="259829"/>
                  </a:lnTo>
                  <a:lnTo>
                    <a:pt x="519938" y="288785"/>
                  </a:lnTo>
                  <a:lnTo>
                    <a:pt x="548894" y="288785"/>
                  </a:lnTo>
                  <a:lnTo>
                    <a:pt x="548894" y="259829"/>
                  </a:lnTo>
                  <a:close/>
                </a:path>
                <a:path w="2109470" h="548640">
                  <a:moveTo>
                    <a:pt x="548894" y="0"/>
                  </a:moveTo>
                  <a:lnTo>
                    <a:pt x="520065" y="0"/>
                  </a:lnTo>
                  <a:lnTo>
                    <a:pt x="520065" y="28943"/>
                  </a:lnTo>
                  <a:lnTo>
                    <a:pt x="548894" y="28943"/>
                  </a:lnTo>
                  <a:lnTo>
                    <a:pt x="548894" y="0"/>
                  </a:lnTo>
                  <a:close/>
                </a:path>
                <a:path w="2109470" h="548640">
                  <a:moveTo>
                    <a:pt x="808863" y="519671"/>
                  </a:moveTo>
                  <a:lnTo>
                    <a:pt x="780034" y="519671"/>
                  </a:lnTo>
                  <a:lnTo>
                    <a:pt x="780034" y="548627"/>
                  </a:lnTo>
                  <a:lnTo>
                    <a:pt x="808863" y="548627"/>
                  </a:lnTo>
                  <a:lnTo>
                    <a:pt x="808863" y="519671"/>
                  </a:lnTo>
                  <a:close/>
                </a:path>
                <a:path w="2109470" h="548640">
                  <a:moveTo>
                    <a:pt x="808863" y="259829"/>
                  </a:moveTo>
                  <a:lnTo>
                    <a:pt x="780034" y="259829"/>
                  </a:lnTo>
                  <a:lnTo>
                    <a:pt x="780034" y="288785"/>
                  </a:lnTo>
                  <a:lnTo>
                    <a:pt x="808863" y="288785"/>
                  </a:lnTo>
                  <a:lnTo>
                    <a:pt x="808863" y="259829"/>
                  </a:lnTo>
                  <a:close/>
                </a:path>
                <a:path w="2109470" h="548640">
                  <a:moveTo>
                    <a:pt x="808990" y="0"/>
                  </a:moveTo>
                  <a:lnTo>
                    <a:pt x="780034" y="0"/>
                  </a:lnTo>
                  <a:lnTo>
                    <a:pt x="780034" y="28943"/>
                  </a:lnTo>
                  <a:lnTo>
                    <a:pt x="808990" y="28943"/>
                  </a:lnTo>
                  <a:lnTo>
                    <a:pt x="808990" y="0"/>
                  </a:lnTo>
                  <a:close/>
                </a:path>
                <a:path w="2109470" h="548640">
                  <a:moveTo>
                    <a:pt x="1068959" y="519671"/>
                  </a:moveTo>
                  <a:lnTo>
                    <a:pt x="1040003" y="519671"/>
                  </a:lnTo>
                  <a:lnTo>
                    <a:pt x="1040003" y="548627"/>
                  </a:lnTo>
                  <a:lnTo>
                    <a:pt x="1068959" y="548627"/>
                  </a:lnTo>
                  <a:lnTo>
                    <a:pt x="1068959" y="519671"/>
                  </a:lnTo>
                  <a:close/>
                </a:path>
                <a:path w="2109470" h="548640">
                  <a:moveTo>
                    <a:pt x="1068959" y="259829"/>
                  </a:moveTo>
                  <a:lnTo>
                    <a:pt x="1040003" y="259829"/>
                  </a:lnTo>
                  <a:lnTo>
                    <a:pt x="1040003" y="288785"/>
                  </a:lnTo>
                  <a:lnTo>
                    <a:pt x="1068959" y="288785"/>
                  </a:lnTo>
                  <a:lnTo>
                    <a:pt x="1068959" y="259829"/>
                  </a:lnTo>
                  <a:close/>
                </a:path>
                <a:path w="2109470" h="548640">
                  <a:moveTo>
                    <a:pt x="1068959" y="0"/>
                  </a:moveTo>
                  <a:lnTo>
                    <a:pt x="1040003" y="0"/>
                  </a:lnTo>
                  <a:lnTo>
                    <a:pt x="1040003" y="28943"/>
                  </a:lnTo>
                  <a:lnTo>
                    <a:pt x="1068959" y="28943"/>
                  </a:lnTo>
                  <a:lnTo>
                    <a:pt x="1068959" y="0"/>
                  </a:lnTo>
                  <a:close/>
                </a:path>
                <a:path w="2109470" h="548640">
                  <a:moveTo>
                    <a:pt x="1328928" y="519671"/>
                  </a:moveTo>
                  <a:lnTo>
                    <a:pt x="1299972" y="519671"/>
                  </a:lnTo>
                  <a:lnTo>
                    <a:pt x="1299972" y="548627"/>
                  </a:lnTo>
                  <a:lnTo>
                    <a:pt x="1328928" y="548627"/>
                  </a:lnTo>
                  <a:lnTo>
                    <a:pt x="1328928" y="519671"/>
                  </a:lnTo>
                  <a:close/>
                </a:path>
                <a:path w="2109470" h="548640">
                  <a:moveTo>
                    <a:pt x="1328928" y="259829"/>
                  </a:moveTo>
                  <a:lnTo>
                    <a:pt x="1299972" y="259829"/>
                  </a:lnTo>
                  <a:lnTo>
                    <a:pt x="1299972" y="288785"/>
                  </a:lnTo>
                  <a:lnTo>
                    <a:pt x="1328928" y="288785"/>
                  </a:lnTo>
                  <a:lnTo>
                    <a:pt x="1328928" y="259829"/>
                  </a:lnTo>
                  <a:close/>
                </a:path>
                <a:path w="2109470" h="548640">
                  <a:moveTo>
                    <a:pt x="1328928" y="0"/>
                  </a:moveTo>
                  <a:lnTo>
                    <a:pt x="1299972" y="0"/>
                  </a:lnTo>
                  <a:lnTo>
                    <a:pt x="1299972" y="28943"/>
                  </a:lnTo>
                  <a:lnTo>
                    <a:pt x="1328928" y="28943"/>
                  </a:lnTo>
                  <a:lnTo>
                    <a:pt x="1328928" y="0"/>
                  </a:lnTo>
                  <a:close/>
                </a:path>
                <a:path w="2109470" h="548640">
                  <a:moveTo>
                    <a:pt x="1589532" y="519671"/>
                  </a:moveTo>
                  <a:lnTo>
                    <a:pt x="1560576" y="519671"/>
                  </a:lnTo>
                  <a:lnTo>
                    <a:pt x="1560576" y="548627"/>
                  </a:lnTo>
                  <a:lnTo>
                    <a:pt x="1589532" y="548627"/>
                  </a:lnTo>
                  <a:lnTo>
                    <a:pt x="1589532" y="519671"/>
                  </a:lnTo>
                  <a:close/>
                </a:path>
                <a:path w="2109470" h="548640">
                  <a:moveTo>
                    <a:pt x="1589532" y="259829"/>
                  </a:moveTo>
                  <a:lnTo>
                    <a:pt x="1560576" y="259829"/>
                  </a:lnTo>
                  <a:lnTo>
                    <a:pt x="1560576" y="288785"/>
                  </a:lnTo>
                  <a:lnTo>
                    <a:pt x="1589532" y="288785"/>
                  </a:lnTo>
                  <a:lnTo>
                    <a:pt x="1589532" y="259829"/>
                  </a:lnTo>
                  <a:close/>
                </a:path>
                <a:path w="2109470" h="548640">
                  <a:moveTo>
                    <a:pt x="1589532" y="0"/>
                  </a:moveTo>
                  <a:lnTo>
                    <a:pt x="1560576" y="0"/>
                  </a:lnTo>
                  <a:lnTo>
                    <a:pt x="1560576" y="28943"/>
                  </a:lnTo>
                  <a:lnTo>
                    <a:pt x="1589532" y="28943"/>
                  </a:lnTo>
                  <a:lnTo>
                    <a:pt x="1589532" y="0"/>
                  </a:lnTo>
                  <a:close/>
                </a:path>
                <a:path w="2109470" h="548640">
                  <a:moveTo>
                    <a:pt x="1849501" y="519671"/>
                  </a:moveTo>
                  <a:lnTo>
                    <a:pt x="1820545" y="519671"/>
                  </a:lnTo>
                  <a:lnTo>
                    <a:pt x="1820545" y="548627"/>
                  </a:lnTo>
                  <a:lnTo>
                    <a:pt x="1849501" y="548627"/>
                  </a:lnTo>
                  <a:lnTo>
                    <a:pt x="1849501" y="519671"/>
                  </a:lnTo>
                  <a:close/>
                </a:path>
                <a:path w="2109470" h="548640">
                  <a:moveTo>
                    <a:pt x="1849501" y="259829"/>
                  </a:moveTo>
                  <a:lnTo>
                    <a:pt x="1820545" y="259829"/>
                  </a:lnTo>
                  <a:lnTo>
                    <a:pt x="1820545" y="288785"/>
                  </a:lnTo>
                  <a:lnTo>
                    <a:pt x="1849501" y="288785"/>
                  </a:lnTo>
                  <a:lnTo>
                    <a:pt x="1849501" y="259829"/>
                  </a:lnTo>
                  <a:close/>
                </a:path>
                <a:path w="2109470" h="548640">
                  <a:moveTo>
                    <a:pt x="1849501" y="0"/>
                  </a:moveTo>
                  <a:lnTo>
                    <a:pt x="1820545" y="0"/>
                  </a:lnTo>
                  <a:lnTo>
                    <a:pt x="1820545" y="28943"/>
                  </a:lnTo>
                  <a:lnTo>
                    <a:pt x="1849501" y="28943"/>
                  </a:lnTo>
                  <a:lnTo>
                    <a:pt x="1849501" y="0"/>
                  </a:lnTo>
                  <a:close/>
                </a:path>
                <a:path w="2109470" h="548640">
                  <a:moveTo>
                    <a:pt x="2109470" y="519671"/>
                  </a:moveTo>
                  <a:lnTo>
                    <a:pt x="2080514" y="519671"/>
                  </a:lnTo>
                  <a:lnTo>
                    <a:pt x="2080514" y="548627"/>
                  </a:lnTo>
                  <a:lnTo>
                    <a:pt x="2109470" y="548627"/>
                  </a:lnTo>
                  <a:lnTo>
                    <a:pt x="2109470" y="519671"/>
                  </a:lnTo>
                  <a:close/>
                </a:path>
                <a:path w="2109470" h="548640">
                  <a:moveTo>
                    <a:pt x="2109470" y="259829"/>
                  </a:moveTo>
                  <a:lnTo>
                    <a:pt x="2080514" y="259829"/>
                  </a:lnTo>
                  <a:lnTo>
                    <a:pt x="2080514" y="288785"/>
                  </a:lnTo>
                  <a:lnTo>
                    <a:pt x="2109470" y="288785"/>
                  </a:lnTo>
                  <a:lnTo>
                    <a:pt x="2109470" y="259829"/>
                  </a:lnTo>
                  <a:close/>
                </a:path>
                <a:path w="2109470" h="548640">
                  <a:moveTo>
                    <a:pt x="2109470" y="0"/>
                  </a:moveTo>
                  <a:lnTo>
                    <a:pt x="2080641" y="0"/>
                  </a:lnTo>
                  <a:lnTo>
                    <a:pt x="2080641" y="28943"/>
                  </a:lnTo>
                  <a:lnTo>
                    <a:pt x="2109470" y="28943"/>
                  </a:lnTo>
                  <a:lnTo>
                    <a:pt x="2109470" y="0"/>
                  </a:lnTo>
                  <a:close/>
                </a:path>
              </a:pathLst>
            </a:custGeom>
            <a:solidFill>
              <a:srgbClr val="57585B">
                <a:alpha val="19999"/>
              </a:srgbClr>
            </a:solidFill>
          </p:spPr>
          <p:txBody>
            <a:bodyPr wrap="square" lIns="0" tIns="0" rIns="0" bIns="0" rtlCol="0"/>
            <a:lstStyle/>
            <a:p>
              <a:endParaRPr sz="1799"/>
            </a:p>
          </p:txBody>
        </p:sp>
      </p:grpSp>
      <p:sp>
        <p:nvSpPr>
          <p:cNvPr id="11" name="object 11"/>
          <p:cNvSpPr/>
          <p:nvPr/>
        </p:nvSpPr>
        <p:spPr>
          <a:xfrm>
            <a:off x="11929812"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2" name="object 12"/>
          <p:cNvSpPr/>
          <p:nvPr/>
        </p:nvSpPr>
        <p:spPr>
          <a:xfrm>
            <a:off x="11669529"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3" name="object 13"/>
          <p:cNvSpPr/>
          <p:nvPr/>
        </p:nvSpPr>
        <p:spPr>
          <a:xfrm>
            <a:off x="11409374"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4" name="object 14"/>
          <p:cNvSpPr/>
          <p:nvPr/>
        </p:nvSpPr>
        <p:spPr>
          <a:xfrm>
            <a:off x="11149092"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5" name="object 15"/>
          <p:cNvSpPr/>
          <p:nvPr/>
        </p:nvSpPr>
        <p:spPr>
          <a:xfrm>
            <a:off x="10888937"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6" name="object 16"/>
          <p:cNvSpPr/>
          <p:nvPr/>
        </p:nvSpPr>
        <p:spPr>
          <a:xfrm>
            <a:off x="10628655"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7" name="object 17"/>
          <p:cNvSpPr/>
          <p:nvPr/>
        </p:nvSpPr>
        <p:spPr>
          <a:xfrm>
            <a:off x="11929812" y="505967"/>
            <a:ext cx="29201" cy="29201"/>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18" name="object 18"/>
          <p:cNvSpPr/>
          <p:nvPr/>
        </p:nvSpPr>
        <p:spPr>
          <a:xfrm>
            <a:off x="11929812"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9" name="object 19"/>
          <p:cNvSpPr/>
          <p:nvPr/>
        </p:nvSpPr>
        <p:spPr>
          <a:xfrm>
            <a:off x="11669529"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0" name="object 20"/>
          <p:cNvSpPr/>
          <p:nvPr/>
        </p:nvSpPr>
        <p:spPr>
          <a:xfrm>
            <a:off x="11409374"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1" name="object 21"/>
          <p:cNvSpPr/>
          <p:nvPr/>
        </p:nvSpPr>
        <p:spPr>
          <a:xfrm>
            <a:off x="11149092"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2" name="object 22"/>
          <p:cNvSpPr/>
          <p:nvPr/>
        </p:nvSpPr>
        <p:spPr>
          <a:xfrm>
            <a:off x="10888937"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3" name="object 23"/>
          <p:cNvSpPr/>
          <p:nvPr/>
        </p:nvSpPr>
        <p:spPr>
          <a:xfrm>
            <a:off x="10628655"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4" name="object 24"/>
          <p:cNvSpPr/>
          <p:nvPr/>
        </p:nvSpPr>
        <p:spPr>
          <a:xfrm>
            <a:off x="9848570" y="246193"/>
            <a:ext cx="29201" cy="29201"/>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25" name="object 25"/>
          <p:cNvSpPr/>
          <p:nvPr/>
        </p:nvSpPr>
        <p:spPr>
          <a:xfrm>
            <a:off x="9588669"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6" name="object 26"/>
          <p:cNvSpPr/>
          <p:nvPr/>
        </p:nvSpPr>
        <p:spPr>
          <a:xfrm>
            <a:off x="9328767"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7" name="object 27"/>
          <p:cNvSpPr/>
          <p:nvPr/>
        </p:nvSpPr>
        <p:spPr>
          <a:xfrm>
            <a:off x="10369642"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8" name="object 28"/>
          <p:cNvSpPr/>
          <p:nvPr/>
        </p:nvSpPr>
        <p:spPr>
          <a:xfrm>
            <a:off x="10109107"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9" name="object 29"/>
          <p:cNvSpPr/>
          <p:nvPr/>
        </p:nvSpPr>
        <p:spPr>
          <a:xfrm>
            <a:off x="10109107" y="505967"/>
            <a:ext cx="29201" cy="29201"/>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30" name="object 30"/>
          <p:cNvSpPr/>
          <p:nvPr/>
        </p:nvSpPr>
        <p:spPr>
          <a:xfrm>
            <a:off x="10369642"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1" name="object 31"/>
          <p:cNvSpPr/>
          <p:nvPr/>
        </p:nvSpPr>
        <p:spPr>
          <a:xfrm>
            <a:off x="10109107"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2" name="object 32"/>
          <p:cNvSpPr txBox="1">
            <a:spLocks noGrp="1"/>
          </p:cNvSpPr>
          <p:nvPr>
            <p:ph type="title"/>
          </p:nvPr>
        </p:nvSpPr>
        <p:spPr>
          <a:xfrm>
            <a:off x="368204" y="272857"/>
            <a:ext cx="7995107" cy="814493"/>
          </a:xfrm>
          <a:prstGeom prst="rect">
            <a:avLst/>
          </a:prstGeom>
        </p:spPr>
        <p:txBody>
          <a:bodyPr vert="horz" wrap="square" lIns="0" tIns="76815" rIns="0" bIns="0" rtlCol="0" anchor="t">
            <a:spAutoFit/>
          </a:bodyPr>
          <a:lstStyle/>
          <a:p>
            <a:pPr marL="12696" marR="5078">
              <a:lnSpc>
                <a:spcPts val="2859"/>
              </a:lnSpc>
              <a:spcBef>
                <a:spcPts val="605"/>
              </a:spcBef>
              <a:tabLst>
                <a:tab pos="3566359" algn="l"/>
              </a:tabLst>
            </a:pPr>
            <a:r>
              <a:rPr sz="2799" spc="-55" dirty="0">
                <a:solidFill>
                  <a:srgbClr val="000000"/>
                </a:solidFill>
              </a:rPr>
              <a:t>UiPath</a:t>
            </a:r>
            <a:r>
              <a:rPr sz="2799" spc="-105" dirty="0">
                <a:solidFill>
                  <a:srgbClr val="000000"/>
                </a:solidFill>
              </a:rPr>
              <a:t> </a:t>
            </a:r>
            <a:r>
              <a:rPr sz="2799" spc="-10" dirty="0">
                <a:solidFill>
                  <a:srgbClr val="000000"/>
                </a:solidFill>
              </a:rPr>
              <a:t>Orchestrator:</a:t>
            </a:r>
            <a:r>
              <a:rPr sz="2799" dirty="0">
                <a:solidFill>
                  <a:srgbClr val="000000"/>
                </a:solidFill>
              </a:rPr>
              <a:t>	</a:t>
            </a:r>
            <a:r>
              <a:rPr sz="2799" spc="-114" dirty="0">
                <a:solidFill>
                  <a:srgbClr val="000000"/>
                </a:solidFill>
              </a:rPr>
              <a:t>Your</a:t>
            </a:r>
            <a:r>
              <a:rPr sz="2799" spc="-105" dirty="0">
                <a:solidFill>
                  <a:srgbClr val="000000"/>
                </a:solidFill>
              </a:rPr>
              <a:t> </a:t>
            </a:r>
            <a:r>
              <a:rPr sz="2799" spc="-40" dirty="0">
                <a:solidFill>
                  <a:srgbClr val="000000"/>
                </a:solidFill>
              </a:rPr>
              <a:t>test</a:t>
            </a:r>
            <a:r>
              <a:rPr sz="2799" spc="-110" dirty="0">
                <a:solidFill>
                  <a:srgbClr val="000000"/>
                </a:solidFill>
              </a:rPr>
              <a:t> </a:t>
            </a:r>
            <a:r>
              <a:rPr sz="2799" spc="-55" dirty="0">
                <a:solidFill>
                  <a:srgbClr val="000000"/>
                </a:solidFill>
              </a:rPr>
              <a:t>execution</a:t>
            </a:r>
            <a:r>
              <a:rPr sz="2799" spc="-95" dirty="0">
                <a:solidFill>
                  <a:srgbClr val="000000"/>
                </a:solidFill>
              </a:rPr>
              <a:t> </a:t>
            </a:r>
            <a:r>
              <a:rPr sz="2799" spc="-20" dirty="0">
                <a:solidFill>
                  <a:srgbClr val="000000"/>
                </a:solidFill>
              </a:rPr>
              <a:t>control </a:t>
            </a:r>
            <a:r>
              <a:rPr sz="2799" spc="-10" dirty="0">
                <a:solidFill>
                  <a:srgbClr val="000000"/>
                </a:solidFill>
              </a:rPr>
              <a:t>center</a:t>
            </a:r>
            <a:endParaRPr sz="2799"/>
          </a:p>
        </p:txBody>
      </p:sp>
      <p:sp>
        <p:nvSpPr>
          <p:cNvPr id="34" name="object 34"/>
          <p:cNvSpPr txBox="1"/>
          <p:nvPr/>
        </p:nvSpPr>
        <p:spPr>
          <a:xfrm>
            <a:off x="9268077" y="4797196"/>
            <a:ext cx="1150320" cy="910269"/>
          </a:xfrm>
          <a:prstGeom prst="rect">
            <a:avLst/>
          </a:prstGeom>
          <a:solidFill>
            <a:srgbClr val="923692"/>
          </a:solidFill>
        </p:spPr>
        <p:txBody>
          <a:bodyPr vert="horz" wrap="square" lIns="0" tIns="0" rIns="0" bIns="0" rtlCol="0">
            <a:spAutoFit/>
          </a:bodyPr>
          <a:lstStyle/>
          <a:p>
            <a:pPr>
              <a:lnSpc>
                <a:spcPct val="100000"/>
              </a:lnSpc>
            </a:pPr>
            <a:endParaRPr sz="1300">
              <a:latin typeface="Times New Roman"/>
              <a:cs typeface="Times New Roman"/>
            </a:endParaRPr>
          </a:p>
          <a:p>
            <a:pPr>
              <a:lnSpc>
                <a:spcPct val="100000"/>
              </a:lnSpc>
            </a:pPr>
            <a:endParaRPr sz="1300">
              <a:latin typeface="Times New Roman"/>
              <a:cs typeface="Times New Roman"/>
            </a:endParaRPr>
          </a:p>
          <a:p>
            <a:pPr marL="295186" marR="230435" indent="-58401">
              <a:spcBef>
                <a:spcPts val="1105"/>
              </a:spcBef>
            </a:pPr>
            <a:r>
              <a:rPr sz="1200" b="1" spc="-10" dirty="0">
                <a:solidFill>
                  <a:srgbClr val="FFFFFF"/>
                </a:solidFill>
                <a:latin typeface="Arial"/>
                <a:cs typeface="Arial"/>
              </a:rPr>
              <a:t>Test</a:t>
            </a:r>
            <a:r>
              <a:rPr sz="1200" b="1" spc="-65" dirty="0">
                <a:solidFill>
                  <a:srgbClr val="FFFFFF"/>
                </a:solidFill>
                <a:latin typeface="Arial"/>
                <a:cs typeface="Arial"/>
              </a:rPr>
              <a:t> </a:t>
            </a:r>
            <a:r>
              <a:rPr sz="1200" b="1" spc="-20" dirty="0">
                <a:solidFill>
                  <a:srgbClr val="FFFFFF"/>
                </a:solidFill>
                <a:latin typeface="Arial"/>
                <a:cs typeface="Arial"/>
              </a:rPr>
              <a:t>Data </a:t>
            </a:r>
            <a:r>
              <a:rPr sz="1200" b="1" spc="-10" dirty="0">
                <a:solidFill>
                  <a:srgbClr val="FFFFFF"/>
                </a:solidFill>
                <a:latin typeface="Arial"/>
                <a:cs typeface="Arial"/>
              </a:rPr>
              <a:t>Queues</a:t>
            </a:r>
            <a:endParaRPr sz="1200">
              <a:latin typeface="Arial"/>
              <a:cs typeface="Arial"/>
            </a:endParaRPr>
          </a:p>
        </p:txBody>
      </p:sp>
      <p:sp>
        <p:nvSpPr>
          <p:cNvPr id="35" name="object 35"/>
          <p:cNvSpPr txBox="1"/>
          <p:nvPr/>
        </p:nvSpPr>
        <p:spPr>
          <a:xfrm>
            <a:off x="9268077" y="1335569"/>
            <a:ext cx="1150320" cy="910269"/>
          </a:xfrm>
          <a:prstGeom prst="rect">
            <a:avLst/>
          </a:prstGeom>
          <a:solidFill>
            <a:srgbClr val="F94616"/>
          </a:solidFill>
        </p:spPr>
        <p:txBody>
          <a:bodyPr vert="horz" wrap="square" lIns="0" tIns="0" rIns="0" bIns="0" rtlCol="0">
            <a:spAutoFit/>
          </a:bodyPr>
          <a:lstStyle/>
          <a:p>
            <a:pPr>
              <a:lnSpc>
                <a:spcPct val="100000"/>
              </a:lnSpc>
            </a:pPr>
            <a:endParaRPr sz="1300">
              <a:latin typeface="Times New Roman"/>
              <a:cs typeface="Times New Roman"/>
            </a:endParaRPr>
          </a:p>
          <a:p>
            <a:pPr>
              <a:lnSpc>
                <a:spcPct val="100000"/>
              </a:lnSpc>
            </a:pPr>
            <a:endParaRPr sz="1300">
              <a:latin typeface="Times New Roman"/>
              <a:cs typeface="Times New Roman"/>
            </a:endParaRPr>
          </a:p>
          <a:p>
            <a:pPr marL="152354">
              <a:spcBef>
                <a:spcPts val="1090"/>
              </a:spcBef>
            </a:pPr>
            <a:r>
              <a:rPr sz="1200" b="1" spc="-10" dirty="0">
                <a:solidFill>
                  <a:srgbClr val="FFFFFF"/>
                </a:solidFill>
                <a:latin typeface="Arial"/>
                <a:cs typeface="Arial"/>
              </a:rPr>
              <a:t>Continuous</a:t>
            </a:r>
            <a:endParaRPr sz="1200">
              <a:latin typeface="Arial"/>
              <a:cs typeface="Arial"/>
            </a:endParaRPr>
          </a:p>
          <a:p>
            <a:pPr marL="180921">
              <a:spcBef>
                <a:spcPts val="5"/>
              </a:spcBef>
            </a:pPr>
            <a:r>
              <a:rPr sz="1200" b="1" spc="-10" dirty="0">
                <a:solidFill>
                  <a:srgbClr val="FFFFFF"/>
                </a:solidFill>
                <a:latin typeface="Arial"/>
                <a:cs typeface="Arial"/>
              </a:rPr>
              <a:t>Integration</a:t>
            </a:r>
            <a:endParaRPr sz="1200">
              <a:latin typeface="Arial"/>
              <a:cs typeface="Arial"/>
            </a:endParaRPr>
          </a:p>
        </p:txBody>
      </p:sp>
      <p:sp>
        <p:nvSpPr>
          <p:cNvPr id="36" name="object 36"/>
          <p:cNvSpPr txBox="1"/>
          <p:nvPr/>
        </p:nvSpPr>
        <p:spPr>
          <a:xfrm>
            <a:off x="9268077" y="3066382"/>
            <a:ext cx="1150320" cy="910269"/>
          </a:xfrm>
          <a:prstGeom prst="rect">
            <a:avLst/>
          </a:prstGeom>
          <a:solidFill>
            <a:srgbClr val="EC135B"/>
          </a:solidFill>
        </p:spPr>
        <p:txBody>
          <a:bodyPr vert="horz" wrap="square" lIns="0" tIns="0" rIns="0" bIns="0" rtlCol="0">
            <a:spAutoFit/>
          </a:bodyPr>
          <a:lstStyle/>
          <a:p>
            <a:pPr>
              <a:lnSpc>
                <a:spcPct val="100000"/>
              </a:lnSpc>
            </a:pPr>
            <a:endParaRPr sz="1300">
              <a:latin typeface="Times New Roman"/>
              <a:cs typeface="Times New Roman"/>
            </a:endParaRPr>
          </a:p>
          <a:p>
            <a:pPr>
              <a:lnSpc>
                <a:spcPct val="100000"/>
              </a:lnSpc>
            </a:pPr>
            <a:endParaRPr sz="1300">
              <a:latin typeface="Times New Roman"/>
              <a:cs typeface="Times New Roman"/>
            </a:endParaRPr>
          </a:p>
          <a:p>
            <a:pPr marL="304709" marR="290743" indent="-6348">
              <a:spcBef>
                <a:spcPts val="1095"/>
              </a:spcBef>
            </a:pPr>
            <a:r>
              <a:rPr sz="1200" b="1" spc="-20" dirty="0">
                <a:solidFill>
                  <a:srgbClr val="FFFFFF"/>
                </a:solidFill>
                <a:latin typeface="Arial"/>
                <a:cs typeface="Arial"/>
              </a:rPr>
              <a:t>Version </a:t>
            </a:r>
            <a:r>
              <a:rPr sz="1200" b="1" spc="-10" dirty="0">
                <a:solidFill>
                  <a:srgbClr val="FFFFFF"/>
                </a:solidFill>
                <a:latin typeface="Arial"/>
                <a:cs typeface="Arial"/>
              </a:rPr>
              <a:t>Control</a:t>
            </a:r>
            <a:endParaRPr sz="1200">
              <a:latin typeface="Arial"/>
              <a:cs typeface="Arial"/>
            </a:endParaRPr>
          </a:p>
        </p:txBody>
      </p:sp>
      <p:sp>
        <p:nvSpPr>
          <p:cNvPr id="37" name="object 37"/>
          <p:cNvSpPr txBox="1"/>
          <p:nvPr/>
        </p:nvSpPr>
        <p:spPr>
          <a:xfrm>
            <a:off x="10657603" y="4797196"/>
            <a:ext cx="1149051" cy="910269"/>
          </a:xfrm>
          <a:prstGeom prst="rect">
            <a:avLst/>
          </a:prstGeom>
          <a:solidFill>
            <a:srgbClr val="38C5F4"/>
          </a:solidFill>
        </p:spPr>
        <p:txBody>
          <a:bodyPr vert="horz" wrap="square" lIns="0" tIns="0" rIns="0" bIns="0" rtlCol="0">
            <a:spAutoFit/>
          </a:bodyPr>
          <a:lstStyle/>
          <a:p>
            <a:pPr>
              <a:lnSpc>
                <a:spcPct val="100000"/>
              </a:lnSpc>
            </a:pPr>
            <a:endParaRPr sz="1300">
              <a:latin typeface="Times New Roman"/>
              <a:cs typeface="Times New Roman"/>
            </a:endParaRPr>
          </a:p>
          <a:p>
            <a:pPr>
              <a:lnSpc>
                <a:spcPct val="100000"/>
              </a:lnSpc>
            </a:pPr>
            <a:endParaRPr sz="1300">
              <a:latin typeface="Times New Roman"/>
              <a:cs typeface="Times New Roman"/>
            </a:endParaRPr>
          </a:p>
          <a:p>
            <a:pPr marL="265985" marR="226627" indent="-30471">
              <a:spcBef>
                <a:spcPts val="1105"/>
              </a:spcBef>
            </a:pPr>
            <a:r>
              <a:rPr sz="1200" b="1" spc="-20" dirty="0">
                <a:solidFill>
                  <a:srgbClr val="FFFFFF"/>
                </a:solidFill>
                <a:latin typeface="Arial"/>
                <a:cs typeface="Arial"/>
              </a:rPr>
              <a:t>Veracode </a:t>
            </a:r>
            <a:r>
              <a:rPr sz="1200" b="1" spc="-10" dirty="0">
                <a:solidFill>
                  <a:srgbClr val="FFFFFF"/>
                </a:solidFill>
                <a:latin typeface="Arial"/>
                <a:cs typeface="Arial"/>
              </a:rPr>
              <a:t>Certified</a:t>
            </a:r>
            <a:endParaRPr sz="1200">
              <a:latin typeface="Arial"/>
              <a:cs typeface="Arial"/>
            </a:endParaRPr>
          </a:p>
        </p:txBody>
      </p:sp>
      <p:sp>
        <p:nvSpPr>
          <p:cNvPr id="38" name="object 38"/>
          <p:cNvSpPr txBox="1"/>
          <p:nvPr/>
        </p:nvSpPr>
        <p:spPr>
          <a:xfrm>
            <a:off x="10657603" y="1335570"/>
            <a:ext cx="1149051" cy="1079502"/>
          </a:xfrm>
          <a:prstGeom prst="rect">
            <a:avLst/>
          </a:prstGeom>
          <a:solidFill>
            <a:srgbClr val="0067DF"/>
          </a:solidFill>
        </p:spPr>
        <p:txBody>
          <a:bodyPr vert="horz" wrap="square" lIns="0" tIns="0" rIns="0" bIns="0" rtlCol="0">
            <a:spAutoFit/>
          </a:bodyPr>
          <a:lstStyle/>
          <a:p>
            <a:pPr>
              <a:lnSpc>
                <a:spcPct val="100000"/>
              </a:lnSpc>
            </a:pPr>
            <a:endParaRPr sz="1300">
              <a:latin typeface="Times New Roman"/>
              <a:cs typeface="Times New Roman"/>
            </a:endParaRPr>
          </a:p>
          <a:p>
            <a:pPr marL="35549" marR="26026" indent="-635" algn="ctr">
              <a:spcBef>
                <a:spcPts val="1145"/>
              </a:spcBef>
            </a:pPr>
            <a:r>
              <a:rPr sz="1200" b="1" spc="-10" dirty="0">
                <a:solidFill>
                  <a:srgbClr val="FFFFFF"/>
                </a:solidFill>
                <a:latin typeface="Arial"/>
                <a:cs typeface="Arial"/>
              </a:rPr>
              <a:t>Distributed </a:t>
            </a:r>
            <a:r>
              <a:rPr sz="1200" b="1" dirty="0">
                <a:solidFill>
                  <a:srgbClr val="FFFFFF"/>
                </a:solidFill>
                <a:latin typeface="Arial"/>
                <a:cs typeface="Arial"/>
              </a:rPr>
              <a:t>Execution</a:t>
            </a:r>
            <a:r>
              <a:rPr sz="1200" b="1" spc="-25" dirty="0">
                <a:solidFill>
                  <a:srgbClr val="FFFFFF"/>
                </a:solidFill>
                <a:latin typeface="Arial"/>
                <a:cs typeface="Arial"/>
              </a:rPr>
              <a:t> </a:t>
            </a:r>
            <a:r>
              <a:rPr sz="1200" b="1" spc="-20" dirty="0">
                <a:solidFill>
                  <a:srgbClr val="FFFFFF"/>
                </a:solidFill>
                <a:latin typeface="Arial"/>
                <a:cs typeface="Arial"/>
              </a:rPr>
              <a:t>with </a:t>
            </a:r>
            <a:r>
              <a:rPr sz="1200" b="1" dirty="0">
                <a:solidFill>
                  <a:srgbClr val="FFFFFF"/>
                </a:solidFill>
                <a:latin typeface="Arial"/>
                <a:cs typeface="Arial"/>
              </a:rPr>
              <a:t>Schedules</a:t>
            </a:r>
            <a:r>
              <a:rPr sz="1200" b="1" spc="-20" dirty="0">
                <a:solidFill>
                  <a:srgbClr val="FFFFFF"/>
                </a:solidFill>
                <a:latin typeface="Arial"/>
                <a:cs typeface="Arial"/>
              </a:rPr>
              <a:t> </a:t>
            </a:r>
            <a:r>
              <a:rPr sz="1200" b="1" spc="-50" dirty="0">
                <a:solidFill>
                  <a:srgbClr val="FFFFFF"/>
                </a:solidFill>
                <a:latin typeface="Arial"/>
                <a:cs typeface="Arial"/>
              </a:rPr>
              <a:t>&amp; </a:t>
            </a:r>
            <a:r>
              <a:rPr sz="1200" b="1" spc="-10" dirty="0">
                <a:solidFill>
                  <a:srgbClr val="FFFFFF"/>
                </a:solidFill>
                <a:latin typeface="Arial"/>
                <a:cs typeface="Arial"/>
              </a:rPr>
              <a:t>Triggers</a:t>
            </a:r>
            <a:endParaRPr sz="1200">
              <a:latin typeface="Arial"/>
              <a:cs typeface="Arial"/>
            </a:endParaRPr>
          </a:p>
        </p:txBody>
      </p:sp>
      <p:sp>
        <p:nvSpPr>
          <p:cNvPr id="39" name="object 39"/>
          <p:cNvSpPr txBox="1"/>
          <p:nvPr/>
        </p:nvSpPr>
        <p:spPr>
          <a:xfrm>
            <a:off x="10657603" y="3066382"/>
            <a:ext cx="1149051" cy="910269"/>
          </a:xfrm>
          <a:prstGeom prst="rect">
            <a:avLst/>
          </a:prstGeom>
          <a:solidFill>
            <a:srgbClr val="FFB40D"/>
          </a:solidFill>
        </p:spPr>
        <p:txBody>
          <a:bodyPr vert="horz" wrap="square" lIns="0" tIns="0" rIns="0" bIns="0" rtlCol="0">
            <a:spAutoFit/>
          </a:bodyPr>
          <a:lstStyle/>
          <a:p>
            <a:pPr>
              <a:lnSpc>
                <a:spcPct val="100000"/>
              </a:lnSpc>
            </a:pPr>
            <a:endParaRPr sz="1300">
              <a:latin typeface="Times New Roman"/>
              <a:cs typeface="Times New Roman"/>
            </a:endParaRPr>
          </a:p>
          <a:p>
            <a:pPr>
              <a:lnSpc>
                <a:spcPct val="100000"/>
              </a:lnSpc>
            </a:pPr>
            <a:endParaRPr sz="1300">
              <a:latin typeface="Times New Roman"/>
              <a:cs typeface="Times New Roman"/>
            </a:endParaRPr>
          </a:p>
          <a:p>
            <a:pPr marL="108552" indent="-106648">
              <a:spcBef>
                <a:spcPts val="1095"/>
              </a:spcBef>
            </a:pPr>
            <a:r>
              <a:rPr sz="1200" b="1" dirty="0">
                <a:solidFill>
                  <a:srgbClr val="FFFFFF"/>
                </a:solidFill>
                <a:latin typeface="Arial"/>
                <a:cs typeface="Arial"/>
              </a:rPr>
              <a:t>Auditing</a:t>
            </a:r>
            <a:r>
              <a:rPr sz="1200" b="1" spc="20" dirty="0">
                <a:solidFill>
                  <a:srgbClr val="FFFFFF"/>
                </a:solidFill>
                <a:latin typeface="Arial"/>
                <a:cs typeface="Arial"/>
              </a:rPr>
              <a:t> </a:t>
            </a:r>
            <a:r>
              <a:rPr sz="1200" b="1" dirty="0">
                <a:solidFill>
                  <a:srgbClr val="FFFFFF"/>
                </a:solidFill>
                <a:latin typeface="Arial"/>
                <a:cs typeface="Arial"/>
              </a:rPr>
              <a:t>&amp;</a:t>
            </a:r>
            <a:r>
              <a:rPr sz="1200" b="1" spc="-25" dirty="0">
                <a:solidFill>
                  <a:srgbClr val="FFFFFF"/>
                </a:solidFill>
                <a:latin typeface="Arial"/>
                <a:cs typeface="Arial"/>
              </a:rPr>
              <a:t> </a:t>
            </a:r>
            <a:r>
              <a:rPr sz="1200" b="1" spc="-20" dirty="0">
                <a:solidFill>
                  <a:srgbClr val="FFFFFF"/>
                </a:solidFill>
                <a:latin typeface="Arial"/>
                <a:cs typeface="Arial"/>
              </a:rPr>
              <a:t>Role </a:t>
            </a:r>
            <a:r>
              <a:rPr sz="1200" b="1" spc="-10" dirty="0">
                <a:solidFill>
                  <a:srgbClr val="FFFFFF"/>
                </a:solidFill>
                <a:latin typeface="Arial"/>
                <a:cs typeface="Arial"/>
              </a:rPr>
              <a:t>Management</a:t>
            </a:r>
            <a:endParaRPr sz="1200">
              <a:latin typeface="Arial"/>
              <a:cs typeface="Arial"/>
            </a:endParaRPr>
          </a:p>
        </p:txBody>
      </p:sp>
      <p:pic>
        <p:nvPicPr>
          <p:cNvPr id="41" name="Picture 40">
            <a:extLst>
              <a:ext uri="{FF2B5EF4-FFF2-40B4-BE49-F238E27FC236}">
                <a16:creationId xmlns:a16="http://schemas.microsoft.com/office/drawing/2014/main" id="{699D1944-9ED9-5598-D184-7D360EECAB9A}"/>
              </a:ext>
            </a:extLst>
          </p:cNvPr>
          <p:cNvPicPr>
            <a:picLocks noChangeAspect="1"/>
          </p:cNvPicPr>
          <p:nvPr/>
        </p:nvPicPr>
        <p:blipFill>
          <a:blip r:embed="rId3"/>
          <a:stretch>
            <a:fillRect/>
          </a:stretch>
        </p:blipFill>
        <p:spPr>
          <a:xfrm>
            <a:off x="458452" y="1345756"/>
            <a:ext cx="8399798" cy="4511828"/>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707619" y="6480310"/>
            <a:ext cx="97765" cy="102565"/>
          </a:xfrm>
          <a:prstGeom prst="rect">
            <a:avLst/>
          </a:prstGeom>
        </p:spPr>
        <p:txBody>
          <a:bodyPr vert="horz" wrap="square" lIns="0" tIns="0" rIns="0" bIns="0" rtlCol="0">
            <a:spAutoFit/>
          </a:bodyPr>
          <a:lstStyle/>
          <a:p>
            <a:pPr>
              <a:lnSpc>
                <a:spcPts val="770"/>
              </a:lnSpc>
            </a:pPr>
            <a:r>
              <a:rPr sz="700" b="1" spc="-35" dirty="0">
                <a:latin typeface="Arial"/>
                <a:cs typeface="Arial"/>
              </a:rPr>
              <a:t>22</a:t>
            </a:r>
            <a:endParaRPr sz="700">
              <a:latin typeface="Arial"/>
              <a:cs typeface="Arial"/>
            </a:endParaRPr>
          </a:p>
        </p:txBody>
      </p:sp>
      <p:sp>
        <p:nvSpPr>
          <p:cNvPr id="3" name="object 3"/>
          <p:cNvSpPr/>
          <p:nvPr/>
        </p:nvSpPr>
        <p:spPr>
          <a:xfrm>
            <a:off x="-1" y="6811398"/>
            <a:ext cx="12186286" cy="45708"/>
          </a:xfrm>
          <a:custGeom>
            <a:avLst/>
            <a:gdLst/>
            <a:ahLst/>
            <a:cxnLst/>
            <a:rect l="l" t="t" r="r" b="b"/>
            <a:pathLst>
              <a:path w="12189460" h="45720">
                <a:moveTo>
                  <a:pt x="12188952" y="0"/>
                </a:moveTo>
                <a:lnTo>
                  <a:pt x="0" y="0"/>
                </a:lnTo>
                <a:lnTo>
                  <a:pt x="0" y="45719"/>
                </a:lnTo>
                <a:lnTo>
                  <a:pt x="12188952" y="45719"/>
                </a:lnTo>
                <a:lnTo>
                  <a:pt x="12188952" y="0"/>
                </a:lnTo>
                <a:close/>
              </a:path>
            </a:pathLst>
          </a:custGeom>
          <a:solidFill>
            <a:srgbClr val="F94616"/>
          </a:solidFill>
        </p:spPr>
        <p:txBody>
          <a:bodyPr wrap="square" lIns="0" tIns="0" rIns="0" bIns="0" rtlCol="0"/>
          <a:lstStyle/>
          <a:p>
            <a:endParaRPr sz="1799"/>
          </a:p>
        </p:txBody>
      </p:sp>
      <p:pic>
        <p:nvPicPr>
          <p:cNvPr id="4" name="object 4"/>
          <p:cNvPicPr/>
          <p:nvPr/>
        </p:nvPicPr>
        <p:blipFill>
          <a:blip r:embed="rId2" cstate="print"/>
          <a:stretch>
            <a:fillRect/>
          </a:stretch>
        </p:blipFill>
        <p:spPr>
          <a:xfrm>
            <a:off x="10348311" y="349797"/>
            <a:ext cx="1418475" cy="326051"/>
          </a:xfrm>
          <a:prstGeom prst="rect">
            <a:avLst/>
          </a:prstGeom>
        </p:spPr>
      </p:pic>
      <p:sp>
        <p:nvSpPr>
          <p:cNvPr id="5" name="object 5"/>
          <p:cNvSpPr/>
          <p:nvPr/>
        </p:nvSpPr>
        <p:spPr>
          <a:xfrm>
            <a:off x="9345781" y="515871"/>
            <a:ext cx="519930" cy="521198"/>
          </a:xfrm>
          <a:custGeom>
            <a:avLst/>
            <a:gdLst/>
            <a:ahLst/>
            <a:cxnLst/>
            <a:rect l="l" t="t" r="r" b="b"/>
            <a:pathLst>
              <a:path w="520065" h="521334">
                <a:moveTo>
                  <a:pt x="259841" y="0"/>
                </a:moveTo>
                <a:lnTo>
                  <a:pt x="213134" y="4199"/>
                </a:lnTo>
                <a:lnTo>
                  <a:pt x="169173" y="16308"/>
                </a:lnTo>
                <a:lnTo>
                  <a:pt x="128693" y="35588"/>
                </a:lnTo>
                <a:lnTo>
                  <a:pt x="92427" y="61302"/>
                </a:lnTo>
                <a:lnTo>
                  <a:pt x="61110" y="92715"/>
                </a:lnTo>
                <a:lnTo>
                  <a:pt x="35475" y="129088"/>
                </a:lnTo>
                <a:lnTo>
                  <a:pt x="16255" y="169685"/>
                </a:lnTo>
                <a:lnTo>
                  <a:pt x="4186" y="213769"/>
                </a:lnTo>
                <a:lnTo>
                  <a:pt x="0" y="260603"/>
                </a:lnTo>
                <a:lnTo>
                  <a:pt x="4186" y="307438"/>
                </a:lnTo>
                <a:lnTo>
                  <a:pt x="16256" y="351522"/>
                </a:lnTo>
                <a:lnTo>
                  <a:pt x="35475" y="392119"/>
                </a:lnTo>
                <a:lnTo>
                  <a:pt x="61110" y="428492"/>
                </a:lnTo>
                <a:lnTo>
                  <a:pt x="92427" y="459905"/>
                </a:lnTo>
                <a:lnTo>
                  <a:pt x="128693" y="485619"/>
                </a:lnTo>
                <a:lnTo>
                  <a:pt x="169173" y="504899"/>
                </a:lnTo>
                <a:lnTo>
                  <a:pt x="213134" y="517008"/>
                </a:lnTo>
                <a:lnTo>
                  <a:pt x="259841" y="521208"/>
                </a:lnTo>
                <a:lnTo>
                  <a:pt x="306549" y="517008"/>
                </a:lnTo>
                <a:lnTo>
                  <a:pt x="350510" y="504899"/>
                </a:lnTo>
                <a:lnTo>
                  <a:pt x="390990" y="485619"/>
                </a:lnTo>
                <a:lnTo>
                  <a:pt x="427256" y="459905"/>
                </a:lnTo>
                <a:lnTo>
                  <a:pt x="458573" y="428492"/>
                </a:lnTo>
                <a:lnTo>
                  <a:pt x="484208" y="392119"/>
                </a:lnTo>
                <a:lnTo>
                  <a:pt x="503427" y="351522"/>
                </a:lnTo>
                <a:lnTo>
                  <a:pt x="515497" y="307438"/>
                </a:lnTo>
                <a:lnTo>
                  <a:pt x="519683" y="260603"/>
                </a:lnTo>
                <a:lnTo>
                  <a:pt x="515497" y="213769"/>
                </a:lnTo>
                <a:lnTo>
                  <a:pt x="503427" y="169685"/>
                </a:lnTo>
                <a:lnTo>
                  <a:pt x="484208" y="129088"/>
                </a:lnTo>
                <a:lnTo>
                  <a:pt x="458573" y="92715"/>
                </a:lnTo>
                <a:lnTo>
                  <a:pt x="427256" y="61302"/>
                </a:lnTo>
                <a:lnTo>
                  <a:pt x="390990" y="35588"/>
                </a:lnTo>
                <a:lnTo>
                  <a:pt x="350510" y="16308"/>
                </a:lnTo>
                <a:lnTo>
                  <a:pt x="306549" y="4199"/>
                </a:lnTo>
                <a:lnTo>
                  <a:pt x="259841" y="0"/>
                </a:lnTo>
                <a:close/>
              </a:path>
            </a:pathLst>
          </a:custGeom>
          <a:solidFill>
            <a:srgbClr val="D9D9D9">
              <a:alpha val="50195"/>
            </a:srgbClr>
          </a:solidFill>
        </p:spPr>
        <p:txBody>
          <a:bodyPr wrap="square" lIns="0" tIns="0" rIns="0" bIns="0" rtlCol="0"/>
          <a:lstStyle/>
          <a:p>
            <a:endParaRPr sz="1799"/>
          </a:p>
        </p:txBody>
      </p:sp>
      <p:sp>
        <p:nvSpPr>
          <p:cNvPr id="6" name="object 6"/>
          <p:cNvSpPr/>
          <p:nvPr/>
        </p:nvSpPr>
        <p:spPr>
          <a:xfrm>
            <a:off x="7037522" y="893"/>
            <a:ext cx="2011156" cy="783386"/>
          </a:xfrm>
          <a:custGeom>
            <a:avLst/>
            <a:gdLst/>
            <a:ahLst/>
            <a:cxnLst/>
            <a:rect l="l" t="t" r="r" b="b"/>
            <a:pathLst>
              <a:path w="2011679" h="783590">
                <a:moveTo>
                  <a:pt x="2011679" y="0"/>
                </a:moveTo>
                <a:lnTo>
                  <a:pt x="1456817" y="0"/>
                </a:lnTo>
                <a:lnTo>
                  <a:pt x="1438402" y="33781"/>
                </a:lnTo>
                <a:lnTo>
                  <a:pt x="1408377" y="73884"/>
                </a:lnTo>
                <a:lnTo>
                  <a:pt x="1374713" y="110881"/>
                </a:lnTo>
                <a:lnTo>
                  <a:pt x="1337671" y="144510"/>
                </a:lnTo>
                <a:lnTo>
                  <a:pt x="1297515" y="174508"/>
                </a:lnTo>
                <a:lnTo>
                  <a:pt x="1254505" y="200612"/>
                </a:lnTo>
                <a:lnTo>
                  <a:pt x="1208905" y="222559"/>
                </a:lnTo>
                <a:lnTo>
                  <a:pt x="1160977" y="240087"/>
                </a:lnTo>
                <a:lnTo>
                  <a:pt x="1110981" y="252933"/>
                </a:lnTo>
                <a:lnTo>
                  <a:pt x="1059182" y="260833"/>
                </a:lnTo>
                <a:lnTo>
                  <a:pt x="1005840" y="263525"/>
                </a:lnTo>
                <a:lnTo>
                  <a:pt x="952497" y="260833"/>
                </a:lnTo>
                <a:lnTo>
                  <a:pt x="900698" y="252933"/>
                </a:lnTo>
                <a:lnTo>
                  <a:pt x="850702" y="240087"/>
                </a:lnTo>
                <a:lnTo>
                  <a:pt x="802774" y="222559"/>
                </a:lnTo>
                <a:lnTo>
                  <a:pt x="757174" y="200612"/>
                </a:lnTo>
                <a:lnTo>
                  <a:pt x="714164" y="174508"/>
                </a:lnTo>
                <a:lnTo>
                  <a:pt x="674008" y="144510"/>
                </a:lnTo>
                <a:lnTo>
                  <a:pt x="636966" y="110881"/>
                </a:lnTo>
                <a:lnTo>
                  <a:pt x="603302" y="73884"/>
                </a:lnTo>
                <a:lnTo>
                  <a:pt x="573277" y="33781"/>
                </a:lnTo>
                <a:lnTo>
                  <a:pt x="554863" y="0"/>
                </a:lnTo>
                <a:lnTo>
                  <a:pt x="0" y="0"/>
                </a:lnTo>
                <a:lnTo>
                  <a:pt x="45847" y="147447"/>
                </a:lnTo>
                <a:lnTo>
                  <a:pt x="65829" y="191752"/>
                </a:lnTo>
                <a:lnTo>
                  <a:pt x="87791" y="234929"/>
                </a:lnTo>
                <a:lnTo>
                  <a:pt x="111675" y="276918"/>
                </a:lnTo>
                <a:lnTo>
                  <a:pt x="137421" y="317662"/>
                </a:lnTo>
                <a:lnTo>
                  <a:pt x="164974" y="357103"/>
                </a:lnTo>
                <a:lnTo>
                  <a:pt x="194273" y="395184"/>
                </a:lnTo>
                <a:lnTo>
                  <a:pt x="225262" y="431846"/>
                </a:lnTo>
                <a:lnTo>
                  <a:pt x="257882" y="467032"/>
                </a:lnTo>
                <a:lnTo>
                  <a:pt x="292075" y="500684"/>
                </a:lnTo>
                <a:lnTo>
                  <a:pt x="327784" y="532744"/>
                </a:lnTo>
                <a:lnTo>
                  <a:pt x="364951" y="563155"/>
                </a:lnTo>
                <a:lnTo>
                  <a:pt x="403517" y="591858"/>
                </a:lnTo>
                <a:lnTo>
                  <a:pt x="443424" y="618796"/>
                </a:lnTo>
                <a:lnTo>
                  <a:pt x="484615" y="643911"/>
                </a:lnTo>
                <a:lnTo>
                  <a:pt x="527031" y="667146"/>
                </a:lnTo>
                <a:lnTo>
                  <a:pt x="570615" y="688442"/>
                </a:lnTo>
                <a:lnTo>
                  <a:pt x="615308" y="707741"/>
                </a:lnTo>
                <a:lnTo>
                  <a:pt x="661053" y="724987"/>
                </a:lnTo>
                <a:lnTo>
                  <a:pt x="707792" y="740120"/>
                </a:lnTo>
                <a:lnTo>
                  <a:pt x="755466" y="753084"/>
                </a:lnTo>
                <a:lnTo>
                  <a:pt x="804017" y="763820"/>
                </a:lnTo>
                <a:lnTo>
                  <a:pt x="853388" y="772272"/>
                </a:lnTo>
                <a:lnTo>
                  <a:pt x="903521" y="778380"/>
                </a:lnTo>
                <a:lnTo>
                  <a:pt x="954357" y="782087"/>
                </a:lnTo>
                <a:lnTo>
                  <a:pt x="1005840" y="783336"/>
                </a:lnTo>
                <a:lnTo>
                  <a:pt x="1057322" y="782087"/>
                </a:lnTo>
                <a:lnTo>
                  <a:pt x="1108158" y="778380"/>
                </a:lnTo>
                <a:lnTo>
                  <a:pt x="1158291" y="772272"/>
                </a:lnTo>
                <a:lnTo>
                  <a:pt x="1207662" y="763820"/>
                </a:lnTo>
                <a:lnTo>
                  <a:pt x="1256213" y="753084"/>
                </a:lnTo>
                <a:lnTo>
                  <a:pt x="1303887" y="740120"/>
                </a:lnTo>
                <a:lnTo>
                  <a:pt x="1350626" y="724987"/>
                </a:lnTo>
                <a:lnTo>
                  <a:pt x="1396371" y="707741"/>
                </a:lnTo>
                <a:lnTo>
                  <a:pt x="1441064" y="688442"/>
                </a:lnTo>
                <a:lnTo>
                  <a:pt x="1484648" y="667146"/>
                </a:lnTo>
                <a:lnTo>
                  <a:pt x="1527064" y="643911"/>
                </a:lnTo>
                <a:lnTo>
                  <a:pt x="1568255" y="618796"/>
                </a:lnTo>
                <a:lnTo>
                  <a:pt x="1608162" y="591858"/>
                </a:lnTo>
                <a:lnTo>
                  <a:pt x="1646728" y="563155"/>
                </a:lnTo>
                <a:lnTo>
                  <a:pt x="1683895" y="532744"/>
                </a:lnTo>
                <a:lnTo>
                  <a:pt x="1719604" y="500684"/>
                </a:lnTo>
                <a:lnTo>
                  <a:pt x="1753797" y="467032"/>
                </a:lnTo>
                <a:lnTo>
                  <a:pt x="1786417" y="431846"/>
                </a:lnTo>
                <a:lnTo>
                  <a:pt x="1817406" y="395184"/>
                </a:lnTo>
                <a:lnTo>
                  <a:pt x="1846705" y="357103"/>
                </a:lnTo>
                <a:lnTo>
                  <a:pt x="1874258" y="317662"/>
                </a:lnTo>
                <a:lnTo>
                  <a:pt x="1900004" y="276918"/>
                </a:lnTo>
                <a:lnTo>
                  <a:pt x="1923888" y="234929"/>
                </a:lnTo>
                <a:lnTo>
                  <a:pt x="1945850" y="191752"/>
                </a:lnTo>
                <a:lnTo>
                  <a:pt x="1965833" y="147447"/>
                </a:lnTo>
                <a:lnTo>
                  <a:pt x="2011679" y="0"/>
                </a:lnTo>
                <a:close/>
              </a:path>
            </a:pathLst>
          </a:custGeom>
          <a:solidFill>
            <a:srgbClr val="D9D9D9">
              <a:alpha val="50195"/>
            </a:srgbClr>
          </a:solidFill>
        </p:spPr>
        <p:txBody>
          <a:bodyPr wrap="square" lIns="0" tIns="0" rIns="0" bIns="0" rtlCol="0"/>
          <a:lstStyle/>
          <a:p>
            <a:endParaRPr sz="1799"/>
          </a:p>
        </p:txBody>
      </p:sp>
      <p:sp>
        <p:nvSpPr>
          <p:cNvPr id="7" name="object 7"/>
          <p:cNvSpPr/>
          <p:nvPr/>
        </p:nvSpPr>
        <p:spPr>
          <a:xfrm>
            <a:off x="11929812"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8" name="object 8"/>
          <p:cNvSpPr/>
          <p:nvPr/>
        </p:nvSpPr>
        <p:spPr>
          <a:xfrm>
            <a:off x="11669529"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9" name="object 9"/>
          <p:cNvSpPr/>
          <p:nvPr/>
        </p:nvSpPr>
        <p:spPr>
          <a:xfrm>
            <a:off x="11409374"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0" name="object 10"/>
          <p:cNvSpPr/>
          <p:nvPr/>
        </p:nvSpPr>
        <p:spPr>
          <a:xfrm>
            <a:off x="11149092"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1" name="object 11"/>
          <p:cNvSpPr/>
          <p:nvPr/>
        </p:nvSpPr>
        <p:spPr>
          <a:xfrm>
            <a:off x="10888937"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2" name="object 12"/>
          <p:cNvSpPr/>
          <p:nvPr/>
        </p:nvSpPr>
        <p:spPr>
          <a:xfrm>
            <a:off x="10628655"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3" name="object 13"/>
          <p:cNvSpPr/>
          <p:nvPr/>
        </p:nvSpPr>
        <p:spPr>
          <a:xfrm>
            <a:off x="11929812" y="505967"/>
            <a:ext cx="29201" cy="29201"/>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14" name="object 14"/>
          <p:cNvSpPr/>
          <p:nvPr/>
        </p:nvSpPr>
        <p:spPr>
          <a:xfrm>
            <a:off x="11929812"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5" name="object 15"/>
          <p:cNvSpPr/>
          <p:nvPr/>
        </p:nvSpPr>
        <p:spPr>
          <a:xfrm>
            <a:off x="11669529"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6" name="object 16"/>
          <p:cNvSpPr/>
          <p:nvPr/>
        </p:nvSpPr>
        <p:spPr>
          <a:xfrm>
            <a:off x="11409374"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7" name="object 17"/>
          <p:cNvSpPr/>
          <p:nvPr/>
        </p:nvSpPr>
        <p:spPr>
          <a:xfrm>
            <a:off x="11149092"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8" name="object 18"/>
          <p:cNvSpPr/>
          <p:nvPr/>
        </p:nvSpPr>
        <p:spPr>
          <a:xfrm>
            <a:off x="10888937"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9" name="object 19"/>
          <p:cNvSpPr/>
          <p:nvPr/>
        </p:nvSpPr>
        <p:spPr>
          <a:xfrm>
            <a:off x="10628655"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0" name="object 20"/>
          <p:cNvSpPr/>
          <p:nvPr/>
        </p:nvSpPr>
        <p:spPr>
          <a:xfrm>
            <a:off x="8288400" y="765742"/>
            <a:ext cx="29201" cy="29201"/>
          </a:xfrm>
          <a:custGeom>
            <a:avLst/>
            <a:gdLst/>
            <a:ahLst/>
            <a:cxnLst/>
            <a:rect l="l" t="t" r="r" b="b"/>
            <a:pathLst>
              <a:path w="29209" h="29209">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21" name="object 21"/>
          <p:cNvSpPr/>
          <p:nvPr/>
        </p:nvSpPr>
        <p:spPr>
          <a:xfrm>
            <a:off x="8028500"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2" name="object 22"/>
          <p:cNvSpPr/>
          <p:nvPr/>
        </p:nvSpPr>
        <p:spPr>
          <a:xfrm>
            <a:off x="7768598" y="765742"/>
            <a:ext cx="29201" cy="29201"/>
          </a:xfrm>
          <a:custGeom>
            <a:avLst/>
            <a:gdLst/>
            <a:ahLst/>
            <a:cxnLst/>
            <a:rect l="l" t="t" r="r" b="b"/>
            <a:pathLst>
              <a:path w="29209" h="29209">
                <a:moveTo>
                  <a:pt x="28828" y="0"/>
                </a:moveTo>
                <a:lnTo>
                  <a:pt x="0" y="0"/>
                </a:lnTo>
                <a:lnTo>
                  <a:pt x="0" y="28955"/>
                </a:lnTo>
                <a:lnTo>
                  <a:pt x="28828" y="28955"/>
                </a:lnTo>
                <a:lnTo>
                  <a:pt x="28828" y="0"/>
                </a:lnTo>
                <a:close/>
              </a:path>
            </a:pathLst>
          </a:custGeom>
          <a:solidFill>
            <a:srgbClr val="57585B">
              <a:alpha val="19999"/>
            </a:srgbClr>
          </a:solidFill>
        </p:spPr>
        <p:txBody>
          <a:bodyPr wrap="square" lIns="0" tIns="0" rIns="0" bIns="0" rtlCol="0"/>
          <a:lstStyle/>
          <a:p>
            <a:endParaRPr sz="1799"/>
          </a:p>
        </p:txBody>
      </p:sp>
      <p:sp>
        <p:nvSpPr>
          <p:cNvPr id="23" name="object 23"/>
          <p:cNvSpPr/>
          <p:nvPr/>
        </p:nvSpPr>
        <p:spPr>
          <a:xfrm>
            <a:off x="7508570"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4" name="object 24"/>
          <p:cNvSpPr/>
          <p:nvPr/>
        </p:nvSpPr>
        <p:spPr>
          <a:xfrm>
            <a:off x="7248668" y="765742"/>
            <a:ext cx="29201" cy="29201"/>
          </a:xfrm>
          <a:custGeom>
            <a:avLst/>
            <a:gdLst/>
            <a:ahLst/>
            <a:cxnLst/>
            <a:rect l="l" t="t" r="r" b="b"/>
            <a:pathLst>
              <a:path w="29209" h="29209">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25" name="object 25"/>
          <p:cNvSpPr/>
          <p:nvPr/>
        </p:nvSpPr>
        <p:spPr>
          <a:xfrm>
            <a:off x="6988768"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6" name="object 26"/>
          <p:cNvSpPr/>
          <p:nvPr/>
        </p:nvSpPr>
        <p:spPr>
          <a:xfrm>
            <a:off x="8288400" y="505967"/>
            <a:ext cx="29201" cy="29201"/>
          </a:xfrm>
          <a:custGeom>
            <a:avLst/>
            <a:gdLst/>
            <a:ahLst/>
            <a:cxnLst/>
            <a:rect l="l" t="t" r="r" b="b"/>
            <a:pathLst>
              <a:path w="29209" h="29209">
                <a:moveTo>
                  <a:pt x="28956" y="0"/>
                </a:moveTo>
                <a:lnTo>
                  <a:pt x="0" y="0"/>
                </a:lnTo>
                <a:lnTo>
                  <a:pt x="0" y="28956"/>
                </a:lnTo>
                <a:lnTo>
                  <a:pt x="28956" y="28956"/>
                </a:lnTo>
                <a:lnTo>
                  <a:pt x="28956" y="0"/>
                </a:lnTo>
                <a:close/>
              </a:path>
            </a:pathLst>
          </a:custGeom>
          <a:solidFill>
            <a:srgbClr val="57585B">
              <a:alpha val="19999"/>
            </a:srgbClr>
          </a:solidFill>
        </p:spPr>
        <p:txBody>
          <a:bodyPr wrap="square" lIns="0" tIns="0" rIns="0" bIns="0" rtlCol="0"/>
          <a:lstStyle/>
          <a:p>
            <a:endParaRPr sz="1799"/>
          </a:p>
        </p:txBody>
      </p:sp>
      <p:sp>
        <p:nvSpPr>
          <p:cNvPr id="27" name="object 27"/>
          <p:cNvSpPr/>
          <p:nvPr/>
        </p:nvSpPr>
        <p:spPr>
          <a:xfrm>
            <a:off x="8028500" y="505967"/>
            <a:ext cx="29201" cy="29201"/>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28" name="object 28"/>
          <p:cNvSpPr/>
          <p:nvPr/>
        </p:nvSpPr>
        <p:spPr>
          <a:xfrm>
            <a:off x="7768598" y="505967"/>
            <a:ext cx="29201" cy="29201"/>
          </a:xfrm>
          <a:custGeom>
            <a:avLst/>
            <a:gdLst/>
            <a:ahLst/>
            <a:cxnLst/>
            <a:rect l="l" t="t" r="r" b="b"/>
            <a:pathLst>
              <a:path w="29209" h="29209">
                <a:moveTo>
                  <a:pt x="28828" y="0"/>
                </a:moveTo>
                <a:lnTo>
                  <a:pt x="0" y="0"/>
                </a:lnTo>
                <a:lnTo>
                  <a:pt x="0" y="28956"/>
                </a:lnTo>
                <a:lnTo>
                  <a:pt x="28828" y="28956"/>
                </a:lnTo>
                <a:lnTo>
                  <a:pt x="28828" y="0"/>
                </a:lnTo>
                <a:close/>
              </a:path>
            </a:pathLst>
          </a:custGeom>
          <a:solidFill>
            <a:srgbClr val="57585B">
              <a:alpha val="19999"/>
            </a:srgbClr>
          </a:solidFill>
        </p:spPr>
        <p:txBody>
          <a:bodyPr wrap="square" lIns="0" tIns="0" rIns="0" bIns="0" rtlCol="0"/>
          <a:lstStyle/>
          <a:p>
            <a:endParaRPr sz="1799"/>
          </a:p>
        </p:txBody>
      </p:sp>
      <p:sp>
        <p:nvSpPr>
          <p:cNvPr id="29" name="object 29"/>
          <p:cNvSpPr/>
          <p:nvPr/>
        </p:nvSpPr>
        <p:spPr>
          <a:xfrm>
            <a:off x="7508570" y="505967"/>
            <a:ext cx="29201" cy="29201"/>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30" name="object 30"/>
          <p:cNvSpPr/>
          <p:nvPr/>
        </p:nvSpPr>
        <p:spPr>
          <a:xfrm>
            <a:off x="7248668" y="505967"/>
            <a:ext cx="29201" cy="29201"/>
          </a:xfrm>
          <a:custGeom>
            <a:avLst/>
            <a:gdLst/>
            <a:ahLst/>
            <a:cxnLst/>
            <a:rect l="l" t="t" r="r" b="b"/>
            <a:pathLst>
              <a:path w="29209" h="29209">
                <a:moveTo>
                  <a:pt x="28956" y="0"/>
                </a:moveTo>
                <a:lnTo>
                  <a:pt x="0" y="0"/>
                </a:lnTo>
                <a:lnTo>
                  <a:pt x="0" y="28956"/>
                </a:lnTo>
                <a:lnTo>
                  <a:pt x="28956" y="28956"/>
                </a:lnTo>
                <a:lnTo>
                  <a:pt x="28956" y="0"/>
                </a:lnTo>
                <a:close/>
              </a:path>
            </a:pathLst>
          </a:custGeom>
          <a:solidFill>
            <a:srgbClr val="57585B">
              <a:alpha val="19999"/>
            </a:srgbClr>
          </a:solidFill>
        </p:spPr>
        <p:txBody>
          <a:bodyPr wrap="square" lIns="0" tIns="0" rIns="0" bIns="0" rtlCol="0"/>
          <a:lstStyle/>
          <a:p>
            <a:endParaRPr sz="1799"/>
          </a:p>
        </p:txBody>
      </p:sp>
      <p:sp>
        <p:nvSpPr>
          <p:cNvPr id="31" name="object 31"/>
          <p:cNvSpPr/>
          <p:nvPr/>
        </p:nvSpPr>
        <p:spPr>
          <a:xfrm>
            <a:off x="6988768" y="505967"/>
            <a:ext cx="29201" cy="29201"/>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32" name="object 32"/>
          <p:cNvSpPr/>
          <p:nvPr/>
        </p:nvSpPr>
        <p:spPr>
          <a:xfrm>
            <a:off x="8288400" y="246193"/>
            <a:ext cx="29201" cy="29201"/>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33" name="object 33"/>
          <p:cNvSpPr/>
          <p:nvPr/>
        </p:nvSpPr>
        <p:spPr>
          <a:xfrm>
            <a:off x="8028500"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4" name="object 34"/>
          <p:cNvSpPr/>
          <p:nvPr/>
        </p:nvSpPr>
        <p:spPr>
          <a:xfrm>
            <a:off x="7768598"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5" name="object 35"/>
          <p:cNvSpPr/>
          <p:nvPr/>
        </p:nvSpPr>
        <p:spPr>
          <a:xfrm>
            <a:off x="7508697" y="246193"/>
            <a:ext cx="29201" cy="29201"/>
          </a:xfrm>
          <a:custGeom>
            <a:avLst/>
            <a:gdLst/>
            <a:ahLst/>
            <a:cxnLst/>
            <a:rect l="l" t="t" r="r" b="b"/>
            <a:pathLst>
              <a:path w="29209" h="29210">
                <a:moveTo>
                  <a:pt x="28828" y="0"/>
                </a:moveTo>
                <a:lnTo>
                  <a:pt x="0" y="0"/>
                </a:lnTo>
                <a:lnTo>
                  <a:pt x="0" y="28955"/>
                </a:lnTo>
                <a:lnTo>
                  <a:pt x="28828" y="28955"/>
                </a:lnTo>
                <a:lnTo>
                  <a:pt x="28828" y="0"/>
                </a:lnTo>
                <a:close/>
              </a:path>
            </a:pathLst>
          </a:custGeom>
          <a:solidFill>
            <a:srgbClr val="57585B">
              <a:alpha val="19999"/>
            </a:srgbClr>
          </a:solidFill>
        </p:spPr>
        <p:txBody>
          <a:bodyPr wrap="square" lIns="0" tIns="0" rIns="0" bIns="0" rtlCol="0"/>
          <a:lstStyle/>
          <a:p>
            <a:endParaRPr sz="1799"/>
          </a:p>
        </p:txBody>
      </p:sp>
      <p:sp>
        <p:nvSpPr>
          <p:cNvPr id="36" name="object 36"/>
          <p:cNvSpPr/>
          <p:nvPr/>
        </p:nvSpPr>
        <p:spPr>
          <a:xfrm>
            <a:off x="7248668" y="246193"/>
            <a:ext cx="29201" cy="29201"/>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37" name="object 37"/>
          <p:cNvSpPr/>
          <p:nvPr/>
        </p:nvSpPr>
        <p:spPr>
          <a:xfrm>
            <a:off x="6988768"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8" name="object 38"/>
          <p:cNvSpPr/>
          <p:nvPr/>
        </p:nvSpPr>
        <p:spPr>
          <a:xfrm>
            <a:off x="9848570" y="765742"/>
            <a:ext cx="29201" cy="29201"/>
          </a:xfrm>
          <a:custGeom>
            <a:avLst/>
            <a:gdLst/>
            <a:ahLst/>
            <a:cxnLst/>
            <a:rect l="l" t="t" r="r" b="b"/>
            <a:pathLst>
              <a:path w="29209" h="29209">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39" name="object 39"/>
          <p:cNvSpPr/>
          <p:nvPr/>
        </p:nvSpPr>
        <p:spPr>
          <a:xfrm>
            <a:off x="9588669"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40" name="object 40"/>
          <p:cNvSpPr/>
          <p:nvPr/>
        </p:nvSpPr>
        <p:spPr>
          <a:xfrm>
            <a:off x="9328767" y="765742"/>
            <a:ext cx="29201" cy="29201"/>
          </a:xfrm>
          <a:custGeom>
            <a:avLst/>
            <a:gdLst/>
            <a:ahLst/>
            <a:cxnLst/>
            <a:rect l="l" t="t" r="r" b="b"/>
            <a:pathLst>
              <a:path w="29209" h="29209">
                <a:moveTo>
                  <a:pt x="28828" y="0"/>
                </a:moveTo>
                <a:lnTo>
                  <a:pt x="0" y="0"/>
                </a:lnTo>
                <a:lnTo>
                  <a:pt x="0" y="28955"/>
                </a:lnTo>
                <a:lnTo>
                  <a:pt x="28828" y="28955"/>
                </a:lnTo>
                <a:lnTo>
                  <a:pt x="28828" y="0"/>
                </a:lnTo>
                <a:close/>
              </a:path>
            </a:pathLst>
          </a:custGeom>
          <a:solidFill>
            <a:srgbClr val="57585B">
              <a:alpha val="19999"/>
            </a:srgbClr>
          </a:solidFill>
        </p:spPr>
        <p:txBody>
          <a:bodyPr wrap="square" lIns="0" tIns="0" rIns="0" bIns="0" rtlCol="0"/>
          <a:lstStyle/>
          <a:p>
            <a:endParaRPr sz="1799"/>
          </a:p>
        </p:txBody>
      </p:sp>
      <p:sp>
        <p:nvSpPr>
          <p:cNvPr id="41" name="object 41"/>
          <p:cNvSpPr/>
          <p:nvPr/>
        </p:nvSpPr>
        <p:spPr>
          <a:xfrm>
            <a:off x="9068740"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42" name="object 42"/>
          <p:cNvSpPr/>
          <p:nvPr/>
        </p:nvSpPr>
        <p:spPr>
          <a:xfrm>
            <a:off x="8808838" y="765742"/>
            <a:ext cx="29201" cy="29201"/>
          </a:xfrm>
          <a:custGeom>
            <a:avLst/>
            <a:gdLst/>
            <a:ahLst/>
            <a:cxnLst/>
            <a:rect l="l" t="t" r="r" b="b"/>
            <a:pathLst>
              <a:path w="29209" h="29209">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43" name="object 43"/>
          <p:cNvSpPr/>
          <p:nvPr/>
        </p:nvSpPr>
        <p:spPr>
          <a:xfrm>
            <a:off x="8548937"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44" name="object 44"/>
          <p:cNvSpPr/>
          <p:nvPr/>
        </p:nvSpPr>
        <p:spPr>
          <a:xfrm>
            <a:off x="9848570" y="505967"/>
            <a:ext cx="29201" cy="29201"/>
          </a:xfrm>
          <a:custGeom>
            <a:avLst/>
            <a:gdLst/>
            <a:ahLst/>
            <a:cxnLst/>
            <a:rect l="l" t="t" r="r" b="b"/>
            <a:pathLst>
              <a:path w="29209" h="29209">
                <a:moveTo>
                  <a:pt x="28956" y="0"/>
                </a:moveTo>
                <a:lnTo>
                  <a:pt x="0" y="0"/>
                </a:lnTo>
                <a:lnTo>
                  <a:pt x="0" y="28956"/>
                </a:lnTo>
                <a:lnTo>
                  <a:pt x="28956" y="28956"/>
                </a:lnTo>
                <a:lnTo>
                  <a:pt x="28956" y="0"/>
                </a:lnTo>
                <a:close/>
              </a:path>
            </a:pathLst>
          </a:custGeom>
          <a:solidFill>
            <a:srgbClr val="57585B">
              <a:alpha val="19999"/>
            </a:srgbClr>
          </a:solidFill>
        </p:spPr>
        <p:txBody>
          <a:bodyPr wrap="square" lIns="0" tIns="0" rIns="0" bIns="0" rtlCol="0"/>
          <a:lstStyle/>
          <a:p>
            <a:endParaRPr sz="1799"/>
          </a:p>
        </p:txBody>
      </p:sp>
      <p:sp>
        <p:nvSpPr>
          <p:cNvPr id="45" name="object 45"/>
          <p:cNvSpPr/>
          <p:nvPr/>
        </p:nvSpPr>
        <p:spPr>
          <a:xfrm>
            <a:off x="9588669" y="505967"/>
            <a:ext cx="29201" cy="29201"/>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46" name="object 46"/>
          <p:cNvSpPr/>
          <p:nvPr/>
        </p:nvSpPr>
        <p:spPr>
          <a:xfrm>
            <a:off x="9328767" y="505967"/>
            <a:ext cx="29201" cy="29201"/>
          </a:xfrm>
          <a:custGeom>
            <a:avLst/>
            <a:gdLst/>
            <a:ahLst/>
            <a:cxnLst/>
            <a:rect l="l" t="t" r="r" b="b"/>
            <a:pathLst>
              <a:path w="29209" h="29209">
                <a:moveTo>
                  <a:pt x="28828" y="0"/>
                </a:moveTo>
                <a:lnTo>
                  <a:pt x="0" y="0"/>
                </a:lnTo>
                <a:lnTo>
                  <a:pt x="0" y="28956"/>
                </a:lnTo>
                <a:lnTo>
                  <a:pt x="28828" y="28956"/>
                </a:lnTo>
                <a:lnTo>
                  <a:pt x="28828" y="0"/>
                </a:lnTo>
                <a:close/>
              </a:path>
            </a:pathLst>
          </a:custGeom>
          <a:solidFill>
            <a:srgbClr val="57585B">
              <a:alpha val="19999"/>
            </a:srgbClr>
          </a:solidFill>
        </p:spPr>
        <p:txBody>
          <a:bodyPr wrap="square" lIns="0" tIns="0" rIns="0" bIns="0" rtlCol="0"/>
          <a:lstStyle/>
          <a:p>
            <a:endParaRPr sz="1799"/>
          </a:p>
        </p:txBody>
      </p:sp>
      <p:sp>
        <p:nvSpPr>
          <p:cNvPr id="47" name="object 47"/>
          <p:cNvSpPr/>
          <p:nvPr/>
        </p:nvSpPr>
        <p:spPr>
          <a:xfrm>
            <a:off x="9068740" y="505967"/>
            <a:ext cx="29201" cy="29201"/>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48" name="object 48"/>
          <p:cNvSpPr/>
          <p:nvPr/>
        </p:nvSpPr>
        <p:spPr>
          <a:xfrm>
            <a:off x="8808838" y="505967"/>
            <a:ext cx="29201" cy="29201"/>
          </a:xfrm>
          <a:custGeom>
            <a:avLst/>
            <a:gdLst/>
            <a:ahLst/>
            <a:cxnLst/>
            <a:rect l="l" t="t" r="r" b="b"/>
            <a:pathLst>
              <a:path w="29209" h="29209">
                <a:moveTo>
                  <a:pt x="28956" y="0"/>
                </a:moveTo>
                <a:lnTo>
                  <a:pt x="0" y="0"/>
                </a:lnTo>
                <a:lnTo>
                  <a:pt x="0" y="28956"/>
                </a:lnTo>
                <a:lnTo>
                  <a:pt x="28956" y="28956"/>
                </a:lnTo>
                <a:lnTo>
                  <a:pt x="28956" y="0"/>
                </a:lnTo>
                <a:close/>
              </a:path>
            </a:pathLst>
          </a:custGeom>
          <a:solidFill>
            <a:srgbClr val="57585B">
              <a:alpha val="19999"/>
            </a:srgbClr>
          </a:solidFill>
        </p:spPr>
        <p:txBody>
          <a:bodyPr wrap="square" lIns="0" tIns="0" rIns="0" bIns="0" rtlCol="0"/>
          <a:lstStyle/>
          <a:p>
            <a:endParaRPr sz="1799"/>
          </a:p>
        </p:txBody>
      </p:sp>
      <p:sp>
        <p:nvSpPr>
          <p:cNvPr id="49" name="object 49"/>
          <p:cNvSpPr/>
          <p:nvPr/>
        </p:nvSpPr>
        <p:spPr>
          <a:xfrm>
            <a:off x="8548937" y="505967"/>
            <a:ext cx="29201" cy="29201"/>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50" name="object 50"/>
          <p:cNvSpPr/>
          <p:nvPr/>
        </p:nvSpPr>
        <p:spPr>
          <a:xfrm>
            <a:off x="9848570" y="246193"/>
            <a:ext cx="29201" cy="29201"/>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51" name="object 51"/>
          <p:cNvSpPr/>
          <p:nvPr/>
        </p:nvSpPr>
        <p:spPr>
          <a:xfrm>
            <a:off x="9588669"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52" name="object 52"/>
          <p:cNvSpPr/>
          <p:nvPr/>
        </p:nvSpPr>
        <p:spPr>
          <a:xfrm>
            <a:off x="9328767"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53" name="object 53"/>
          <p:cNvSpPr/>
          <p:nvPr/>
        </p:nvSpPr>
        <p:spPr>
          <a:xfrm>
            <a:off x="9068867" y="246193"/>
            <a:ext cx="29201" cy="29201"/>
          </a:xfrm>
          <a:custGeom>
            <a:avLst/>
            <a:gdLst/>
            <a:ahLst/>
            <a:cxnLst/>
            <a:rect l="l" t="t" r="r" b="b"/>
            <a:pathLst>
              <a:path w="29209" h="29210">
                <a:moveTo>
                  <a:pt x="28828" y="0"/>
                </a:moveTo>
                <a:lnTo>
                  <a:pt x="0" y="0"/>
                </a:lnTo>
                <a:lnTo>
                  <a:pt x="0" y="28955"/>
                </a:lnTo>
                <a:lnTo>
                  <a:pt x="28828" y="28955"/>
                </a:lnTo>
                <a:lnTo>
                  <a:pt x="28828" y="0"/>
                </a:lnTo>
                <a:close/>
              </a:path>
            </a:pathLst>
          </a:custGeom>
          <a:solidFill>
            <a:srgbClr val="57585B">
              <a:alpha val="19999"/>
            </a:srgbClr>
          </a:solidFill>
        </p:spPr>
        <p:txBody>
          <a:bodyPr wrap="square" lIns="0" tIns="0" rIns="0" bIns="0" rtlCol="0"/>
          <a:lstStyle/>
          <a:p>
            <a:endParaRPr sz="1799"/>
          </a:p>
        </p:txBody>
      </p:sp>
      <p:sp>
        <p:nvSpPr>
          <p:cNvPr id="54" name="object 54"/>
          <p:cNvSpPr/>
          <p:nvPr/>
        </p:nvSpPr>
        <p:spPr>
          <a:xfrm>
            <a:off x="8808838" y="246193"/>
            <a:ext cx="29201" cy="29201"/>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55" name="object 55"/>
          <p:cNvSpPr/>
          <p:nvPr/>
        </p:nvSpPr>
        <p:spPr>
          <a:xfrm>
            <a:off x="8548937"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56" name="object 56"/>
          <p:cNvSpPr/>
          <p:nvPr/>
        </p:nvSpPr>
        <p:spPr>
          <a:xfrm>
            <a:off x="10369642"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57" name="object 57"/>
          <p:cNvSpPr/>
          <p:nvPr/>
        </p:nvSpPr>
        <p:spPr>
          <a:xfrm>
            <a:off x="10109107"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58" name="object 58"/>
          <p:cNvSpPr/>
          <p:nvPr/>
        </p:nvSpPr>
        <p:spPr>
          <a:xfrm>
            <a:off x="10109107" y="505967"/>
            <a:ext cx="29201" cy="29201"/>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59" name="object 59"/>
          <p:cNvSpPr/>
          <p:nvPr/>
        </p:nvSpPr>
        <p:spPr>
          <a:xfrm>
            <a:off x="10369642"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60" name="object 60"/>
          <p:cNvSpPr/>
          <p:nvPr/>
        </p:nvSpPr>
        <p:spPr>
          <a:xfrm>
            <a:off x="10109107"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61" name="object 61"/>
          <p:cNvSpPr txBox="1">
            <a:spLocks noGrp="1"/>
          </p:cNvSpPr>
          <p:nvPr>
            <p:ph type="title"/>
          </p:nvPr>
        </p:nvSpPr>
        <p:spPr>
          <a:xfrm>
            <a:off x="459620" y="318564"/>
            <a:ext cx="7472004" cy="452002"/>
          </a:xfrm>
          <a:prstGeom prst="rect">
            <a:avLst/>
          </a:prstGeom>
        </p:spPr>
        <p:txBody>
          <a:bodyPr vert="horz" wrap="square" lIns="0" tIns="12062" rIns="0" bIns="0" rtlCol="0" anchor="t">
            <a:spAutoFit/>
          </a:bodyPr>
          <a:lstStyle/>
          <a:p>
            <a:pPr marL="12696">
              <a:lnSpc>
                <a:spcPct val="100000"/>
              </a:lnSpc>
              <a:spcBef>
                <a:spcPts val="95"/>
              </a:spcBef>
            </a:pPr>
            <a:r>
              <a:rPr sz="2799" spc="-55" dirty="0">
                <a:solidFill>
                  <a:srgbClr val="000000"/>
                </a:solidFill>
              </a:rPr>
              <a:t>Organize</a:t>
            </a:r>
            <a:r>
              <a:rPr sz="2799" spc="-140" dirty="0">
                <a:solidFill>
                  <a:srgbClr val="000000"/>
                </a:solidFill>
              </a:rPr>
              <a:t> </a:t>
            </a:r>
            <a:r>
              <a:rPr sz="2799" spc="-45" dirty="0">
                <a:solidFill>
                  <a:srgbClr val="000000"/>
                </a:solidFill>
              </a:rPr>
              <a:t>your</a:t>
            </a:r>
            <a:r>
              <a:rPr sz="2799" spc="-105" dirty="0">
                <a:solidFill>
                  <a:srgbClr val="000000"/>
                </a:solidFill>
              </a:rPr>
              <a:t> </a:t>
            </a:r>
            <a:r>
              <a:rPr sz="2799" spc="-40" dirty="0">
                <a:solidFill>
                  <a:srgbClr val="000000"/>
                </a:solidFill>
              </a:rPr>
              <a:t>test</a:t>
            </a:r>
            <a:r>
              <a:rPr sz="2799" spc="-140" dirty="0">
                <a:solidFill>
                  <a:srgbClr val="000000"/>
                </a:solidFill>
              </a:rPr>
              <a:t> </a:t>
            </a:r>
            <a:r>
              <a:rPr sz="2799" spc="-40" dirty="0">
                <a:solidFill>
                  <a:srgbClr val="000000"/>
                </a:solidFill>
              </a:rPr>
              <a:t>cases</a:t>
            </a:r>
            <a:r>
              <a:rPr sz="2799" spc="-135" dirty="0">
                <a:solidFill>
                  <a:srgbClr val="000000"/>
                </a:solidFill>
              </a:rPr>
              <a:t> </a:t>
            </a:r>
            <a:r>
              <a:rPr sz="2799" spc="-35" dirty="0">
                <a:solidFill>
                  <a:srgbClr val="000000"/>
                </a:solidFill>
              </a:rPr>
              <a:t>into</a:t>
            </a:r>
            <a:r>
              <a:rPr sz="2799" spc="-140" dirty="0">
                <a:solidFill>
                  <a:srgbClr val="000000"/>
                </a:solidFill>
              </a:rPr>
              <a:t> </a:t>
            </a:r>
            <a:r>
              <a:rPr sz="2799" dirty="0">
                <a:solidFill>
                  <a:srgbClr val="000000"/>
                </a:solidFill>
              </a:rPr>
              <a:t>logical</a:t>
            </a:r>
            <a:r>
              <a:rPr sz="2799" spc="-145" dirty="0">
                <a:solidFill>
                  <a:srgbClr val="000000"/>
                </a:solidFill>
              </a:rPr>
              <a:t> </a:t>
            </a:r>
            <a:r>
              <a:rPr sz="2799" spc="-40" dirty="0">
                <a:solidFill>
                  <a:srgbClr val="000000"/>
                </a:solidFill>
              </a:rPr>
              <a:t>test</a:t>
            </a:r>
            <a:r>
              <a:rPr sz="2799" spc="-140" dirty="0">
                <a:solidFill>
                  <a:srgbClr val="000000"/>
                </a:solidFill>
              </a:rPr>
              <a:t> </a:t>
            </a:r>
            <a:r>
              <a:rPr sz="2799" spc="-20" dirty="0">
                <a:solidFill>
                  <a:srgbClr val="000000"/>
                </a:solidFill>
              </a:rPr>
              <a:t>sets</a:t>
            </a:r>
            <a:endParaRPr sz="2799"/>
          </a:p>
        </p:txBody>
      </p:sp>
      <p:grpSp>
        <p:nvGrpSpPr>
          <p:cNvPr id="62" name="object 62"/>
          <p:cNvGrpSpPr/>
          <p:nvPr/>
        </p:nvGrpSpPr>
        <p:grpSpPr>
          <a:xfrm>
            <a:off x="236158" y="1530780"/>
            <a:ext cx="11881565" cy="4312432"/>
            <a:chOff x="236220" y="1766290"/>
            <a:chExt cx="11884660" cy="4313555"/>
          </a:xfrm>
        </p:grpSpPr>
        <p:pic>
          <p:nvPicPr>
            <p:cNvPr id="63" name="object 63"/>
            <p:cNvPicPr/>
            <p:nvPr/>
          </p:nvPicPr>
          <p:blipFill>
            <a:blip r:embed="rId3" cstate="print"/>
            <a:stretch>
              <a:fillRect/>
            </a:stretch>
          </p:blipFill>
          <p:spPr>
            <a:xfrm>
              <a:off x="6223997" y="1766303"/>
              <a:ext cx="5827813" cy="4312939"/>
            </a:xfrm>
            <a:prstGeom prst="rect">
              <a:avLst/>
            </a:prstGeom>
          </p:spPr>
        </p:pic>
        <p:pic>
          <p:nvPicPr>
            <p:cNvPr id="64" name="object 64"/>
            <p:cNvPicPr/>
            <p:nvPr/>
          </p:nvPicPr>
          <p:blipFill>
            <a:blip r:embed="rId4" cstate="print"/>
            <a:stretch>
              <a:fillRect/>
            </a:stretch>
          </p:blipFill>
          <p:spPr>
            <a:xfrm>
              <a:off x="6327648" y="1854707"/>
              <a:ext cx="5625084" cy="4131564"/>
            </a:xfrm>
            <a:prstGeom prst="rect">
              <a:avLst/>
            </a:prstGeom>
          </p:spPr>
        </p:pic>
        <p:sp>
          <p:nvSpPr>
            <p:cNvPr id="65" name="object 65"/>
            <p:cNvSpPr/>
            <p:nvPr/>
          </p:nvSpPr>
          <p:spPr>
            <a:xfrm>
              <a:off x="6259067" y="3240023"/>
              <a:ext cx="5861685" cy="447040"/>
            </a:xfrm>
            <a:custGeom>
              <a:avLst/>
              <a:gdLst/>
              <a:ahLst/>
              <a:cxnLst/>
              <a:rect l="l" t="t" r="r" b="b"/>
              <a:pathLst>
                <a:path w="5861684" h="447039">
                  <a:moveTo>
                    <a:pt x="5861303" y="0"/>
                  </a:moveTo>
                  <a:lnTo>
                    <a:pt x="0" y="0"/>
                  </a:lnTo>
                  <a:lnTo>
                    <a:pt x="0" y="446531"/>
                  </a:lnTo>
                  <a:lnTo>
                    <a:pt x="5861303" y="446531"/>
                  </a:lnTo>
                  <a:lnTo>
                    <a:pt x="5861303" y="0"/>
                  </a:lnTo>
                  <a:close/>
                </a:path>
              </a:pathLst>
            </a:custGeom>
            <a:solidFill>
              <a:srgbClr val="FFB40D">
                <a:alpha val="45881"/>
              </a:srgbClr>
            </a:solidFill>
          </p:spPr>
          <p:txBody>
            <a:bodyPr wrap="square" lIns="0" tIns="0" rIns="0" bIns="0" rtlCol="0"/>
            <a:lstStyle/>
            <a:p>
              <a:endParaRPr sz="1799"/>
            </a:p>
          </p:txBody>
        </p:sp>
        <p:pic>
          <p:nvPicPr>
            <p:cNvPr id="66" name="object 66"/>
            <p:cNvPicPr/>
            <p:nvPr/>
          </p:nvPicPr>
          <p:blipFill>
            <a:blip r:embed="rId5" cstate="print"/>
            <a:stretch>
              <a:fillRect/>
            </a:stretch>
          </p:blipFill>
          <p:spPr>
            <a:xfrm>
              <a:off x="278867" y="1766290"/>
              <a:ext cx="5679996" cy="4309910"/>
            </a:xfrm>
            <a:prstGeom prst="rect">
              <a:avLst/>
            </a:prstGeom>
          </p:spPr>
        </p:pic>
        <p:pic>
          <p:nvPicPr>
            <p:cNvPr id="67" name="object 67"/>
            <p:cNvPicPr/>
            <p:nvPr/>
          </p:nvPicPr>
          <p:blipFill>
            <a:blip r:embed="rId6" cstate="print"/>
            <a:stretch>
              <a:fillRect/>
            </a:stretch>
          </p:blipFill>
          <p:spPr>
            <a:xfrm>
              <a:off x="381000" y="1854707"/>
              <a:ext cx="5480304" cy="4128516"/>
            </a:xfrm>
            <a:prstGeom prst="rect">
              <a:avLst/>
            </a:prstGeom>
          </p:spPr>
        </p:pic>
        <p:sp>
          <p:nvSpPr>
            <p:cNvPr id="68" name="object 68"/>
            <p:cNvSpPr/>
            <p:nvPr/>
          </p:nvSpPr>
          <p:spPr>
            <a:xfrm>
              <a:off x="236220" y="3194303"/>
              <a:ext cx="5694045" cy="2220595"/>
            </a:xfrm>
            <a:custGeom>
              <a:avLst/>
              <a:gdLst/>
              <a:ahLst/>
              <a:cxnLst/>
              <a:rect l="l" t="t" r="r" b="b"/>
              <a:pathLst>
                <a:path w="5694045" h="2220595">
                  <a:moveTo>
                    <a:pt x="5693664" y="0"/>
                  </a:moveTo>
                  <a:lnTo>
                    <a:pt x="0" y="0"/>
                  </a:lnTo>
                  <a:lnTo>
                    <a:pt x="0" y="2220468"/>
                  </a:lnTo>
                  <a:lnTo>
                    <a:pt x="5693664" y="2220468"/>
                  </a:lnTo>
                  <a:lnTo>
                    <a:pt x="5693664" y="0"/>
                  </a:lnTo>
                  <a:close/>
                </a:path>
              </a:pathLst>
            </a:custGeom>
            <a:solidFill>
              <a:srgbClr val="FFB40D">
                <a:alpha val="45881"/>
              </a:srgbClr>
            </a:solidFill>
          </p:spPr>
          <p:txBody>
            <a:bodyPr wrap="square" lIns="0" tIns="0" rIns="0" bIns="0" rtlCol="0"/>
            <a:lstStyle/>
            <a:p>
              <a:endParaRPr sz="1799"/>
            </a:p>
          </p:txBody>
        </p:sp>
        <p:sp>
          <p:nvSpPr>
            <p:cNvPr id="69" name="object 69"/>
            <p:cNvSpPr/>
            <p:nvPr/>
          </p:nvSpPr>
          <p:spPr>
            <a:xfrm>
              <a:off x="5929884" y="3174491"/>
              <a:ext cx="521334" cy="577850"/>
            </a:xfrm>
            <a:custGeom>
              <a:avLst/>
              <a:gdLst/>
              <a:ahLst/>
              <a:cxnLst/>
              <a:rect l="l" t="t" r="r" b="b"/>
              <a:pathLst>
                <a:path w="521335" h="577850">
                  <a:moveTo>
                    <a:pt x="260603" y="0"/>
                  </a:moveTo>
                  <a:lnTo>
                    <a:pt x="260603" y="144399"/>
                  </a:lnTo>
                  <a:lnTo>
                    <a:pt x="0" y="144399"/>
                  </a:lnTo>
                  <a:lnTo>
                    <a:pt x="0" y="433197"/>
                  </a:lnTo>
                  <a:lnTo>
                    <a:pt x="260603" y="433197"/>
                  </a:lnTo>
                  <a:lnTo>
                    <a:pt x="260603" y="577596"/>
                  </a:lnTo>
                  <a:lnTo>
                    <a:pt x="521207" y="288798"/>
                  </a:lnTo>
                  <a:lnTo>
                    <a:pt x="260603" y="0"/>
                  </a:lnTo>
                  <a:close/>
                </a:path>
              </a:pathLst>
            </a:custGeom>
            <a:solidFill>
              <a:srgbClr val="FFB40D"/>
            </a:solidFill>
          </p:spPr>
          <p:txBody>
            <a:bodyPr wrap="square" lIns="0" tIns="0" rIns="0" bIns="0" rtlCol="0"/>
            <a:lstStyle/>
            <a:p>
              <a:endParaRPr sz="1799"/>
            </a:p>
          </p:txBody>
        </p:sp>
      </p:grpSp>
      <p:sp>
        <p:nvSpPr>
          <p:cNvPr id="70" name="object 70"/>
          <p:cNvSpPr txBox="1"/>
          <p:nvPr/>
        </p:nvSpPr>
        <p:spPr>
          <a:xfrm>
            <a:off x="380901" y="6134918"/>
            <a:ext cx="5479258" cy="357697"/>
          </a:xfrm>
          <a:prstGeom prst="rect">
            <a:avLst/>
          </a:prstGeom>
          <a:solidFill>
            <a:srgbClr val="0067DF"/>
          </a:solidFill>
        </p:spPr>
        <p:txBody>
          <a:bodyPr vert="horz" wrap="square" lIns="0" tIns="140933" rIns="0" bIns="0" rtlCol="0">
            <a:spAutoFit/>
          </a:bodyPr>
          <a:lstStyle/>
          <a:p>
            <a:pPr marL="513561">
              <a:spcBef>
                <a:spcPts val="1110"/>
              </a:spcBef>
            </a:pPr>
            <a:r>
              <a:rPr sz="1400" b="1" dirty="0">
                <a:solidFill>
                  <a:srgbClr val="FFFFFF"/>
                </a:solidFill>
                <a:latin typeface="Arial"/>
                <a:cs typeface="Arial"/>
              </a:rPr>
              <a:t>Select</a:t>
            </a:r>
            <a:r>
              <a:rPr sz="1400" b="1" spc="-65" dirty="0">
                <a:solidFill>
                  <a:srgbClr val="FFFFFF"/>
                </a:solidFill>
                <a:latin typeface="Arial"/>
                <a:cs typeface="Arial"/>
              </a:rPr>
              <a:t> </a:t>
            </a:r>
            <a:r>
              <a:rPr sz="1400" b="1" dirty="0">
                <a:solidFill>
                  <a:srgbClr val="FFFFFF"/>
                </a:solidFill>
                <a:latin typeface="Arial"/>
                <a:cs typeface="Arial"/>
              </a:rPr>
              <a:t>test</a:t>
            </a:r>
            <a:r>
              <a:rPr sz="1400" b="1" spc="-40" dirty="0">
                <a:solidFill>
                  <a:srgbClr val="FFFFFF"/>
                </a:solidFill>
                <a:latin typeface="Arial"/>
                <a:cs typeface="Arial"/>
              </a:rPr>
              <a:t> </a:t>
            </a:r>
            <a:r>
              <a:rPr sz="1400" b="1" dirty="0">
                <a:solidFill>
                  <a:srgbClr val="FFFFFF"/>
                </a:solidFill>
                <a:latin typeface="Arial"/>
                <a:cs typeface="Arial"/>
              </a:rPr>
              <a:t>cases</a:t>
            </a:r>
            <a:r>
              <a:rPr sz="1400" b="1" spc="-55" dirty="0">
                <a:solidFill>
                  <a:srgbClr val="FFFFFF"/>
                </a:solidFill>
                <a:latin typeface="Arial"/>
                <a:cs typeface="Arial"/>
              </a:rPr>
              <a:t> </a:t>
            </a:r>
            <a:r>
              <a:rPr sz="1400" b="1" dirty="0">
                <a:solidFill>
                  <a:srgbClr val="FFFFFF"/>
                </a:solidFill>
                <a:latin typeface="Arial"/>
                <a:cs typeface="Arial"/>
              </a:rPr>
              <a:t>that</a:t>
            </a:r>
            <a:r>
              <a:rPr sz="1400" b="1" spc="-40" dirty="0">
                <a:solidFill>
                  <a:srgbClr val="FFFFFF"/>
                </a:solidFill>
                <a:latin typeface="Arial"/>
                <a:cs typeface="Arial"/>
              </a:rPr>
              <a:t> </a:t>
            </a:r>
            <a:r>
              <a:rPr sz="1400" b="1" dirty="0">
                <a:solidFill>
                  <a:srgbClr val="FFFFFF"/>
                </a:solidFill>
                <a:latin typeface="Arial"/>
                <a:cs typeface="Arial"/>
              </a:rPr>
              <a:t>evaluate</a:t>
            </a:r>
            <a:r>
              <a:rPr sz="1400" b="1" spc="-65" dirty="0">
                <a:solidFill>
                  <a:srgbClr val="FFFFFF"/>
                </a:solidFill>
                <a:latin typeface="Arial"/>
                <a:cs typeface="Arial"/>
              </a:rPr>
              <a:t> </a:t>
            </a:r>
            <a:r>
              <a:rPr sz="1400" b="1" dirty="0">
                <a:solidFill>
                  <a:srgbClr val="FFFFFF"/>
                </a:solidFill>
                <a:latin typeface="Arial"/>
                <a:cs typeface="Arial"/>
              </a:rPr>
              <a:t>common</a:t>
            </a:r>
            <a:r>
              <a:rPr sz="1400" b="1" spc="-30" dirty="0">
                <a:solidFill>
                  <a:srgbClr val="FFFFFF"/>
                </a:solidFill>
                <a:latin typeface="Arial"/>
                <a:cs typeface="Arial"/>
              </a:rPr>
              <a:t> </a:t>
            </a:r>
            <a:r>
              <a:rPr sz="1400" b="1" spc="-10" dirty="0">
                <a:solidFill>
                  <a:srgbClr val="FFFFFF"/>
                </a:solidFill>
                <a:latin typeface="Arial"/>
                <a:cs typeface="Arial"/>
              </a:rPr>
              <a:t>automations</a:t>
            </a:r>
            <a:endParaRPr sz="1400">
              <a:latin typeface="Arial"/>
              <a:cs typeface="Arial"/>
            </a:endParaRPr>
          </a:p>
        </p:txBody>
      </p:sp>
      <p:sp>
        <p:nvSpPr>
          <p:cNvPr id="71" name="object 71"/>
          <p:cNvSpPr txBox="1"/>
          <p:nvPr/>
        </p:nvSpPr>
        <p:spPr>
          <a:xfrm>
            <a:off x="6325999" y="6134918"/>
            <a:ext cx="5632888" cy="357697"/>
          </a:xfrm>
          <a:prstGeom prst="rect">
            <a:avLst/>
          </a:prstGeom>
          <a:solidFill>
            <a:srgbClr val="F94616"/>
          </a:solidFill>
        </p:spPr>
        <p:txBody>
          <a:bodyPr vert="horz" wrap="square" lIns="0" tIns="140933" rIns="0" bIns="0" rtlCol="0">
            <a:spAutoFit/>
          </a:bodyPr>
          <a:lstStyle/>
          <a:p>
            <a:pPr algn="ctr">
              <a:spcBef>
                <a:spcPts val="1110"/>
              </a:spcBef>
            </a:pPr>
            <a:r>
              <a:rPr sz="1400" b="1" dirty="0">
                <a:solidFill>
                  <a:srgbClr val="FFFFFF"/>
                </a:solidFill>
                <a:latin typeface="Arial"/>
                <a:cs typeface="Arial"/>
              </a:rPr>
              <a:t>Add</a:t>
            </a:r>
            <a:r>
              <a:rPr sz="1400" b="1" spc="-5" dirty="0">
                <a:solidFill>
                  <a:srgbClr val="FFFFFF"/>
                </a:solidFill>
                <a:latin typeface="Arial"/>
                <a:cs typeface="Arial"/>
              </a:rPr>
              <a:t> </a:t>
            </a:r>
            <a:r>
              <a:rPr sz="1400" b="1" dirty="0">
                <a:solidFill>
                  <a:srgbClr val="FFFFFF"/>
                </a:solidFill>
                <a:latin typeface="Arial"/>
                <a:cs typeface="Arial"/>
              </a:rPr>
              <a:t>test</a:t>
            </a:r>
            <a:r>
              <a:rPr sz="1400" b="1" spc="-45" dirty="0">
                <a:solidFill>
                  <a:srgbClr val="FFFFFF"/>
                </a:solidFill>
                <a:latin typeface="Arial"/>
                <a:cs typeface="Arial"/>
              </a:rPr>
              <a:t> </a:t>
            </a:r>
            <a:r>
              <a:rPr sz="1400" b="1" dirty="0">
                <a:solidFill>
                  <a:srgbClr val="FFFFFF"/>
                </a:solidFill>
                <a:latin typeface="Arial"/>
                <a:cs typeface="Arial"/>
              </a:rPr>
              <a:t>cases</a:t>
            </a:r>
            <a:r>
              <a:rPr sz="1400" b="1" spc="-55" dirty="0">
                <a:solidFill>
                  <a:srgbClr val="FFFFFF"/>
                </a:solidFill>
                <a:latin typeface="Arial"/>
                <a:cs typeface="Arial"/>
              </a:rPr>
              <a:t> </a:t>
            </a:r>
            <a:r>
              <a:rPr sz="1400" b="1" dirty="0">
                <a:solidFill>
                  <a:srgbClr val="FFFFFF"/>
                </a:solidFill>
                <a:latin typeface="Arial"/>
                <a:cs typeface="Arial"/>
              </a:rPr>
              <a:t>into</a:t>
            </a:r>
            <a:r>
              <a:rPr sz="1400" b="1" spc="-45" dirty="0">
                <a:solidFill>
                  <a:srgbClr val="FFFFFF"/>
                </a:solidFill>
                <a:latin typeface="Arial"/>
                <a:cs typeface="Arial"/>
              </a:rPr>
              <a:t> </a:t>
            </a:r>
            <a:r>
              <a:rPr sz="1400" b="1" dirty="0">
                <a:solidFill>
                  <a:srgbClr val="FFFFFF"/>
                </a:solidFill>
                <a:latin typeface="Arial"/>
                <a:cs typeface="Arial"/>
              </a:rPr>
              <a:t>one</a:t>
            </a:r>
            <a:r>
              <a:rPr sz="1400" b="1" spc="-45" dirty="0">
                <a:solidFill>
                  <a:srgbClr val="FFFFFF"/>
                </a:solidFill>
                <a:latin typeface="Arial"/>
                <a:cs typeface="Arial"/>
              </a:rPr>
              <a:t> </a:t>
            </a:r>
            <a:r>
              <a:rPr sz="1400" b="1" dirty="0">
                <a:solidFill>
                  <a:srgbClr val="FFFFFF"/>
                </a:solidFill>
                <a:latin typeface="Arial"/>
                <a:cs typeface="Arial"/>
              </a:rPr>
              <a:t>or</a:t>
            </a:r>
            <a:r>
              <a:rPr sz="1400" b="1" spc="-30" dirty="0">
                <a:solidFill>
                  <a:srgbClr val="FFFFFF"/>
                </a:solidFill>
                <a:latin typeface="Arial"/>
                <a:cs typeface="Arial"/>
              </a:rPr>
              <a:t> </a:t>
            </a:r>
            <a:r>
              <a:rPr sz="1400" b="1" dirty="0">
                <a:solidFill>
                  <a:srgbClr val="FFFFFF"/>
                </a:solidFill>
                <a:latin typeface="Arial"/>
                <a:cs typeface="Arial"/>
              </a:rPr>
              <a:t>many</a:t>
            </a:r>
            <a:r>
              <a:rPr sz="1400" b="1" spc="-30" dirty="0">
                <a:solidFill>
                  <a:srgbClr val="FFFFFF"/>
                </a:solidFill>
                <a:latin typeface="Arial"/>
                <a:cs typeface="Arial"/>
              </a:rPr>
              <a:t> </a:t>
            </a:r>
            <a:r>
              <a:rPr sz="1400" b="1" spc="-20" dirty="0">
                <a:solidFill>
                  <a:srgbClr val="FFFFFF"/>
                </a:solidFill>
                <a:latin typeface="Arial"/>
                <a:cs typeface="Arial"/>
              </a:rPr>
              <a:t>Test</a:t>
            </a:r>
            <a:r>
              <a:rPr sz="1400" b="1" spc="-40" dirty="0">
                <a:solidFill>
                  <a:srgbClr val="FFFFFF"/>
                </a:solidFill>
                <a:latin typeface="Arial"/>
                <a:cs typeface="Arial"/>
              </a:rPr>
              <a:t> </a:t>
            </a:r>
            <a:r>
              <a:rPr sz="1400" b="1" spc="-20" dirty="0">
                <a:solidFill>
                  <a:srgbClr val="FFFFFF"/>
                </a:solidFill>
                <a:latin typeface="Arial"/>
                <a:cs typeface="Arial"/>
              </a:rPr>
              <a:t>Sets</a:t>
            </a:r>
            <a:endParaRPr sz="1400">
              <a:latin typeface="Arial"/>
              <a:cs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9620" y="318564"/>
            <a:ext cx="7066979" cy="452002"/>
          </a:xfrm>
          <a:prstGeom prst="rect">
            <a:avLst/>
          </a:prstGeom>
        </p:spPr>
        <p:txBody>
          <a:bodyPr vert="horz" wrap="square" lIns="0" tIns="12062" rIns="0" bIns="0" rtlCol="0" anchor="t">
            <a:spAutoFit/>
          </a:bodyPr>
          <a:lstStyle/>
          <a:p>
            <a:pPr marL="12696">
              <a:lnSpc>
                <a:spcPct val="100000"/>
              </a:lnSpc>
              <a:spcBef>
                <a:spcPts val="95"/>
              </a:spcBef>
            </a:pPr>
            <a:r>
              <a:rPr lang="en-US" sz="2799" spc="-55" dirty="0">
                <a:solidFill>
                  <a:srgbClr val="000000"/>
                </a:solidFill>
              </a:rPr>
              <a:t>Test Execution</a:t>
            </a:r>
            <a:endParaRPr sz="2799" dirty="0"/>
          </a:p>
        </p:txBody>
      </p:sp>
      <p:sp>
        <p:nvSpPr>
          <p:cNvPr id="9" name="TextBox 8">
            <a:extLst>
              <a:ext uri="{FF2B5EF4-FFF2-40B4-BE49-F238E27FC236}">
                <a16:creationId xmlns:a16="http://schemas.microsoft.com/office/drawing/2014/main" id="{C19F40A7-0A34-5052-8DA1-5FE0C276D2AD}"/>
              </a:ext>
            </a:extLst>
          </p:cNvPr>
          <p:cNvSpPr txBox="1"/>
          <p:nvPr/>
        </p:nvSpPr>
        <p:spPr>
          <a:xfrm>
            <a:off x="459620" y="785151"/>
            <a:ext cx="9883640" cy="646331"/>
          </a:xfrm>
          <a:prstGeom prst="rect">
            <a:avLst/>
          </a:prstGeom>
          <a:noFill/>
        </p:spPr>
        <p:txBody>
          <a:bodyPr wrap="square">
            <a:spAutoFit/>
          </a:bodyPr>
          <a:lstStyle/>
          <a:p>
            <a:r>
              <a:rPr lang="en-US" b="0" i="0" dirty="0">
                <a:solidFill>
                  <a:srgbClr val="4C555A"/>
                </a:solidFill>
                <a:effectLst/>
                <a:latin typeface="proxima nova"/>
              </a:rPr>
              <a:t>The test executions serve as an immutable record of the execution of any respective test set, at a specific point in time. </a:t>
            </a:r>
            <a:endParaRPr lang="en-US" dirty="0"/>
          </a:p>
        </p:txBody>
      </p:sp>
      <p:pic>
        <p:nvPicPr>
          <p:cNvPr id="11" name="Picture 10">
            <a:extLst>
              <a:ext uri="{FF2B5EF4-FFF2-40B4-BE49-F238E27FC236}">
                <a16:creationId xmlns:a16="http://schemas.microsoft.com/office/drawing/2014/main" id="{76BE855D-26FF-B890-9873-5758B862109F}"/>
              </a:ext>
            </a:extLst>
          </p:cNvPr>
          <p:cNvPicPr>
            <a:picLocks noChangeAspect="1"/>
          </p:cNvPicPr>
          <p:nvPr/>
        </p:nvPicPr>
        <p:blipFill>
          <a:blip r:embed="rId2"/>
          <a:stretch>
            <a:fillRect/>
          </a:stretch>
        </p:blipFill>
        <p:spPr>
          <a:xfrm>
            <a:off x="1914525" y="1650172"/>
            <a:ext cx="8810436" cy="4732396"/>
          </a:xfrm>
          <a:prstGeom prst="rect">
            <a:avLst/>
          </a:prstGeom>
        </p:spPr>
      </p:pic>
    </p:spTree>
    <p:extLst>
      <p:ext uri="{BB962C8B-B14F-4D97-AF65-F5344CB8AC3E}">
        <p14:creationId xmlns:p14="http://schemas.microsoft.com/office/powerpoint/2010/main" val="35694392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9620" y="318564"/>
            <a:ext cx="7066979" cy="452002"/>
          </a:xfrm>
          <a:prstGeom prst="rect">
            <a:avLst/>
          </a:prstGeom>
        </p:spPr>
        <p:txBody>
          <a:bodyPr vert="horz" wrap="square" lIns="0" tIns="12062" rIns="0" bIns="0" rtlCol="0" anchor="t">
            <a:spAutoFit/>
          </a:bodyPr>
          <a:lstStyle/>
          <a:p>
            <a:pPr marL="12696">
              <a:lnSpc>
                <a:spcPct val="100000"/>
              </a:lnSpc>
              <a:spcBef>
                <a:spcPts val="95"/>
              </a:spcBef>
            </a:pPr>
            <a:r>
              <a:rPr sz="2799" spc="-55" dirty="0">
                <a:solidFill>
                  <a:srgbClr val="000000"/>
                </a:solidFill>
              </a:rPr>
              <a:t>Schedule</a:t>
            </a:r>
            <a:r>
              <a:rPr sz="2799" spc="-140" dirty="0">
                <a:solidFill>
                  <a:srgbClr val="000000"/>
                </a:solidFill>
              </a:rPr>
              <a:t> </a:t>
            </a:r>
            <a:r>
              <a:rPr sz="2799" spc="-40" dirty="0">
                <a:solidFill>
                  <a:srgbClr val="000000"/>
                </a:solidFill>
              </a:rPr>
              <a:t>test</a:t>
            </a:r>
            <a:r>
              <a:rPr sz="2799" spc="-155" dirty="0">
                <a:solidFill>
                  <a:srgbClr val="000000"/>
                </a:solidFill>
              </a:rPr>
              <a:t> </a:t>
            </a:r>
            <a:r>
              <a:rPr sz="2799" spc="-30" dirty="0">
                <a:solidFill>
                  <a:srgbClr val="000000"/>
                </a:solidFill>
              </a:rPr>
              <a:t>sets</a:t>
            </a:r>
            <a:r>
              <a:rPr sz="2799" spc="-145" dirty="0">
                <a:solidFill>
                  <a:srgbClr val="000000"/>
                </a:solidFill>
              </a:rPr>
              <a:t> </a:t>
            </a:r>
            <a:r>
              <a:rPr sz="2799" dirty="0">
                <a:solidFill>
                  <a:srgbClr val="000000"/>
                </a:solidFill>
              </a:rPr>
              <a:t>to</a:t>
            </a:r>
            <a:r>
              <a:rPr sz="2799" spc="-160" dirty="0">
                <a:solidFill>
                  <a:srgbClr val="000000"/>
                </a:solidFill>
              </a:rPr>
              <a:t> </a:t>
            </a:r>
            <a:r>
              <a:rPr sz="2799" spc="-45" dirty="0">
                <a:solidFill>
                  <a:srgbClr val="000000"/>
                </a:solidFill>
              </a:rPr>
              <a:t>execute</a:t>
            </a:r>
            <a:r>
              <a:rPr sz="2799" spc="-140" dirty="0">
                <a:solidFill>
                  <a:srgbClr val="000000"/>
                </a:solidFill>
              </a:rPr>
              <a:t> </a:t>
            </a:r>
            <a:r>
              <a:rPr sz="2799" spc="-20" dirty="0">
                <a:solidFill>
                  <a:srgbClr val="000000"/>
                </a:solidFill>
              </a:rPr>
              <a:t>continuously</a:t>
            </a:r>
            <a:endParaRPr sz="2799"/>
          </a:p>
        </p:txBody>
      </p:sp>
      <p:grpSp>
        <p:nvGrpSpPr>
          <p:cNvPr id="3" name="object 3"/>
          <p:cNvGrpSpPr/>
          <p:nvPr/>
        </p:nvGrpSpPr>
        <p:grpSpPr>
          <a:xfrm>
            <a:off x="1224962" y="1305086"/>
            <a:ext cx="9883740" cy="4604456"/>
            <a:chOff x="1225281" y="1304532"/>
            <a:chExt cx="9886315" cy="4605655"/>
          </a:xfrm>
        </p:grpSpPr>
        <p:pic>
          <p:nvPicPr>
            <p:cNvPr id="4" name="object 4"/>
            <p:cNvPicPr/>
            <p:nvPr/>
          </p:nvPicPr>
          <p:blipFill>
            <a:blip r:embed="rId2" cstate="print"/>
            <a:stretch>
              <a:fillRect/>
            </a:stretch>
          </p:blipFill>
          <p:spPr>
            <a:xfrm>
              <a:off x="1225281" y="1304532"/>
              <a:ext cx="9886216" cy="4605546"/>
            </a:xfrm>
            <a:prstGeom prst="rect">
              <a:avLst/>
            </a:prstGeom>
          </p:spPr>
        </p:pic>
        <p:pic>
          <p:nvPicPr>
            <p:cNvPr id="5" name="object 5"/>
            <p:cNvPicPr/>
            <p:nvPr/>
          </p:nvPicPr>
          <p:blipFill>
            <a:blip r:embed="rId3" cstate="print"/>
            <a:stretch>
              <a:fillRect/>
            </a:stretch>
          </p:blipFill>
          <p:spPr>
            <a:xfrm>
              <a:off x="1368552" y="1395984"/>
              <a:ext cx="9604248" cy="4418076"/>
            </a:xfrm>
            <a:prstGeom prst="rect">
              <a:avLst/>
            </a:prstGeom>
          </p:spPr>
        </p:pic>
      </p:grpSp>
      <p:sp>
        <p:nvSpPr>
          <p:cNvPr id="6" name="object 6"/>
          <p:cNvSpPr txBox="1"/>
          <p:nvPr/>
        </p:nvSpPr>
        <p:spPr>
          <a:xfrm>
            <a:off x="1368195" y="6134918"/>
            <a:ext cx="4492090" cy="357697"/>
          </a:xfrm>
          <a:prstGeom prst="rect">
            <a:avLst/>
          </a:prstGeom>
          <a:solidFill>
            <a:srgbClr val="0067DF"/>
          </a:solidFill>
        </p:spPr>
        <p:txBody>
          <a:bodyPr vert="horz" wrap="square" lIns="0" tIns="140933" rIns="0" bIns="0" rtlCol="0">
            <a:spAutoFit/>
          </a:bodyPr>
          <a:lstStyle/>
          <a:p>
            <a:pPr algn="ctr">
              <a:spcBef>
                <a:spcPts val="1110"/>
              </a:spcBef>
            </a:pPr>
            <a:r>
              <a:rPr sz="1400" b="1" dirty="0">
                <a:solidFill>
                  <a:srgbClr val="FFFFFF"/>
                </a:solidFill>
                <a:latin typeface="Arial"/>
                <a:cs typeface="Arial"/>
              </a:rPr>
              <a:t>Create</a:t>
            </a:r>
            <a:r>
              <a:rPr sz="1400" b="1" spc="-55" dirty="0">
                <a:solidFill>
                  <a:srgbClr val="FFFFFF"/>
                </a:solidFill>
                <a:latin typeface="Arial"/>
                <a:cs typeface="Arial"/>
              </a:rPr>
              <a:t> </a:t>
            </a:r>
            <a:r>
              <a:rPr sz="1400" b="1" dirty="0">
                <a:solidFill>
                  <a:srgbClr val="FFFFFF"/>
                </a:solidFill>
                <a:latin typeface="Arial"/>
                <a:cs typeface="Arial"/>
              </a:rPr>
              <a:t>schedule</a:t>
            </a:r>
            <a:r>
              <a:rPr sz="1400" b="1" spc="-70" dirty="0">
                <a:solidFill>
                  <a:srgbClr val="FFFFFF"/>
                </a:solidFill>
                <a:latin typeface="Arial"/>
                <a:cs typeface="Arial"/>
              </a:rPr>
              <a:t> </a:t>
            </a:r>
            <a:r>
              <a:rPr sz="1400" b="1" dirty="0">
                <a:solidFill>
                  <a:srgbClr val="FFFFFF"/>
                </a:solidFill>
                <a:latin typeface="Arial"/>
                <a:cs typeface="Arial"/>
              </a:rPr>
              <a:t>and</a:t>
            </a:r>
            <a:r>
              <a:rPr sz="1400" b="1" spc="-45" dirty="0">
                <a:solidFill>
                  <a:srgbClr val="FFFFFF"/>
                </a:solidFill>
                <a:latin typeface="Arial"/>
                <a:cs typeface="Arial"/>
              </a:rPr>
              <a:t> </a:t>
            </a:r>
            <a:r>
              <a:rPr sz="1400" b="1" dirty="0">
                <a:solidFill>
                  <a:srgbClr val="FFFFFF"/>
                </a:solidFill>
                <a:latin typeface="Arial"/>
                <a:cs typeface="Arial"/>
              </a:rPr>
              <a:t>select</a:t>
            </a:r>
            <a:r>
              <a:rPr sz="1400" b="1" spc="-70" dirty="0">
                <a:solidFill>
                  <a:srgbClr val="FFFFFF"/>
                </a:solidFill>
                <a:latin typeface="Arial"/>
                <a:cs typeface="Arial"/>
              </a:rPr>
              <a:t> </a:t>
            </a:r>
            <a:r>
              <a:rPr sz="1400" b="1" spc="-20" dirty="0">
                <a:solidFill>
                  <a:srgbClr val="FFFFFF"/>
                </a:solidFill>
                <a:latin typeface="Arial"/>
                <a:cs typeface="Arial"/>
              </a:rPr>
              <a:t>Test</a:t>
            </a:r>
            <a:r>
              <a:rPr sz="1400" b="1" spc="-50" dirty="0">
                <a:solidFill>
                  <a:srgbClr val="FFFFFF"/>
                </a:solidFill>
                <a:latin typeface="Arial"/>
                <a:cs typeface="Arial"/>
              </a:rPr>
              <a:t> </a:t>
            </a:r>
            <a:r>
              <a:rPr sz="1400" b="1" spc="-25" dirty="0">
                <a:solidFill>
                  <a:srgbClr val="FFFFFF"/>
                </a:solidFill>
                <a:latin typeface="Arial"/>
                <a:cs typeface="Arial"/>
              </a:rPr>
              <a:t>Set</a:t>
            </a:r>
            <a:endParaRPr sz="1400">
              <a:latin typeface="Arial"/>
              <a:cs typeface="Arial"/>
            </a:endParaRPr>
          </a:p>
        </p:txBody>
      </p:sp>
      <p:sp>
        <p:nvSpPr>
          <p:cNvPr id="7" name="object 7"/>
          <p:cNvSpPr txBox="1"/>
          <p:nvPr/>
        </p:nvSpPr>
        <p:spPr>
          <a:xfrm>
            <a:off x="6325999" y="6134918"/>
            <a:ext cx="4644450" cy="357697"/>
          </a:xfrm>
          <a:prstGeom prst="rect">
            <a:avLst/>
          </a:prstGeom>
          <a:solidFill>
            <a:srgbClr val="F94616"/>
          </a:solidFill>
        </p:spPr>
        <p:txBody>
          <a:bodyPr vert="horz" wrap="square" lIns="0" tIns="140933" rIns="0" bIns="0" rtlCol="0">
            <a:spAutoFit/>
          </a:bodyPr>
          <a:lstStyle/>
          <a:p>
            <a:pPr algn="ctr">
              <a:spcBef>
                <a:spcPts val="1110"/>
              </a:spcBef>
            </a:pPr>
            <a:r>
              <a:rPr sz="1400" b="1" dirty="0">
                <a:solidFill>
                  <a:srgbClr val="FFFFFF"/>
                </a:solidFill>
                <a:latin typeface="Arial"/>
                <a:cs typeface="Arial"/>
              </a:rPr>
              <a:t>Specify</a:t>
            </a:r>
            <a:r>
              <a:rPr sz="1400" b="1" spc="-55" dirty="0">
                <a:solidFill>
                  <a:srgbClr val="FFFFFF"/>
                </a:solidFill>
                <a:latin typeface="Arial"/>
                <a:cs typeface="Arial"/>
              </a:rPr>
              <a:t> </a:t>
            </a:r>
            <a:r>
              <a:rPr sz="1400" b="1" dirty="0">
                <a:solidFill>
                  <a:srgbClr val="FFFFFF"/>
                </a:solidFill>
                <a:latin typeface="Arial"/>
                <a:cs typeface="Arial"/>
              </a:rPr>
              <a:t>frequency</a:t>
            </a:r>
            <a:r>
              <a:rPr sz="1400" b="1" spc="-65" dirty="0">
                <a:solidFill>
                  <a:srgbClr val="FFFFFF"/>
                </a:solidFill>
                <a:latin typeface="Arial"/>
                <a:cs typeface="Arial"/>
              </a:rPr>
              <a:t> </a:t>
            </a:r>
            <a:r>
              <a:rPr sz="1400" b="1" dirty="0">
                <a:solidFill>
                  <a:srgbClr val="FFFFFF"/>
                </a:solidFill>
                <a:latin typeface="Arial"/>
                <a:cs typeface="Arial"/>
              </a:rPr>
              <a:t>and</a:t>
            </a:r>
            <a:r>
              <a:rPr sz="1400" b="1" spc="-30" dirty="0">
                <a:solidFill>
                  <a:srgbClr val="FFFFFF"/>
                </a:solidFill>
                <a:latin typeface="Arial"/>
                <a:cs typeface="Arial"/>
              </a:rPr>
              <a:t> </a:t>
            </a:r>
            <a:r>
              <a:rPr sz="1400" b="1" dirty="0">
                <a:solidFill>
                  <a:srgbClr val="FFFFFF"/>
                </a:solidFill>
                <a:latin typeface="Arial"/>
                <a:cs typeface="Arial"/>
              </a:rPr>
              <a:t>timing</a:t>
            </a:r>
            <a:r>
              <a:rPr sz="1400" b="1" spc="-55" dirty="0">
                <a:solidFill>
                  <a:srgbClr val="FFFFFF"/>
                </a:solidFill>
                <a:latin typeface="Arial"/>
                <a:cs typeface="Arial"/>
              </a:rPr>
              <a:t> </a:t>
            </a:r>
            <a:r>
              <a:rPr sz="1400" b="1" dirty="0">
                <a:solidFill>
                  <a:srgbClr val="FFFFFF"/>
                </a:solidFill>
                <a:latin typeface="Arial"/>
                <a:cs typeface="Arial"/>
              </a:rPr>
              <a:t>of</a:t>
            </a:r>
            <a:r>
              <a:rPr sz="1400" b="1" spc="-25" dirty="0">
                <a:solidFill>
                  <a:srgbClr val="FFFFFF"/>
                </a:solidFill>
                <a:latin typeface="Arial"/>
                <a:cs typeface="Arial"/>
              </a:rPr>
              <a:t> </a:t>
            </a:r>
            <a:r>
              <a:rPr sz="1400" b="1" spc="-10" dirty="0">
                <a:solidFill>
                  <a:srgbClr val="FFFFFF"/>
                </a:solidFill>
                <a:latin typeface="Arial"/>
                <a:cs typeface="Arial"/>
              </a:rPr>
              <a:t>execution</a:t>
            </a:r>
            <a:endParaRPr sz="1400">
              <a:latin typeface="Arial"/>
              <a:cs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9620" y="318564"/>
            <a:ext cx="7066979" cy="452002"/>
          </a:xfrm>
          <a:prstGeom prst="rect">
            <a:avLst/>
          </a:prstGeom>
        </p:spPr>
        <p:txBody>
          <a:bodyPr vert="horz" wrap="square" lIns="0" tIns="12062" rIns="0" bIns="0" rtlCol="0" anchor="t">
            <a:spAutoFit/>
          </a:bodyPr>
          <a:lstStyle/>
          <a:p>
            <a:pPr marL="12696">
              <a:lnSpc>
                <a:spcPct val="100000"/>
              </a:lnSpc>
              <a:spcBef>
                <a:spcPts val="95"/>
              </a:spcBef>
            </a:pPr>
            <a:r>
              <a:rPr lang="en-US" sz="2799" spc="-55" dirty="0">
                <a:solidFill>
                  <a:srgbClr val="000000"/>
                </a:solidFill>
              </a:rPr>
              <a:t>Test Data Queue</a:t>
            </a:r>
            <a:endParaRPr sz="2799" dirty="0"/>
          </a:p>
        </p:txBody>
      </p:sp>
      <p:sp>
        <p:nvSpPr>
          <p:cNvPr id="9" name="TextBox 8">
            <a:extLst>
              <a:ext uri="{FF2B5EF4-FFF2-40B4-BE49-F238E27FC236}">
                <a16:creationId xmlns:a16="http://schemas.microsoft.com/office/drawing/2014/main" id="{C19F40A7-0A34-5052-8DA1-5FE0C276D2AD}"/>
              </a:ext>
            </a:extLst>
          </p:cNvPr>
          <p:cNvSpPr txBox="1"/>
          <p:nvPr/>
        </p:nvSpPr>
        <p:spPr>
          <a:xfrm>
            <a:off x="459620" y="785151"/>
            <a:ext cx="9883640" cy="1200329"/>
          </a:xfrm>
          <a:prstGeom prst="rect">
            <a:avLst/>
          </a:prstGeom>
          <a:noFill/>
        </p:spPr>
        <p:txBody>
          <a:bodyPr wrap="square">
            <a:spAutoFit/>
          </a:bodyPr>
          <a:lstStyle/>
          <a:p>
            <a:r>
              <a:rPr lang="en-US" b="0" i="0" dirty="0">
                <a:solidFill>
                  <a:srgbClr val="4C555A"/>
                </a:solidFill>
                <a:effectLst/>
                <a:latin typeface="proxima nova"/>
              </a:rPr>
              <a:t>Test data queues provide a way to store and manage your test data. The test data queue acts as a container that holds your queue items ready to be consumed through a set of activities. The queue items are uploaded or removed from the test data queue according to a first-in-first-out (FIFO) principle.</a:t>
            </a:r>
            <a:endParaRPr lang="en-US" dirty="0"/>
          </a:p>
        </p:txBody>
      </p:sp>
      <p:pic>
        <p:nvPicPr>
          <p:cNvPr id="3074" name="Picture 2" descr="1087">
            <a:extLst>
              <a:ext uri="{FF2B5EF4-FFF2-40B4-BE49-F238E27FC236}">
                <a16:creationId xmlns:a16="http://schemas.microsoft.com/office/drawing/2014/main" id="{DF210D7A-40E2-929F-D821-068DC9EA25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575" y="2105025"/>
            <a:ext cx="10353675" cy="415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73702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0336" y="2737412"/>
            <a:ext cx="6025216" cy="787830"/>
          </a:xfrm>
          <a:prstGeom prst="rect">
            <a:avLst/>
          </a:prstGeom>
        </p:spPr>
        <p:txBody>
          <a:bodyPr vert="horz" wrap="square" lIns="0" tIns="13332" rIns="0" bIns="0" rtlCol="0" anchor="t">
            <a:spAutoFit/>
          </a:bodyPr>
          <a:lstStyle/>
          <a:p>
            <a:pPr marL="12696">
              <a:lnSpc>
                <a:spcPct val="100000"/>
              </a:lnSpc>
              <a:spcBef>
                <a:spcPts val="105"/>
              </a:spcBef>
            </a:pPr>
            <a:r>
              <a:rPr spc="-85" dirty="0"/>
              <a:t>UiPath</a:t>
            </a:r>
            <a:r>
              <a:rPr spc="-229" dirty="0"/>
              <a:t> </a:t>
            </a:r>
            <a:r>
              <a:rPr spc="-175" dirty="0"/>
              <a:t>Test</a:t>
            </a:r>
            <a:r>
              <a:rPr spc="-229" dirty="0"/>
              <a:t> </a:t>
            </a:r>
            <a:r>
              <a:rPr lang="en-US" spc="-75" dirty="0"/>
              <a:t>Robots</a:t>
            </a:r>
            <a:endParaRPr spc="-75" dirty="0"/>
          </a:p>
        </p:txBody>
      </p:sp>
    </p:spTree>
    <p:extLst>
      <p:ext uri="{BB962C8B-B14F-4D97-AF65-F5344CB8AC3E}">
        <p14:creationId xmlns:p14="http://schemas.microsoft.com/office/powerpoint/2010/main" val="3739356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8204" y="39694"/>
            <a:ext cx="4649529" cy="452002"/>
          </a:xfrm>
          <a:prstGeom prst="rect">
            <a:avLst/>
          </a:prstGeom>
        </p:spPr>
        <p:txBody>
          <a:bodyPr vert="horz" wrap="square" lIns="0" tIns="12062" rIns="0" bIns="0" rtlCol="0" anchor="t">
            <a:spAutoFit/>
          </a:bodyPr>
          <a:lstStyle/>
          <a:p>
            <a:pPr marL="12696">
              <a:lnSpc>
                <a:spcPct val="100000"/>
              </a:lnSpc>
              <a:spcBef>
                <a:spcPts val="95"/>
              </a:spcBef>
            </a:pPr>
            <a:r>
              <a:rPr lang="en-US" sz="2799" spc="-70" dirty="0">
                <a:solidFill>
                  <a:srgbClr val="000000"/>
                </a:solidFill>
              </a:rPr>
              <a:t>UiPath </a:t>
            </a:r>
            <a:r>
              <a:rPr sz="2799" spc="-105" dirty="0">
                <a:solidFill>
                  <a:srgbClr val="000000"/>
                </a:solidFill>
              </a:rPr>
              <a:t>Test</a:t>
            </a:r>
            <a:r>
              <a:rPr sz="2799" spc="-90" dirty="0">
                <a:solidFill>
                  <a:srgbClr val="000000"/>
                </a:solidFill>
              </a:rPr>
              <a:t> </a:t>
            </a:r>
            <a:r>
              <a:rPr sz="2799" spc="-10" dirty="0">
                <a:solidFill>
                  <a:srgbClr val="000000"/>
                </a:solidFill>
              </a:rPr>
              <a:t>Robots</a:t>
            </a:r>
            <a:endParaRPr sz="2799" dirty="0"/>
          </a:p>
        </p:txBody>
      </p:sp>
      <p:pic>
        <p:nvPicPr>
          <p:cNvPr id="3" name="object 3"/>
          <p:cNvPicPr/>
          <p:nvPr/>
        </p:nvPicPr>
        <p:blipFill>
          <a:blip r:embed="rId2" cstate="print"/>
          <a:stretch>
            <a:fillRect/>
          </a:stretch>
        </p:blipFill>
        <p:spPr>
          <a:xfrm>
            <a:off x="1057217" y="1103981"/>
            <a:ext cx="9857874" cy="1755191"/>
          </a:xfrm>
          <a:prstGeom prst="rect">
            <a:avLst/>
          </a:prstGeom>
        </p:spPr>
      </p:pic>
      <p:grpSp>
        <p:nvGrpSpPr>
          <p:cNvPr id="4" name="object 4"/>
          <p:cNvGrpSpPr/>
          <p:nvPr/>
        </p:nvGrpSpPr>
        <p:grpSpPr>
          <a:xfrm>
            <a:off x="1457843" y="4550060"/>
            <a:ext cx="290119" cy="288215"/>
            <a:chOff x="4888116" y="4346862"/>
            <a:chExt cx="290195" cy="288290"/>
          </a:xfrm>
        </p:grpSpPr>
        <p:sp>
          <p:nvSpPr>
            <p:cNvPr id="5" name="object 5"/>
            <p:cNvSpPr/>
            <p:nvPr/>
          </p:nvSpPr>
          <p:spPr>
            <a:xfrm>
              <a:off x="4981289" y="4460098"/>
              <a:ext cx="114300" cy="72390"/>
            </a:xfrm>
            <a:custGeom>
              <a:avLst/>
              <a:gdLst/>
              <a:ahLst/>
              <a:cxnLst/>
              <a:rect l="l" t="t" r="r" b="b"/>
              <a:pathLst>
                <a:path w="114300" h="72389">
                  <a:moveTo>
                    <a:pt x="0" y="30873"/>
                  </a:moveTo>
                  <a:lnTo>
                    <a:pt x="41424" y="72038"/>
                  </a:lnTo>
                  <a:lnTo>
                    <a:pt x="113917" y="0"/>
                  </a:lnTo>
                </a:path>
              </a:pathLst>
            </a:custGeom>
            <a:ln w="20619">
              <a:solidFill>
                <a:srgbClr val="00AF50"/>
              </a:solidFill>
            </a:ln>
          </p:spPr>
          <p:txBody>
            <a:bodyPr wrap="square" lIns="0" tIns="0" rIns="0" bIns="0" rtlCol="0"/>
            <a:lstStyle/>
            <a:p>
              <a:endParaRPr sz="1799"/>
            </a:p>
          </p:txBody>
        </p:sp>
        <p:sp>
          <p:nvSpPr>
            <p:cNvPr id="6" name="object 6"/>
            <p:cNvSpPr/>
            <p:nvPr/>
          </p:nvSpPr>
          <p:spPr>
            <a:xfrm>
              <a:off x="4898440" y="4357185"/>
              <a:ext cx="269875" cy="267970"/>
            </a:xfrm>
            <a:custGeom>
              <a:avLst/>
              <a:gdLst/>
              <a:ahLst/>
              <a:cxnLst/>
              <a:rect l="l" t="t" r="r" b="b"/>
              <a:pathLst>
                <a:path w="269875" h="267970">
                  <a:moveTo>
                    <a:pt x="269259" y="133786"/>
                  </a:moveTo>
                  <a:lnTo>
                    <a:pt x="262396" y="176074"/>
                  </a:lnTo>
                  <a:lnTo>
                    <a:pt x="243285" y="212800"/>
                  </a:lnTo>
                  <a:lnTo>
                    <a:pt x="214142" y="241761"/>
                  </a:lnTo>
                  <a:lnTo>
                    <a:pt x="177184" y="260754"/>
                  </a:lnTo>
                  <a:lnTo>
                    <a:pt x="134630" y="267574"/>
                  </a:lnTo>
                  <a:lnTo>
                    <a:pt x="92075" y="260753"/>
                  </a:lnTo>
                  <a:lnTo>
                    <a:pt x="55118" y="241761"/>
                  </a:lnTo>
                  <a:lnTo>
                    <a:pt x="25974" y="212800"/>
                  </a:lnTo>
                  <a:lnTo>
                    <a:pt x="6863" y="176074"/>
                  </a:lnTo>
                  <a:lnTo>
                    <a:pt x="0" y="133786"/>
                  </a:lnTo>
                  <a:lnTo>
                    <a:pt x="6863" y="91501"/>
                  </a:lnTo>
                  <a:lnTo>
                    <a:pt x="25974" y="54776"/>
                  </a:lnTo>
                  <a:lnTo>
                    <a:pt x="55117" y="25814"/>
                  </a:lnTo>
                  <a:lnTo>
                    <a:pt x="92075" y="6821"/>
                  </a:lnTo>
                  <a:lnTo>
                    <a:pt x="134629" y="0"/>
                  </a:lnTo>
                  <a:lnTo>
                    <a:pt x="177184" y="6821"/>
                  </a:lnTo>
                  <a:lnTo>
                    <a:pt x="214141" y="25814"/>
                  </a:lnTo>
                  <a:lnTo>
                    <a:pt x="243284" y="54776"/>
                  </a:lnTo>
                  <a:lnTo>
                    <a:pt x="262396" y="91501"/>
                  </a:lnTo>
                  <a:lnTo>
                    <a:pt x="269259" y="133786"/>
                  </a:lnTo>
                  <a:close/>
                </a:path>
              </a:pathLst>
            </a:custGeom>
            <a:ln w="20647">
              <a:solidFill>
                <a:srgbClr val="00AF50"/>
              </a:solidFill>
            </a:ln>
          </p:spPr>
          <p:txBody>
            <a:bodyPr wrap="square" lIns="0" tIns="0" rIns="0" bIns="0" rtlCol="0"/>
            <a:lstStyle/>
            <a:p>
              <a:endParaRPr sz="1799"/>
            </a:p>
          </p:txBody>
        </p:sp>
      </p:grpSp>
      <p:sp>
        <p:nvSpPr>
          <p:cNvPr id="7" name="object 7"/>
          <p:cNvSpPr txBox="1"/>
          <p:nvPr/>
        </p:nvSpPr>
        <p:spPr>
          <a:xfrm>
            <a:off x="1875423" y="4561961"/>
            <a:ext cx="6307717" cy="258337"/>
          </a:xfrm>
          <a:prstGeom prst="rect">
            <a:avLst/>
          </a:prstGeom>
        </p:spPr>
        <p:txBody>
          <a:bodyPr vert="horz" wrap="square" lIns="0" tIns="12062" rIns="0" bIns="0" rtlCol="0">
            <a:spAutoFit/>
          </a:bodyPr>
          <a:lstStyle/>
          <a:p>
            <a:pPr marL="12696">
              <a:spcBef>
                <a:spcPts val="95"/>
              </a:spcBef>
            </a:pPr>
            <a:r>
              <a:rPr sz="1600" dirty="0">
                <a:latin typeface="Arial"/>
                <a:cs typeface="Arial"/>
              </a:rPr>
              <a:t>Provides</a:t>
            </a:r>
            <a:r>
              <a:rPr sz="1600" spc="-60" dirty="0">
                <a:latin typeface="Arial"/>
                <a:cs typeface="Arial"/>
              </a:rPr>
              <a:t> </a:t>
            </a:r>
            <a:r>
              <a:rPr sz="1600" dirty="0">
                <a:latin typeface="Arial"/>
                <a:cs typeface="Arial"/>
              </a:rPr>
              <a:t>flexibility</a:t>
            </a:r>
            <a:r>
              <a:rPr sz="1600" spc="-70" dirty="0">
                <a:latin typeface="Arial"/>
                <a:cs typeface="Arial"/>
              </a:rPr>
              <a:t> </a:t>
            </a:r>
            <a:r>
              <a:rPr sz="1600" dirty="0">
                <a:latin typeface="Arial"/>
                <a:cs typeface="Arial"/>
              </a:rPr>
              <a:t>in</a:t>
            </a:r>
            <a:r>
              <a:rPr sz="1600" spc="-60" dirty="0">
                <a:latin typeface="Arial"/>
                <a:cs typeface="Arial"/>
              </a:rPr>
              <a:t> </a:t>
            </a:r>
            <a:r>
              <a:rPr sz="1600" dirty="0">
                <a:latin typeface="Arial"/>
                <a:cs typeface="Arial"/>
              </a:rPr>
              <a:t>managing</a:t>
            </a:r>
            <a:r>
              <a:rPr sz="1600" spc="-55" dirty="0">
                <a:latin typeface="Arial"/>
                <a:cs typeface="Arial"/>
              </a:rPr>
              <a:t> </a:t>
            </a:r>
            <a:r>
              <a:rPr sz="1600" dirty="0">
                <a:latin typeface="Arial"/>
                <a:cs typeface="Arial"/>
              </a:rPr>
              <a:t>and</a:t>
            </a:r>
            <a:r>
              <a:rPr sz="1600" spc="-40" dirty="0">
                <a:latin typeface="Arial"/>
                <a:cs typeface="Arial"/>
              </a:rPr>
              <a:t> </a:t>
            </a:r>
            <a:r>
              <a:rPr sz="1600" dirty="0">
                <a:latin typeface="Arial"/>
                <a:cs typeface="Arial"/>
              </a:rPr>
              <a:t>reusing</a:t>
            </a:r>
            <a:r>
              <a:rPr sz="1600" spc="-55" dirty="0">
                <a:latin typeface="Arial"/>
                <a:cs typeface="Arial"/>
              </a:rPr>
              <a:t> </a:t>
            </a:r>
            <a:r>
              <a:rPr sz="1600" dirty="0">
                <a:latin typeface="Arial"/>
                <a:cs typeface="Arial"/>
              </a:rPr>
              <a:t>test</a:t>
            </a:r>
            <a:r>
              <a:rPr sz="1600" spc="-45" dirty="0">
                <a:latin typeface="Arial"/>
                <a:cs typeface="Arial"/>
              </a:rPr>
              <a:t> </a:t>
            </a:r>
            <a:r>
              <a:rPr sz="1600" dirty="0">
                <a:latin typeface="Arial"/>
                <a:cs typeface="Arial"/>
              </a:rPr>
              <a:t>cases</a:t>
            </a:r>
            <a:r>
              <a:rPr sz="1600" spc="-55" dirty="0">
                <a:latin typeface="Arial"/>
                <a:cs typeface="Arial"/>
              </a:rPr>
              <a:t> </a:t>
            </a:r>
            <a:r>
              <a:rPr sz="1600" dirty="0">
                <a:latin typeface="Arial"/>
                <a:cs typeface="Arial"/>
              </a:rPr>
              <a:t>across</a:t>
            </a:r>
            <a:r>
              <a:rPr sz="1600" spc="-45" dirty="0">
                <a:latin typeface="Arial"/>
                <a:cs typeface="Arial"/>
              </a:rPr>
              <a:t> </a:t>
            </a:r>
            <a:r>
              <a:rPr sz="1600" spc="-10" dirty="0">
                <a:latin typeface="Arial"/>
                <a:cs typeface="Arial"/>
              </a:rPr>
              <a:t>projects</a:t>
            </a:r>
            <a:endParaRPr sz="1600">
              <a:latin typeface="Arial"/>
              <a:cs typeface="Arial"/>
            </a:endParaRPr>
          </a:p>
        </p:txBody>
      </p:sp>
      <p:grpSp>
        <p:nvGrpSpPr>
          <p:cNvPr id="8" name="object 8"/>
          <p:cNvGrpSpPr/>
          <p:nvPr/>
        </p:nvGrpSpPr>
        <p:grpSpPr>
          <a:xfrm>
            <a:off x="1457843" y="5023901"/>
            <a:ext cx="290119" cy="288215"/>
            <a:chOff x="4888116" y="4820826"/>
            <a:chExt cx="290195" cy="288290"/>
          </a:xfrm>
        </p:grpSpPr>
        <p:sp>
          <p:nvSpPr>
            <p:cNvPr id="9" name="object 9"/>
            <p:cNvSpPr/>
            <p:nvPr/>
          </p:nvSpPr>
          <p:spPr>
            <a:xfrm>
              <a:off x="4981289" y="4934062"/>
              <a:ext cx="114300" cy="72390"/>
            </a:xfrm>
            <a:custGeom>
              <a:avLst/>
              <a:gdLst/>
              <a:ahLst/>
              <a:cxnLst/>
              <a:rect l="l" t="t" r="r" b="b"/>
              <a:pathLst>
                <a:path w="114300" h="72389">
                  <a:moveTo>
                    <a:pt x="0" y="30873"/>
                  </a:moveTo>
                  <a:lnTo>
                    <a:pt x="41424" y="72038"/>
                  </a:lnTo>
                  <a:lnTo>
                    <a:pt x="113917" y="0"/>
                  </a:lnTo>
                </a:path>
              </a:pathLst>
            </a:custGeom>
            <a:ln w="20619">
              <a:solidFill>
                <a:srgbClr val="00AF50"/>
              </a:solidFill>
            </a:ln>
          </p:spPr>
          <p:txBody>
            <a:bodyPr wrap="square" lIns="0" tIns="0" rIns="0" bIns="0" rtlCol="0"/>
            <a:lstStyle/>
            <a:p>
              <a:endParaRPr sz="1799"/>
            </a:p>
          </p:txBody>
        </p:sp>
        <p:sp>
          <p:nvSpPr>
            <p:cNvPr id="10" name="object 10"/>
            <p:cNvSpPr/>
            <p:nvPr/>
          </p:nvSpPr>
          <p:spPr>
            <a:xfrm>
              <a:off x="4898440" y="4831149"/>
              <a:ext cx="269875" cy="267970"/>
            </a:xfrm>
            <a:custGeom>
              <a:avLst/>
              <a:gdLst/>
              <a:ahLst/>
              <a:cxnLst/>
              <a:rect l="l" t="t" r="r" b="b"/>
              <a:pathLst>
                <a:path w="269875" h="267970">
                  <a:moveTo>
                    <a:pt x="269259" y="133786"/>
                  </a:moveTo>
                  <a:lnTo>
                    <a:pt x="262396" y="176074"/>
                  </a:lnTo>
                  <a:lnTo>
                    <a:pt x="243285" y="212800"/>
                  </a:lnTo>
                  <a:lnTo>
                    <a:pt x="214142" y="241761"/>
                  </a:lnTo>
                  <a:lnTo>
                    <a:pt x="177184" y="260753"/>
                  </a:lnTo>
                  <a:lnTo>
                    <a:pt x="134630" y="267574"/>
                  </a:lnTo>
                  <a:lnTo>
                    <a:pt x="92075" y="260753"/>
                  </a:lnTo>
                  <a:lnTo>
                    <a:pt x="55118" y="241761"/>
                  </a:lnTo>
                  <a:lnTo>
                    <a:pt x="25974" y="212800"/>
                  </a:lnTo>
                  <a:lnTo>
                    <a:pt x="6863" y="176074"/>
                  </a:lnTo>
                  <a:lnTo>
                    <a:pt x="0" y="133786"/>
                  </a:lnTo>
                  <a:lnTo>
                    <a:pt x="6863" y="91501"/>
                  </a:lnTo>
                  <a:lnTo>
                    <a:pt x="25974" y="54776"/>
                  </a:lnTo>
                  <a:lnTo>
                    <a:pt x="55117" y="25814"/>
                  </a:lnTo>
                  <a:lnTo>
                    <a:pt x="92075" y="6821"/>
                  </a:lnTo>
                  <a:lnTo>
                    <a:pt x="134629" y="0"/>
                  </a:lnTo>
                  <a:lnTo>
                    <a:pt x="177184" y="6821"/>
                  </a:lnTo>
                  <a:lnTo>
                    <a:pt x="214141" y="25814"/>
                  </a:lnTo>
                  <a:lnTo>
                    <a:pt x="243284" y="54776"/>
                  </a:lnTo>
                  <a:lnTo>
                    <a:pt x="262396" y="91501"/>
                  </a:lnTo>
                  <a:lnTo>
                    <a:pt x="269259" y="133786"/>
                  </a:lnTo>
                  <a:close/>
                </a:path>
              </a:pathLst>
            </a:custGeom>
            <a:ln w="20647">
              <a:solidFill>
                <a:srgbClr val="00AF50"/>
              </a:solidFill>
            </a:ln>
          </p:spPr>
          <p:txBody>
            <a:bodyPr wrap="square" lIns="0" tIns="0" rIns="0" bIns="0" rtlCol="0"/>
            <a:lstStyle/>
            <a:p>
              <a:endParaRPr sz="1799"/>
            </a:p>
          </p:txBody>
        </p:sp>
      </p:grpSp>
      <p:sp>
        <p:nvSpPr>
          <p:cNvPr id="11" name="object 11"/>
          <p:cNvSpPr txBox="1"/>
          <p:nvPr/>
        </p:nvSpPr>
        <p:spPr>
          <a:xfrm>
            <a:off x="1875423" y="5036436"/>
            <a:ext cx="5843653" cy="258337"/>
          </a:xfrm>
          <a:prstGeom prst="rect">
            <a:avLst/>
          </a:prstGeom>
        </p:spPr>
        <p:txBody>
          <a:bodyPr vert="horz" wrap="square" lIns="0" tIns="12062" rIns="0" bIns="0" rtlCol="0">
            <a:spAutoFit/>
          </a:bodyPr>
          <a:lstStyle/>
          <a:p>
            <a:pPr marL="12696">
              <a:spcBef>
                <a:spcPts val="95"/>
              </a:spcBef>
            </a:pPr>
            <a:r>
              <a:rPr sz="1600" dirty="0">
                <a:latin typeface="Arial"/>
                <a:cs typeface="Arial"/>
              </a:rPr>
              <a:t>Enables</a:t>
            </a:r>
            <a:r>
              <a:rPr sz="1600" spc="-55" dirty="0">
                <a:latin typeface="Arial"/>
                <a:cs typeface="Arial"/>
              </a:rPr>
              <a:t> </a:t>
            </a:r>
            <a:r>
              <a:rPr sz="1600" dirty="0">
                <a:latin typeface="Arial"/>
                <a:cs typeface="Arial"/>
              </a:rPr>
              <a:t>granular</a:t>
            </a:r>
            <a:r>
              <a:rPr sz="1600" spc="-40" dirty="0">
                <a:latin typeface="Arial"/>
                <a:cs typeface="Arial"/>
              </a:rPr>
              <a:t> </a:t>
            </a:r>
            <a:r>
              <a:rPr sz="1600" dirty="0">
                <a:latin typeface="Arial"/>
                <a:cs typeface="Arial"/>
              </a:rPr>
              <a:t>reporting</a:t>
            </a:r>
            <a:r>
              <a:rPr sz="1600" spc="-35" dirty="0">
                <a:latin typeface="Arial"/>
                <a:cs typeface="Arial"/>
              </a:rPr>
              <a:t> </a:t>
            </a:r>
            <a:r>
              <a:rPr sz="1600" dirty="0">
                <a:latin typeface="Arial"/>
                <a:cs typeface="Arial"/>
              </a:rPr>
              <a:t>of</a:t>
            </a:r>
            <a:r>
              <a:rPr sz="1600" spc="-40" dirty="0">
                <a:latin typeface="Arial"/>
                <a:cs typeface="Arial"/>
              </a:rPr>
              <a:t> </a:t>
            </a:r>
            <a:r>
              <a:rPr sz="1600" dirty="0">
                <a:latin typeface="Arial"/>
                <a:cs typeface="Arial"/>
              </a:rPr>
              <a:t>test</a:t>
            </a:r>
            <a:r>
              <a:rPr sz="1600" spc="-35" dirty="0">
                <a:latin typeface="Arial"/>
                <a:cs typeface="Arial"/>
              </a:rPr>
              <a:t> </a:t>
            </a:r>
            <a:r>
              <a:rPr sz="1600" dirty="0">
                <a:latin typeface="Arial"/>
                <a:cs typeface="Arial"/>
              </a:rPr>
              <a:t>case</a:t>
            </a:r>
            <a:r>
              <a:rPr sz="1600" spc="-45" dirty="0">
                <a:latin typeface="Arial"/>
                <a:cs typeface="Arial"/>
              </a:rPr>
              <a:t> </a:t>
            </a:r>
            <a:r>
              <a:rPr sz="1600" dirty="0">
                <a:latin typeface="Arial"/>
                <a:cs typeface="Arial"/>
              </a:rPr>
              <a:t>results</a:t>
            </a:r>
            <a:r>
              <a:rPr sz="1600" spc="-45" dirty="0">
                <a:latin typeface="Arial"/>
                <a:cs typeface="Arial"/>
              </a:rPr>
              <a:t> </a:t>
            </a:r>
            <a:r>
              <a:rPr sz="1600" dirty="0">
                <a:latin typeface="Arial"/>
                <a:cs typeface="Arial"/>
              </a:rPr>
              <a:t>to</a:t>
            </a:r>
            <a:r>
              <a:rPr sz="1600" spc="-35" dirty="0">
                <a:latin typeface="Arial"/>
                <a:cs typeface="Arial"/>
              </a:rPr>
              <a:t> </a:t>
            </a:r>
            <a:r>
              <a:rPr sz="1600" dirty="0">
                <a:latin typeface="Arial"/>
                <a:cs typeface="Arial"/>
              </a:rPr>
              <a:t>third</a:t>
            </a:r>
            <a:r>
              <a:rPr sz="1600" spc="-35" dirty="0">
                <a:latin typeface="Arial"/>
                <a:cs typeface="Arial"/>
              </a:rPr>
              <a:t> </a:t>
            </a:r>
            <a:r>
              <a:rPr sz="1600" dirty="0">
                <a:latin typeface="Arial"/>
                <a:cs typeface="Arial"/>
              </a:rPr>
              <a:t>party</a:t>
            </a:r>
            <a:r>
              <a:rPr sz="1600" spc="-20" dirty="0">
                <a:latin typeface="Arial"/>
                <a:cs typeface="Arial"/>
              </a:rPr>
              <a:t> </a:t>
            </a:r>
            <a:r>
              <a:rPr sz="1600" spc="-10" dirty="0">
                <a:latin typeface="Arial"/>
                <a:cs typeface="Arial"/>
              </a:rPr>
              <a:t>tools</a:t>
            </a:r>
            <a:endParaRPr sz="1600">
              <a:latin typeface="Arial"/>
              <a:cs typeface="Arial"/>
            </a:endParaRPr>
          </a:p>
        </p:txBody>
      </p:sp>
      <p:grpSp>
        <p:nvGrpSpPr>
          <p:cNvPr id="12" name="object 12"/>
          <p:cNvGrpSpPr/>
          <p:nvPr/>
        </p:nvGrpSpPr>
        <p:grpSpPr>
          <a:xfrm>
            <a:off x="1457820" y="5497885"/>
            <a:ext cx="290119" cy="289485"/>
            <a:chOff x="4888093" y="5294934"/>
            <a:chExt cx="290195" cy="289560"/>
          </a:xfrm>
        </p:grpSpPr>
        <p:sp>
          <p:nvSpPr>
            <p:cNvPr id="13" name="object 13"/>
            <p:cNvSpPr/>
            <p:nvPr/>
          </p:nvSpPr>
          <p:spPr>
            <a:xfrm>
              <a:off x="4981289" y="5408654"/>
              <a:ext cx="114300" cy="72390"/>
            </a:xfrm>
            <a:custGeom>
              <a:avLst/>
              <a:gdLst/>
              <a:ahLst/>
              <a:cxnLst/>
              <a:rect l="l" t="t" r="r" b="b"/>
              <a:pathLst>
                <a:path w="114300" h="72389">
                  <a:moveTo>
                    <a:pt x="0" y="31011"/>
                  </a:moveTo>
                  <a:lnTo>
                    <a:pt x="41424" y="72361"/>
                  </a:lnTo>
                  <a:lnTo>
                    <a:pt x="113917" y="0"/>
                  </a:lnTo>
                </a:path>
              </a:pathLst>
            </a:custGeom>
            <a:ln w="20685">
              <a:solidFill>
                <a:srgbClr val="00AF50"/>
              </a:solidFill>
            </a:ln>
          </p:spPr>
          <p:txBody>
            <a:bodyPr wrap="square" lIns="0" tIns="0" rIns="0" bIns="0" rtlCol="0"/>
            <a:lstStyle/>
            <a:p>
              <a:endParaRPr sz="1799"/>
            </a:p>
          </p:txBody>
        </p:sp>
        <p:sp>
          <p:nvSpPr>
            <p:cNvPr id="14" name="object 14"/>
            <p:cNvSpPr/>
            <p:nvPr/>
          </p:nvSpPr>
          <p:spPr>
            <a:xfrm>
              <a:off x="4898439" y="5305281"/>
              <a:ext cx="269875" cy="269240"/>
            </a:xfrm>
            <a:custGeom>
              <a:avLst/>
              <a:gdLst/>
              <a:ahLst/>
              <a:cxnLst/>
              <a:rect l="l" t="t" r="r" b="b"/>
              <a:pathLst>
                <a:path w="269875" h="269239">
                  <a:moveTo>
                    <a:pt x="269259" y="134384"/>
                  </a:moveTo>
                  <a:lnTo>
                    <a:pt x="262396" y="176862"/>
                  </a:lnTo>
                  <a:lnTo>
                    <a:pt x="243285" y="213752"/>
                  </a:lnTo>
                  <a:lnTo>
                    <a:pt x="214142" y="242843"/>
                  </a:lnTo>
                  <a:lnTo>
                    <a:pt x="177184" y="261920"/>
                  </a:lnTo>
                  <a:lnTo>
                    <a:pt x="134630" y="268771"/>
                  </a:lnTo>
                  <a:lnTo>
                    <a:pt x="92075" y="261920"/>
                  </a:lnTo>
                  <a:lnTo>
                    <a:pt x="55118" y="242843"/>
                  </a:lnTo>
                  <a:lnTo>
                    <a:pt x="25974" y="213752"/>
                  </a:lnTo>
                  <a:lnTo>
                    <a:pt x="6863" y="176862"/>
                  </a:lnTo>
                  <a:lnTo>
                    <a:pt x="0" y="134384"/>
                  </a:lnTo>
                  <a:lnTo>
                    <a:pt x="6863" y="91910"/>
                  </a:lnTo>
                  <a:lnTo>
                    <a:pt x="25974" y="55021"/>
                  </a:lnTo>
                  <a:lnTo>
                    <a:pt x="55117" y="25930"/>
                  </a:lnTo>
                  <a:lnTo>
                    <a:pt x="92075" y="6851"/>
                  </a:lnTo>
                  <a:lnTo>
                    <a:pt x="134629" y="0"/>
                  </a:lnTo>
                  <a:lnTo>
                    <a:pt x="177184" y="6851"/>
                  </a:lnTo>
                  <a:lnTo>
                    <a:pt x="214141" y="25930"/>
                  </a:lnTo>
                  <a:lnTo>
                    <a:pt x="243284" y="55021"/>
                  </a:lnTo>
                  <a:lnTo>
                    <a:pt x="262396" y="91910"/>
                  </a:lnTo>
                  <a:lnTo>
                    <a:pt x="269259" y="134384"/>
                  </a:lnTo>
                  <a:close/>
                </a:path>
              </a:pathLst>
            </a:custGeom>
            <a:ln w="20693">
              <a:solidFill>
                <a:srgbClr val="00AF50"/>
              </a:solidFill>
            </a:ln>
          </p:spPr>
          <p:txBody>
            <a:bodyPr wrap="square" lIns="0" tIns="0" rIns="0" bIns="0" rtlCol="0"/>
            <a:lstStyle/>
            <a:p>
              <a:endParaRPr sz="1799"/>
            </a:p>
          </p:txBody>
        </p:sp>
      </p:grpSp>
      <p:sp>
        <p:nvSpPr>
          <p:cNvPr id="15" name="object 15"/>
          <p:cNvSpPr txBox="1"/>
          <p:nvPr/>
        </p:nvSpPr>
        <p:spPr>
          <a:xfrm>
            <a:off x="1875423" y="5510227"/>
            <a:ext cx="5320549" cy="258337"/>
          </a:xfrm>
          <a:prstGeom prst="rect">
            <a:avLst/>
          </a:prstGeom>
        </p:spPr>
        <p:txBody>
          <a:bodyPr vert="horz" wrap="square" lIns="0" tIns="12062" rIns="0" bIns="0" rtlCol="0">
            <a:spAutoFit/>
          </a:bodyPr>
          <a:lstStyle/>
          <a:p>
            <a:pPr marL="12696">
              <a:spcBef>
                <a:spcPts val="95"/>
              </a:spcBef>
            </a:pPr>
            <a:r>
              <a:rPr sz="1600" dirty="0">
                <a:latin typeface="Arial"/>
                <a:cs typeface="Arial"/>
              </a:rPr>
              <a:t>Enables</a:t>
            </a:r>
            <a:r>
              <a:rPr sz="1600" spc="-55" dirty="0">
                <a:latin typeface="Arial"/>
                <a:cs typeface="Arial"/>
              </a:rPr>
              <a:t> </a:t>
            </a:r>
            <a:r>
              <a:rPr sz="1600" dirty="0">
                <a:latin typeface="Arial"/>
                <a:cs typeface="Arial"/>
              </a:rPr>
              <a:t>activity</a:t>
            </a:r>
            <a:r>
              <a:rPr sz="1600" spc="-60" dirty="0">
                <a:latin typeface="Arial"/>
                <a:cs typeface="Arial"/>
              </a:rPr>
              <a:t> </a:t>
            </a:r>
            <a:r>
              <a:rPr sz="1600" dirty="0">
                <a:latin typeface="Arial"/>
                <a:cs typeface="Arial"/>
              </a:rPr>
              <a:t>level</a:t>
            </a:r>
            <a:r>
              <a:rPr sz="1600" spc="-55" dirty="0">
                <a:latin typeface="Arial"/>
                <a:cs typeface="Arial"/>
              </a:rPr>
              <a:t> </a:t>
            </a:r>
            <a:r>
              <a:rPr sz="1600" dirty="0">
                <a:latin typeface="Arial"/>
                <a:cs typeface="Arial"/>
              </a:rPr>
              <a:t>unit</a:t>
            </a:r>
            <a:r>
              <a:rPr sz="1600" spc="-45" dirty="0">
                <a:latin typeface="Arial"/>
                <a:cs typeface="Arial"/>
              </a:rPr>
              <a:t> </a:t>
            </a:r>
            <a:r>
              <a:rPr sz="1600" dirty="0">
                <a:latin typeface="Arial"/>
                <a:cs typeface="Arial"/>
              </a:rPr>
              <a:t>testing</a:t>
            </a:r>
            <a:r>
              <a:rPr sz="1600" spc="-50" dirty="0">
                <a:latin typeface="Arial"/>
                <a:cs typeface="Arial"/>
              </a:rPr>
              <a:t> </a:t>
            </a:r>
            <a:r>
              <a:rPr sz="1600" spc="-10" dirty="0">
                <a:latin typeface="Arial"/>
                <a:cs typeface="Arial"/>
              </a:rPr>
              <a:t>out-</a:t>
            </a:r>
            <a:r>
              <a:rPr sz="1600" spc="-20" dirty="0">
                <a:latin typeface="Arial"/>
                <a:cs typeface="Arial"/>
              </a:rPr>
              <a:t>of-the-</a:t>
            </a:r>
            <a:r>
              <a:rPr sz="1600" dirty="0">
                <a:latin typeface="Arial"/>
                <a:cs typeface="Arial"/>
              </a:rPr>
              <a:t>box (white</a:t>
            </a:r>
            <a:r>
              <a:rPr sz="1600" spc="-25" dirty="0">
                <a:latin typeface="Arial"/>
                <a:cs typeface="Arial"/>
              </a:rPr>
              <a:t> </a:t>
            </a:r>
            <a:r>
              <a:rPr sz="1600" spc="-20" dirty="0">
                <a:latin typeface="Arial"/>
                <a:cs typeface="Arial"/>
              </a:rPr>
              <a:t>box)</a:t>
            </a:r>
            <a:endParaRPr sz="1600">
              <a:latin typeface="Arial"/>
              <a:cs typeface="Arial"/>
            </a:endParaRPr>
          </a:p>
        </p:txBody>
      </p:sp>
      <p:pic>
        <p:nvPicPr>
          <p:cNvPr id="22" name="object 22"/>
          <p:cNvPicPr/>
          <p:nvPr/>
        </p:nvPicPr>
        <p:blipFill>
          <a:blip r:embed="rId3" cstate="print"/>
          <a:stretch>
            <a:fillRect/>
          </a:stretch>
        </p:blipFill>
        <p:spPr>
          <a:xfrm>
            <a:off x="600578" y="3323228"/>
            <a:ext cx="2931412" cy="505836"/>
          </a:xfrm>
          <a:prstGeom prst="rect">
            <a:avLst/>
          </a:prstGeom>
        </p:spPr>
      </p:pic>
      <p:grpSp>
        <p:nvGrpSpPr>
          <p:cNvPr id="27" name="object 27"/>
          <p:cNvGrpSpPr/>
          <p:nvPr/>
        </p:nvGrpSpPr>
        <p:grpSpPr>
          <a:xfrm>
            <a:off x="1457843" y="4068601"/>
            <a:ext cx="290119" cy="288215"/>
            <a:chOff x="4888116" y="3865278"/>
            <a:chExt cx="290195" cy="288290"/>
          </a:xfrm>
        </p:grpSpPr>
        <p:sp>
          <p:nvSpPr>
            <p:cNvPr id="28" name="object 28"/>
            <p:cNvSpPr/>
            <p:nvPr/>
          </p:nvSpPr>
          <p:spPr>
            <a:xfrm>
              <a:off x="4981289" y="3978514"/>
              <a:ext cx="114300" cy="72390"/>
            </a:xfrm>
            <a:custGeom>
              <a:avLst/>
              <a:gdLst/>
              <a:ahLst/>
              <a:cxnLst/>
              <a:rect l="l" t="t" r="r" b="b"/>
              <a:pathLst>
                <a:path w="114300" h="72389">
                  <a:moveTo>
                    <a:pt x="0" y="30873"/>
                  </a:moveTo>
                  <a:lnTo>
                    <a:pt x="41424" y="72038"/>
                  </a:lnTo>
                  <a:lnTo>
                    <a:pt x="113917" y="0"/>
                  </a:lnTo>
                </a:path>
              </a:pathLst>
            </a:custGeom>
            <a:ln w="20619">
              <a:solidFill>
                <a:srgbClr val="00AF50"/>
              </a:solidFill>
            </a:ln>
          </p:spPr>
          <p:txBody>
            <a:bodyPr wrap="square" lIns="0" tIns="0" rIns="0" bIns="0" rtlCol="0"/>
            <a:lstStyle/>
            <a:p>
              <a:endParaRPr sz="1799"/>
            </a:p>
          </p:txBody>
        </p:sp>
        <p:sp>
          <p:nvSpPr>
            <p:cNvPr id="29" name="object 29"/>
            <p:cNvSpPr/>
            <p:nvPr/>
          </p:nvSpPr>
          <p:spPr>
            <a:xfrm>
              <a:off x="4898440" y="3875601"/>
              <a:ext cx="269875" cy="267970"/>
            </a:xfrm>
            <a:custGeom>
              <a:avLst/>
              <a:gdLst/>
              <a:ahLst/>
              <a:cxnLst/>
              <a:rect l="l" t="t" r="r" b="b"/>
              <a:pathLst>
                <a:path w="269875" h="267970">
                  <a:moveTo>
                    <a:pt x="269259" y="133786"/>
                  </a:moveTo>
                  <a:lnTo>
                    <a:pt x="262396" y="176074"/>
                  </a:lnTo>
                  <a:lnTo>
                    <a:pt x="243285" y="212800"/>
                  </a:lnTo>
                  <a:lnTo>
                    <a:pt x="214142" y="241761"/>
                  </a:lnTo>
                  <a:lnTo>
                    <a:pt x="177184" y="260753"/>
                  </a:lnTo>
                  <a:lnTo>
                    <a:pt x="134630" y="267574"/>
                  </a:lnTo>
                  <a:lnTo>
                    <a:pt x="92075" y="260753"/>
                  </a:lnTo>
                  <a:lnTo>
                    <a:pt x="55118" y="241761"/>
                  </a:lnTo>
                  <a:lnTo>
                    <a:pt x="25974" y="212800"/>
                  </a:lnTo>
                  <a:lnTo>
                    <a:pt x="6863" y="176074"/>
                  </a:lnTo>
                  <a:lnTo>
                    <a:pt x="0" y="133786"/>
                  </a:lnTo>
                  <a:lnTo>
                    <a:pt x="6863" y="91501"/>
                  </a:lnTo>
                  <a:lnTo>
                    <a:pt x="25974" y="54776"/>
                  </a:lnTo>
                  <a:lnTo>
                    <a:pt x="55117" y="25814"/>
                  </a:lnTo>
                  <a:lnTo>
                    <a:pt x="92075" y="6821"/>
                  </a:lnTo>
                  <a:lnTo>
                    <a:pt x="134629" y="0"/>
                  </a:lnTo>
                  <a:lnTo>
                    <a:pt x="177184" y="6821"/>
                  </a:lnTo>
                  <a:lnTo>
                    <a:pt x="214141" y="25814"/>
                  </a:lnTo>
                  <a:lnTo>
                    <a:pt x="243284" y="54776"/>
                  </a:lnTo>
                  <a:lnTo>
                    <a:pt x="262396" y="91501"/>
                  </a:lnTo>
                  <a:lnTo>
                    <a:pt x="269259" y="133786"/>
                  </a:lnTo>
                  <a:close/>
                </a:path>
              </a:pathLst>
            </a:custGeom>
            <a:ln w="20647">
              <a:solidFill>
                <a:srgbClr val="00AF50"/>
              </a:solidFill>
            </a:ln>
          </p:spPr>
          <p:txBody>
            <a:bodyPr wrap="square" lIns="0" tIns="0" rIns="0" bIns="0" rtlCol="0"/>
            <a:lstStyle/>
            <a:p>
              <a:endParaRPr sz="1799"/>
            </a:p>
          </p:txBody>
        </p:sp>
      </p:grpSp>
      <p:sp>
        <p:nvSpPr>
          <p:cNvPr id="30" name="object 30"/>
          <p:cNvSpPr txBox="1"/>
          <p:nvPr/>
        </p:nvSpPr>
        <p:spPr>
          <a:xfrm>
            <a:off x="1875423" y="4080756"/>
            <a:ext cx="5521157" cy="258337"/>
          </a:xfrm>
          <a:prstGeom prst="rect">
            <a:avLst/>
          </a:prstGeom>
        </p:spPr>
        <p:txBody>
          <a:bodyPr vert="horz" wrap="square" lIns="0" tIns="12062" rIns="0" bIns="0" rtlCol="0">
            <a:spAutoFit/>
          </a:bodyPr>
          <a:lstStyle/>
          <a:p>
            <a:pPr marL="12696">
              <a:spcBef>
                <a:spcPts val="95"/>
              </a:spcBef>
            </a:pPr>
            <a:r>
              <a:rPr sz="1600" dirty="0">
                <a:latin typeface="Arial"/>
                <a:cs typeface="Arial"/>
              </a:rPr>
              <a:t>Purpose</a:t>
            </a:r>
            <a:r>
              <a:rPr sz="1600" spc="-60" dirty="0">
                <a:latin typeface="Arial"/>
                <a:cs typeface="Arial"/>
              </a:rPr>
              <a:t> </a:t>
            </a:r>
            <a:r>
              <a:rPr sz="1600" dirty="0">
                <a:latin typeface="Arial"/>
                <a:cs typeface="Arial"/>
              </a:rPr>
              <a:t>built</a:t>
            </a:r>
            <a:r>
              <a:rPr sz="1600" spc="-60" dirty="0">
                <a:latin typeface="Arial"/>
                <a:cs typeface="Arial"/>
              </a:rPr>
              <a:t> </a:t>
            </a:r>
            <a:r>
              <a:rPr sz="1600" dirty="0">
                <a:latin typeface="Arial"/>
                <a:cs typeface="Arial"/>
              </a:rPr>
              <a:t>for</a:t>
            </a:r>
            <a:r>
              <a:rPr sz="1600" spc="-45" dirty="0">
                <a:latin typeface="Arial"/>
                <a:cs typeface="Arial"/>
              </a:rPr>
              <a:t> </a:t>
            </a:r>
            <a:r>
              <a:rPr sz="1600" dirty="0">
                <a:latin typeface="Arial"/>
                <a:cs typeface="Arial"/>
              </a:rPr>
              <a:t>testing</a:t>
            </a:r>
            <a:r>
              <a:rPr sz="1600" spc="-50" dirty="0">
                <a:latin typeface="Arial"/>
                <a:cs typeface="Arial"/>
              </a:rPr>
              <a:t> </a:t>
            </a:r>
            <a:r>
              <a:rPr sz="1600" dirty="0">
                <a:latin typeface="Arial"/>
                <a:cs typeface="Arial"/>
              </a:rPr>
              <a:t>workflows,</a:t>
            </a:r>
            <a:r>
              <a:rPr sz="1600" spc="-35" dirty="0">
                <a:latin typeface="Arial"/>
                <a:cs typeface="Arial"/>
              </a:rPr>
              <a:t> </a:t>
            </a:r>
            <a:r>
              <a:rPr sz="1600" dirty="0">
                <a:latin typeface="Arial"/>
                <a:cs typeface="Arial"/>
              </a:rPr>
              <a:t>activities</a:t>
            </a:r>
            <a:r>
              <a:rPr sz="1600" spc="-75" dirty="0">
                <a:latin typeface="Arial"/>
                <a:cs typeface="Arial"/>
              </a:rPr>
              <a:t> </a:t>
            </a:r>
            <a:r>
              <a:rPr sz="1600" dirty="0">
                <a:latin typeface="Arial"/>
                <a:cs typeface="Arial"/>
              </a:rPr>
              <a:t>and</a:t>
            </a:r>
            <a:r>
              <a:rPr sz="1600" spc="-60" dirty="0">
                <a:latin typeface="Arial"/>
                <a:cs typeface="Arial"/>
              </a:rPr>
              <a:t> </a:t>
            </a:r>
            <a:r>
              <a:rPr sz="1600" spc="-10" dirty="0">
                <a:latin typeface="Arial"/>
                <a:cs typeface="Arial"/>
              </a:rPr>
              <a:t>applications</a:t>
            </a:r>
            <a:endParaRPr sz="1600">
              <a:latin typeface="Arial"/>
              <a:cs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13">
            <a:extLst>
              <a:ext uri="{FF2B5EF4-FFF2-40B4-BE49-F238E27FC236}">
                <a16:creationId xmlns:a16="http://schemas.microsoft.com/office/drawing/2014/main" id="{D5208DEF-91CA-47E9-9A4A-8E07BFFB8CC7}"/>
              </a:ext>
            </a:extLst>
          </p:cNvPr>
          <p:cNvGraphicFramePr>
            <a:graphicFrameLocks noGrp="1"/>
          </p:cNvGraphicFramePr>
          <p:nvPr>
            <p:ph type="tbl" sz="quarter" idx="14"/>
          </p:nvPr>
        </p:nvGraphicFramePr>
        <p:xfrm>
          <a:off x="1596370" y="3101617"/>
          <a:ext cx="9376430" cy="2890500"/>
        </p:xfrm>
        <a:graphic>
          <a:graphicData uri="http://schemas.openxmlformats.org/drawingml/2006/table">
            <a:tbl>
              <a:tblPr firstRow="1" bandRow="1">
                <a:tableStyleId>{7E9639D4-E3E2-4D34-9284-5A2195B3D0D7}</a:tableStyleId>
              </a:tblPr>
              <a:tblGrid>
                <a:gridCol w="1483886">
                  <a:extLst>
                    <a:ext uri="{9D8B030D-6E8A-4147-A177-3AD203B41FA5}">
                      <a16:colId xmlns:a16="http://schemas.microsoft.com/office/drawing/2014/main" val="100086855"/>
                    </a:ext>
                  </a:extLst>
                </a:gridCol>
                <a:gridCol w="4881765">
                  <a:extLst>
                    <a:ext uri="{9D8B030D-6E8A-4147-A177-3AD203B41FA5}">
                      <a16:colId xmlns:a16="http://schemas.microsoft.com/office/drawing/2014/main" val="2335256841"/>
                    </a:ext>
                  </a:extLst>
                </a:gridCol>
                <a:gridCol w="3010779">
                  <a:extLst>
                    <a:ext uri="{9D8B030D-6E8A-4147-A177-3AD203B41FA5}">
                      <a16:colId xmlns:a16="http://schemas.microsoft.com/office/drawing/2014/main" val="2656675764"/>
                    </a:ext>
                  </a:extLst>
                </a:gridCol>
              </a:tblGrid>
              <a:tr h="57810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effectLst/>
                          <a:uLnTx/>
                          <a:uFillTx/>
                        </a:rPr>
                        <a:t>Date/Time</a:t>
                      </a:r>
                      <a:endParaRPr kumimoji="0" lang="en-US" sz="1800" b="1" i="0" u="none" strike="noStrike" kern="1200" cap="none" spc="0" normalizeH="0" baseline="0" noProof="0">
                        <a:ln>
                          <a:noFill/>
                        </a:ln>
                        <a:solidFill>
                          <a:schemeClr val="tx1"/>
                        </a:solidFill>
                        <a:effectLst/>
                        <a:uLnTx/>
                        <a:uFillTx/>
                        <a:latin typeface="Arial"/>
                        <a:ea typeface="+mn-ea"/>
                        <a:cs typeface="+mn-cs"/>
                      </a:endParaRPr>
                    </a:p>
                  </a:txBody>
                  <a:tcPr marL="105875" marR="105875" marT="45708" marB="45708" anchor="ctr">
                    <a:lnL w="9525" cap="flat" cmpd="sng" algn="ctr">
                      <a:noFill/>
                      <a:prstDash val="solid"/>
                    </a:lnL>
                    <a:lnR>
                      <a:noFill/>
                    </a:lnR>
                    <a:lnT w="9525" cap="flat" cmpd="sng" algn="ctr">
                      <a:noFill/>
                      <a:prstDash val="soli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effectLst/>
                          <a:uLnTx/>
                          <a:uFillTx/>
                        </a:rPr>
                        <a:t>Topic</a:t>
                      </a:r>
                      <a:endParaRPr kumimoji="0" lang="en-US" sz="1800" b="1" i="0" u="none" strike="noStrike" kern="1200" cap="none" spc="0" normalizeH="0" baseline="0" noProof="0">
                        <a:ln>
                          <a:noFill/>
                        </a:ln>
                        <a:solidFill>
                          <a:schemeClr val="tx1"/>
                        </a:solidFill>
                        <a:effectLst/>
                        <a:uLnTx/>
                        <a:uFillTx/>
                        <a:latin typeface="Arial"/>
                        <a:ea typeface="+mn-ea"/>
                        <a:cs typeface="+mn-cs"/>
                      </a:endParaRPr>
                    </a:p>
                  </a:txBody>
                  <a:tcPr marL="105875" marR="105875" marT="45708" marB="45708" anchor="ctr">
                    <a:lnL>
                      <a:noFill/>
                    </a:lnL>
                    <a:lnR>
                      <a:noFill/>
                    </a:lnR>
                    <a:lnT w="9525" cap="flat" cmpd="sng" algn="ctr">
                      <a:noFill/>
                      <a:prstDash val="soli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bg1"/>
                          </a:solidFill>
                          <a:effectLst/>
                          <a:uLnTx/>
                          <a:uFillTx/>
                          <a:latin typeface="Arial"/>
                          <a:ea typeface="+mn-ea"/>
                          <a:cs typeface="+mn-cs"/>
                        </a:rPr>
                        <a:t>Status</a:t>
                      </a:r>
                    </a:p>
                  </a:txBody>
                  <a:tcPr marL="105875" marR="105875" marT="45708" marB="45708" anchor="ctr">
                    <a:lnL>
                      <a:noFill/>
                    </a:lnL>
                    <a:lnR>
                      <a:noFill/>
                    </a:lnR>
                    <a:lnT w="9525" cap="flat" cmpd="sng" algn="ctr">
                      <a:noFill/>
                      <a:prstDash val="soli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510907341"/>
                  </a:ext>
                </a:extLst>
              </a:tr>
              <a:tr h="57810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July 12, </a:t>
                      </a:r>
                      <a:br>
                        <a:rPr kumimoji="0" lang="en-US" sz="1400" b="0" i="0" u="none" strike="noStrike" kern="1200" cap="none" spc="0" normalizeH="0" baseline="0" noProof="0" dirty="0">
                          <a:ln>
                            <a:noFill/>
                          </a:ln>
                          <a:solidFill>
                            <a:schemeClr val="tx1"/>
                          </a:solidFill>
                          <a:effectLst/>
                          <a:uLnTx/>
                          <a:uFillTx/>
                          <a:latin typeface="+mn-lt"/>
                          <a:ea typeface="+mn-ea"/>
                          <a:cs typeface="+mn-cs"/>
                        </a:rPr>
                      </a:br>
                      <a:r>
                        <a:rPr kumimoji="0" lang="en-US" sz="1400" b="0" i="0" u="none" strike="noStrike" kern="1200" cap="none" spc="0" normalizeH="0" baseline="0" noProof="0" dirty="0">
                          <a:ln>
                            <a:noFill/>
                          </a:ln>
                          <a:solidFill>
                            <a:schemeClr val="tx1"/>
                          </a:solidFill>
                          <a:effectLst/>
                          <a:uLnTx/>
                          <a:uFillTx/>
                          <a:latin typeface="+mn-lt"/>
                          <a:ea typeface="+mn-ea"/>
                          <a:cs typeface="+mn-cs"/>
                        </a:rPr>
                        <a:t>5PM EDT</a:t>
                      </a:r>
                    </a:p>
                  </a:txBody>
                  <a:tcPr marL="105875" marR="105875" marT="45708" marB="45708" anchor="ctr">
                    <a:lnL w="9525" cap="flat" cmpd="sng" algn="ctr">
                      <a:noFill/>
                      <a:prstDash val="solid"/>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i="0" kern="1200" dirty="0">
                          <a:solidFill>
                            <a:schemeClr val="tx1"/>
                          </a:solidFill>
                          <a:effectLst/>
                          <a:latin typeface="+mn-lt"/>
                          <a:ea typeface="+mn-ea"/>
                          <a:cs typeface="+mn-cs"/>
                        </a:rPr>
                        <a:t>Test Automation using UiPath Test Suite - Developer Series - Part 1 of 4</a:t>
                      </a:r>
                    </a:p>
                  </a:txBody>
                  <a:tcPr marL="105875" marR="105875" marT="45708" marB="45708"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1" i="0" kern="1200" dirty="0">
                          <a:solidFill>
                            <a:schemeClr val="tx1"/>
                          </a:solidFill>
                          <a:effectLst/>
                          <a:latin typeface="+mn-lt"/>
                          <a:ea typeface="+mn-ea"/>
                          <a:cs typeface="+mn-cs"/>
                        </a:rPr>
                        <a:t>       Recorded</a:t>
                      </a:r>
                    </a:p>
                  </a:txBody>
                  <a:tcPr marL="105875" marR="105875" marT="45708" marB="45708"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55103068"/>
                  </a:ext>
                </a:extLst>
              </a:tr>
              <a:tr h="57810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July 19,</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mn-lt"/>
                          <a:ea typeface="+mn-ea"/>
                          <a:cs typeface="+mn-cs"/>
                        </a:rPr>
                        <a:t> 5PM EDT</a:t>
                      </a:r>
                    </a:p>
                  </a:txBody>
                  <a:tcPr marL="105875" marR="105875" marT="45708" marB="45708" anchor="ctr">
                    <a:lnL w="9525" cap="flat" cmpd="sng" algn="ctr">
                      <a:noFill/>
                      <a:prstDash val="solid"/>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1" i="0" kern="1200" dirty="0">
                          <a:solidFill>
                            <a:schemeClr val="tx1"/>
                          </a:solidFill>
                          <a:effectLst/>
                          <a:latin typeface="+mn-lt"/>
                          <a:ea typeface="+mn-ea"/>
                          <a:cs typeface="+mn-cs"/>
                        </a:rPr>
                        <a:t>Test Automation using UiPath Test Suite - Developer Series - Part 2 of 4</a:t>
                      </a:r>
                    </a:p>
                  </a:txBody>
                  <a:tcPr marL="105875" marR="105875" marT="45708" marB="45708"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1" i="0" kern="1200" dirty="0">
                          <a:solidFill>
                            <a:schemeClr val="tx1"/>
                          </a:solidFill>
                          <a:effectLst/>
                          <a:latin typeface="+mn-lt"/>
                          <a:ea typeface="+mn-ea"/>
                          <a:cs typeface="+mn-cs"/>
                        </a:rPr>
                        <a:t>       Happening</a:t>
                      </a:r>
                    </a:p>
                  </a:txBody>
                  <a:tcPr marL="105875" marR="105875" marT="45708" marB="45708"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5594835"/>
                  </a:ext>
                </a:extLst>
              </a:tr>
              <a:tr h="57810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chemeClr val="tx1"/>
                          </a:solidFill>
                          <a:effectLst/>
                          <a:uLnTx/>
                          <a:uFillTx/>
                          <a:latin typeface="+mn-lt"/>
                        </a:rPr>
                        <a:t>July 26,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u="none" strike="noStrike" kern="1200" cap="none" spc="0" normalizeH="0" baseline="0" noProof="0" dirty="0">
                          <a:ln>
                            <a:noFill/>
                          </a:ln>
                          <a:solidFill>
                            <a:schemeClr val="tx1"/>
                          </a:solidFill>
                          <a:effectLst/>
                          <a:uLnTx/>
                          <a:uFillTx/>
                          <a:latin typeface="+mn-lt"/>
                        </a:rPr>
                        <a:t> </a:t>
                      </a:r>
                      <a:r>
                        <a:rPr kumimoji="0" lang="en-US" sz="1400" b="0" i="0" u="none" strike="noStrike" kern="1200" cap="none" spc="0" normalizeH="0" baseline="0" noProof="0" dirty="0">
                          <a:ln>
                            <a:noFill/>
                          </a:ln>
                          <a:solidFill>
                            <a:schemeClr val="tx1"/>
                          </a:solidFill>
                          <a:effectLst/>
                          <a:uLnTx/>
                          <a:uFillTx/>
                          <a:latin typeface="+mn-lt"/>
                          <a:ea typeface="+mn-ea"/>
                          <a:cs typeface="+mn-cs"/>
                        </a:rPr>
                        <a:t>5PM EDT</a:t>
                      </a:r>
                    </a:p>
                  </a:txBody>
                  <a:tcPr marL="105875" marR="105875" marT="45708" marB="45708" anchor="ctr">
                    <a:lnL w="9525" cap="flat" cmpd="sng" algn="ctr">
                      <a:noFill/>
                      <a:prstDash val="solid"/>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1" i="0" kern="1200" dirty="0">
                          <a:solidFill>
                            <a:schemeClr val="tx1"/>
                          </a:solidFill>
                          <a:effectLst/>
                          <a:latin typeface="+mn-lt"/>
                          <a:ea typeface="+mn-ea"/>
                          <a:cs typeface="+mn-cs"/>
                        </a:rPr>
                        <a:t>Test Automation using UiPath Test Suite - Developer Series - Part 3 of 4</a:t>
                      </a:r>
                    </a:p>
                  </a:txBody>
                  <a:tcPr marL="105875" marR="105875" marT="45708" marB="45708"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i="0" kern="1200" dirty="0">
                          <a:solidFill>
                            <a:schemeClr val="tx1"/>
                          </a:solidFill>
                          <a:effectLst/>
                          <a:latin typeface="+mn-lt"/>
                          <a:ea typeface="+mn-ea"/>
                          <a:cs typeface="+mn-cs"/>
                        </a:rPr>
                        <a:t>       Register now</a:t>
                      </a:r>
                    </a:p>
                  </a:txBody>
                  <a:tcPr marL="105875" marR="105875" marT="45708" marB="45708"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15537706"/>
                  </a:ext>
                </a:extLst>
              </a:tr>
              <a:tr h="57810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Aug 2,</a:t>
                      </a:r>
                      <a:r>
                        <a:rPr kumimoji="0" lang="en-US" sz="1400" b="0" i="0" u="none" strike="noStrike" kern="1200" cap="none" spc="0" normalizeH="0" baseline="0" noProof="0" dirty="0">
                          <a:ln>
                            <a:noFill/>
                          </a:ln>
                          <a:solidFill>
                            <a:schemeClr val="tx1"/>
                          </a:solidFill>
                          <a:effectLst/>
                          <a:uLnTx/>
                          <a:uFillTx/>
                          <a:latin typeface="+mn-lt"/>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mn-lt"/>
                          <a:ea typeface="+mn-ea"/>
                          <a:cs typeface="+mn-cs"/>
                        </a:rPr>
                        <a:t>5PM EDT</a:t>
                      </a:r>
                    </a:p>
                  </a:txBody>
                  <a:tcPr marL="105875" marR="105875" marT="45708" marB="45708" anchor="ctr">
                    <a:lnL w="9525" cap="flat" cmpd="sng" algn="ctr">
                      <a:noFill/>
                      <a:prstDash val="solid"/>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1" i="0" kern="1200" dirty="0">
                          <a:solidFill>
                            <a:schemeClr val="tx1"/>
                          </a:solidFill>
                          <a:effectLst/>
                          <a:latin typeface="+mn-lt"/>
                          <a:ea typeface="+mn-ea"/>
                          <a:cs typeface="+mn-cs"/>
                        </a:rPr>
                        <a:t>Test Automation using UiPath Test Suite - Developer Series - Part 4 of 4</a:t>
                      </a:r>
                    </a:p>
                  </a:txBody>
                  <a:tcPr marL="105875" marR="105875" marT="45708" marB="45708"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i="0" kern="1200" dirty="0">
                          <a:solidFill>
                            <a:schemeClr val="tx1"/>
                          </a:solidFill>
                          <a:effectLst/>
                          <a:latin typeface="+mn-lt"/>
                          <a:ea typeface="+mn-ea"/>
                          <a:cs typeface="+mn-cs"/>
                        </a:rPr>
                        <a:t>       Register now</a:t>
                      </a:r>
                    </a:p>
                  </a:txBody>
                  <a:tcPr marL="105875" marR="105875" marT="45708" marB="45708"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79426947"/>
                  </a:ext>
                </a:extLst>
              </a:tr>
            </a:tbl>
          </a:graphicData>
        </a:graphic>
      </p:graphicFrame>
      <p:pic>
        <p:nvPicPr>
          <p:cNvPr id="24" name="Graphic 23">
            <a:extLst>
              <a:ext uri="{FF2B5EF4-FFF2-40B4-BE49-F238E27FC236}">
                <a16:creationId xmlns:a16="http://schemas.microsoft.com/office/drawing/2014/main" id="{24F9B2C6-F390-47DF-9E7F-EED29D7944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38499" y="5358968"/>
            <a:ext cx="304721" cy="304721"/>
          </a:xfrm>
          <a:prstGeom prst="rect">
            <a:avLst/>
          </a:prstGeom>
        </p:spPr>
      </p:pic>
      <p:pic>
        <p:nvPicPr>
          <p:cNvPr id="11" name="Picture 10" descr="A picture containing shape&#10;&#10;Description automatically generated">
            <a:extLst>
              <a:ext uri="{FF2B5EF4-FFF2-40B4-BE49-F238E27FC236}">
                <a16:creationId xmlns:a16="http://schemas.microsoft.com/office/drawing/2014/main" id="{F0F54151-C558-4F7A-84B3-DD2ABA1327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723" y="434431"/>
            <a:ext cx="3783602" cy="618518"/>
          </a:xfrm>
          <a:prstGeom prst="rect">
            <a:avLst/>
          </a:prstGeom>
        </p:spPr>
      </p:pic>
      <p:pic>
        <p:nvPicPr>
          <p:cNvPr id="7" name="Picture 6">
            <a:extLst>
              <a:ext uri="{FF2B5EF4-FFF2-40B4-BE49-F238E27FC236}">
                <a16:creationId xmlns:a16="http://schemas.microsoft.com/office/drawing/2014/main" id="{D0D50A3C-60AC-A54E-D45C-947FEA236610}"/>
              </a:ext>
            </a:extLst>
          </p:cNvPr>
          <p:cNvPicPr>
            <a:picLocks noChangeAspect="1"/>
          </p:cNvPicPr>
          <p:nvPr/>
        </p:nvPicPr>
        <p:blipFill>
          <a:blip r:embed="rId5"/>
          <a:stretch>
            <a:fillRect/>
          </a:stretch>
        </p:blipFill>
        <p:spPr>
          <a:xfrm>
            <a:off x="-1" y="42561"/>
            <a:ext cx="12188825" cy="2878994"/>
          </a:xfrm>
          <a:prstGeom prst="rect">
            <a:avLst/>
          </a:prstGeom>
        </p:spPr>
      </p:pic>
      <p:pic>
        <p:nvPicPr>
          <p:cNvPr id="8" name="Graphic 7">
            <a:extLst>
              <a:ext uri="{FF2B5EF4-FFF2-40B4-BE49-F238E27FC236}">
                <a16:creationId xmlns:a16="http://schemas.microsoft.com/office/drawing/2014/main" id="{10BEAC78-FB8D-F4E7-3C6C-2B3917AB61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38501" y="4211432"/>
            <a:ext cx="304721" cy="304721"/>
          </a:xfrm>
          <a:prstGeom prst="rect">
            <a:avLst/>
          </a:prstGeom>
        </p:spPr>
      </p:pic>
      <p:pic>
        <p:nvPicPr>
          <p:cNvPr id="12" name="Graphic 11">
            <a:extLst>
              <a:ext uri="{FF2B5EF4-FFF2-40B4-BE49-F238E27FC236}">
                <a16:creationId xmlns:a16="http://schemas.microsoft.com/office/drawing/2014/main" id="{024B4B8B-671A-79CF-64CC-6C2A0DB799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38502" y="3647683"/>
            <a:ext cx="304721" cy="304721"/>
          </a:xfrm>
          <a:prstGeom prst="rect">
            <a:avLst/>
          </a:prstGeom>
        </p:spPr>
      </p:pic>
      <p:pic>
        <p:nvPicPr>
          <p:cNvPr id="13" name="Graphic 12">
            <a:extLst>
              <a:ext uri="{FF2B5EF4-FFF2-40B4-BE49-F238E27FC236}">
                <a16:creationId xmlns:a16="http://schemas.microsoft.com/office/drawing/2014/main" id="{DC50DBE3-2B74-967D-7582-2771372545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38500" y="4785200"/>
            <a:ext cx="304721" cy="304721"/>
          </a:xfrm>
          <a:prstGeom prst="rect">
            <a:avLst/>
          </a:prstGeom>
        </p:spPr>
      </p:pic>
      <p:sp>
        <p:nvSpPr>
          <p:cNvPr id="14" name="Rectangle 13">
            <a:extLst>
              <a:ext uri="{FF2B5EF4-FFF2-40B4-BE49-F238E27FC236}">
                <a16:creationId xmlns:a16="http://schemas.microsoft.com/office/drawing/2014/main" id="{C2D72E42-133B-0FA8-8E5A-45FD1E5B6641}"/>
              </a:ext>
            </a:extLst>
          </p:cNvPr>
          <p:cNvSpPr/>
          <p:nvPr/>
        </p:nvSpPr>
        <p:spPr>
          <a:xfrm>
            <a:off x="2567350" y="6172179"/>
            <a:ext cx="7434469" cy="5637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sz="2000" b="1" i="0" dirty="0">
                <a:latin typeface="Arial"/>
                <a:cs typeface="Arial"/>
              </a:rPr>
              <a:t>Register for Events at community.uipath.com</a:t>
            </a:r>
          </a:p>
        </p:txBody>
      </p:sp>
    </p:spTree>
    <p:extLst>
      <p:ext uri="{BB962C8B-B14F-4D97-AF65-F5344CB8AC3E}">
        <p14:creationId xmlns:p14="http://schemas.microsoft.com/office/powerpoint/2010/main" val="2510875056"/>
      </p:ext>
    </p:extLst>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7592114" y="939432"/>
            <a:ext cx="2932936" cy="505836"/>
          </a:xfrm>
          <a:prstGeom prst="rect">
            <a:avLst/>
          </a:prstGeom>
        </p:spPr>
      </p:pic>
      <p:sp>
        <p:nvSpPr>
          <p:cNvPr id="3" name="object 3"/>
          <p:cNvSpPr/>
          <p:nvPr/>
        </p:nvSpPr>
        <p:spPr>
          <a:xfrm>
            <a:off x="382425" y="1594581"/>
            <a:ext cx="5495763" cy="4618422"/>
          </a:xfrm>
          <a:custGeom>
            <a:avLst/>
            <a:gdLst/>
            <a:ahLst/>
            <a:cxnLst/>
            <a:rect l="l" t="t" r="r" b="b"/>
            <a:pathLst>
              <a:path w="5497195" h="4619625">
                <a:moveTo>
                  <a:pt x="0" y="4619244"/>
                </a:moveTo>
                <a:lnTo>
                  <a:pt x="5497068" y="4619244"/>
                </a:lnTo>
                <a:lnTo>
                  <a:pt x="5497068" y="0"/>
                </a:lnTo>
                <a:lnTo>
                  <a:pt x="0" y="0"/>
                </a:lnTo>
                <a:lnTo>
                  <a:pt x="0" y="4619244"/>
                </a:lnTo>
                <a:close/>
              </a:path>
            </a:pathLst>
          </a:custGeom>
          <a:ln w="9524">
            <a:solidFill>
              <a:srgbClr val="000000"/>
            </a:solidFill>
          </a:ln>
        </p:spPr>
        <p:txBody>
          <a:bodyPr wrap="square" lIns="0" tIns="0" rIns="0" bIns="0" rtlCol="0"/>
          <a:lstStyle/>
          <a:p>
            <a:endParaRPr sz="1799"/>
          </a:p>
        </p:txBody>
      </p:sp>
      <p:sp>
        <p:nvSpPr>
          <p:cNvPr id="4" name="object 4"/>
          <p:cNvSpPr txBox="1"/>
          <p:nvPr/>
        </p:nvSpPr>
        <p:spPr>
          <a:xfrm>
            <a:off x="461753" y="1636735"/>
            <a:ext cx="5217706" cy="3397096"/>
          </a:xfrm>
          <a:prstGeom prst="rect">
            <a:avLst/>
          </a:prstGeom>
        </p:spPr>
        <p:txBody>
          <a:bodyPr vert="horz" wrap="square" lIns="0" tIns="43804" rIns="0" bIns="0" rtlCol="0">
            <a:spAutoFit/>
          </a:bodyPr>
          <a:lstStyle/>
          <a:p>
            <a:pPr marL="354859" marR="5078" indent="-342797">
              <a:lnSpc>
                <a:spcPct val="89800"/>
              </a:lnSpc>
              <a:spcBef>
                <a:spcPts val="345"/>
              </a:spcBef>
              <a:buClr>
                <a:srgbClr val="4B545A"/>
              </a:buClr>
              <a:buChar char="•"/>
              <a:tabLst>
                <a:tab pos="354859" algn="l"/>
                <a:tab pos="355493" algn="l"/>
              </a:tabLst>
            </a:pPr>
            <a:r>
              <a:rPr sz="1999" u="sng" spc="-35" dirty="0">
                <a:solidFill>
                  <a:srgbClr val="38C5F4"/>
                </a:solidFill>
                <a:uFill>
                  <a:solidFill>
                    <a:srgbClr val="38C5F4"/>
                  </a:solidFill>
                </a:uFill>
                <a:latin typeface="Arial"/>
                <a:cs typeface="Arial"/>
                <a:hlinkClick r:id="rId4"/>
              </a:rPr>
              <a:t>Definition</a:t>
            </a:r>
            <a:r>
              <a:rPr sz="1999" spc="-85" dirty="0">
                <a:solidFill>
                  <a:srgbClr val="38C5F4"/>
                </a:solidFill>
                <a:latin typeface="Arial"/>
                <a:cs typeface="Arial"/>
                <a:hlinkClick r:id="rId4"/>
              </a:rPr>
              <a:t> </a:t>
            </a:r>
            <a:r>
              <a:rPr sz="1999" spc="-70" dirty="0">
                <a:solidFill>
                  <a:srgbClr val="4B545A"/>
                </a:solidFill>
                <a:latin typeface="Arial"/>
                <a:cs typeface="Arial"/>
              </a:rPr>
              <a:t>-</a:t>
            </a:r>
            <a:r>
              <a:rPr sz="1999" spc="-85" dirty="0">
                <a:solidFill>
                  <a:srgbClr val="4B545A"/>
                </a:solidFill>
                <a:latin typeface="Arial"/>
                <a:cs typeface="Arial"/>
              </a:rPr>
              <a:t> </a:t>
            </a:r>
            <a:r>
              <a:rPr sz="1999" spc="-70" dirty="0">
                <a:solidFill>
                  <a:srgbClr val="4B545A"/>
                </a:solidFill>
                <a:latin typeface="Arial"/>
                <a:cs typeface="Arial"/>
              </a:rPr>
              <a:t>Works</a:t>
            </a:r>
            <a:r>
              <a:rPr sz="1999" spc="-95" dirty="0">
                <a:solidFill>
                  <a:srgbClr val="4B545A"/>
                </a:solidFill>
                <a:latin typeface="Arial"/>
                <a:cs typeface="Arial"/>
              </a:rPr>
              <a:t> </a:t>
            </a:r>
            <a:r>
              <a:rPr sz="1999" spc="-20" dirty="0">
                <a:solidFill>
                  <a:srgbClr val="4B545A"/>
                </a:solidFill>
                <a:latin typeface="Arial"/>
                <a:cs typeface="Arial"/>
              </a:rPr>
              <a:t>in</a:t>
            </a:r>
            <a:r>
              <a:rPr sz="1999" spc="-95" dirty="0">
                <a:solidFill>
                  <a:srgbClr val="4B545A"/>
                </a:solidFill>
                <a:latin typeface="Arial"/>
                <a:cs typeface="Arial"/>
              </a:rPr>
              <a:t> </a:t>
            </a:r>
            <a:r>
              <a:rPr sz="1999" spc="-30" dirty="0">
                <a:solidFill>
                  <a:srgbClr val="4B545A"/>
                </a:solidFill>
                <a:latin typeface="Arial"/>
                <a:cs typeface="Arial"/>
              </a:rPr>
              <a:t>unattended</a:t>
            </a:r>
            <a:r>
              <a:rPr sz="1999" spc="-60" dirty="0">
                <a:solidFill>
                  <a:srgbClr val="4B545A"/>
                </a:solidFill>
                <a:latin typeface="Arial"/>
                <a:cs typeface="Arial"/>
              </a:rPr>
              <a:t> </a:t>
            </a:r>
            <a:r>
              <a:rPr sz="1999" spc="-25" dirty="0">
                <a:solidFill>
                  <a:srgbClr val="4B545A"/>
                </a:solidFill>
                <a:latin typeface="Arial"/>
                <a:cs typeface="Arial"/>
              </a:rPr>
              <a:t>mode</a:t>
            </a:r>
            <a:r>
              <a:rPr sz="1999" spc="-95" dirty="0">
                <a:solidFill>
                  <a:srgbClr val="4B545A"/>
                </a:solidFill>
                <a:latin typeface="Arial"/>
                <a:cs typeface="Arial"/>
              </a:rPr>
              <a:t> </a:t>
            </a:r>
            <a:r>
              <a:rPr sz="1999" spc="-25" dirty="0">
                <a:solidFill>
                  <a:srgbClr val="4B545A"/>
                </a:solidFill>
                <a:latin typeface="Arial"/>
                <a:cs typeface="Arial"/>
              </a:rPr>
              <a:t>for </a:t>
            </a:r>
            <a:r>
              <a:rPr sz="1999" spc="-30" dirty="0">
                <a:solidFill>
                  <a:srgbClr val="4B545A"/>
                </a:solidFill>
                <a:latin typeface="Arial"/>
                <a:cs typeface="Arial"/>
              </a:rPr>
              <a:t>development</a:t>
            </a:r>
            <a:r>
              <a:rPr sz="1999" spc="-95" dirty="0">
                <a:solidFill>
                  <a:srgbClr val="4B545A"/>
                </a:solidFill>
                <a:latin typeface="Arial"/>
                <a:cs typeface="Arial"/>
              </a:rPr>
              <a:t> </a:t>
            </a:r>
            <a:r>
              <a:rPr sz="1999" spc="-40" dirty="0">
                <a:solidFill>
                  <a:srgbClr val="4B545A"/>
                </a:solidFill>
                <a:latin typeface="Arial"/>
                <a:cs typeface="Arial"/>
              </a:rPr>
              <a:t>purposes</a:t>
            </a:r>
            <a:r>
              <a:rPr sz="1999" spc="-75" dirty="0">
                <a:solidFill>
                  <a:srgbClr val="4B545A"/>
                </a:solidFill>
                <a:latin typeface="Arial"/>
                <a:cs typeface="Arial"/>
              </a:rPr>
              <a:t> </a:t>
            </a:r>
            <a:r>
              <a:rPr sz="1999" b="1" spc="-105" dirty="0">
                <a:solidFill>
                  <a:srgbClr val="4B545A"/>
                </a:solidFill>
                <a:latin typeface="Arial"/>
                <a:cs typeface="Arial"/>
              </a:rPr>
              <a:t>only</a:t>
            </a:r>
            <a:r>
              <a:rPr sz="1999" spc="-105" dirty="0">
                <a:solidFill>
                  <a:srgbClr val="4B545A"/>
                </a:solidFill>
                <a:latin typeface="Arial"/>
                <a:cs typeface="Arial"/>
              </a:rPr>
              <a:t>.</a:t>
            </a:r>
            <a:r>
              <a:rPr sz="1999" spc="-80" dirty="0">
                <a:solidFill>
                  <a:srgbClr val="4B545A"/>
                </a:solidFill>
                <a:latin typeface="Arial"/>
                <a:cs typeface="Arial"/>
              </a:rPr>
              <a:t> </a:t>
            </a:r>
            <a:r>
              <a:rPr sz="1999" spc="-55" dirty="0">
                <a:solidFill>
                  <a:srgbClr val="4B545A"/>
                </a:solidFill>
                <a:latin typeface="Arial"/>
                <a:cs typeface="Arial"/>
              </a:rPr>
              <a:t>Cannot</a:t>
            </a:r>
            <a:r>
              <a:rPr sz="1999" spc="-100" dirty="0">
                <a:solidFill>
                  <a:srgbClr val="4B545A"/>
                </a:solidFill>
                <a:latin typeface="Arial"/>
                <a:cs typeface="Arial"/>
              </a:rPr>
              <a:t> </a:t>
            </a:r>
            <a:r>
              <a:rPr sz="1999" spc="-10" dirty="0">
                <a:solidFill>
                  <a:srgbClr val="4B545A"/>
                </a:solidFill>
                <a:latin typeface="Arial"/>
                <a:cs typeface="Arial"/>
              </a:rPr>
              <a:t>execute </a:t>
            </a:r>
            <a:r>
              <a:rPr sz="1999" spc="-25" dirty="0">
                <a:solidFill>
                  <a:srgbClr val="4B545A"/>
                </a:solidFill>
                <a:latin typeface="Arial"/>
                <a:cs typeface="Arial"/>
              </a:rPr>
              <a:t>test</a:t>
            </a:r>
            <a:r>
              <a:rPr sz="1999" spc="-114" dirty="0">
                <a:solidFill>
                  <a:srgbClr val="4B545A"/>
                </a:solidFill>
                <a:latin typeface="Arial"/>
                <a:cs typeface="Arial"/>
              </a:rPr>
              <a:t> </a:t>
            </a:r>
            <a:r>
              <a:rPr sz="1999" spc="-10" dirty="0">
                <a:solidFill>
                  <a:srgbClr val="4B545A"/>
                </a:solidFill>
                <a:latin typeface="Arial"/>
                <a:cs typeface="Arial"/>
              </a:rPr>
              <a:t>cases.</a:t>
            </a:r>
            <a:endParaRPr sz="1999">
              <a:latin typeface="Arial"/>
              <a:cs typeface="Arial"/>
            </a:endParaRPr>
          </a:p>
          <a:p>
            <a:pPr>
              <a:lnSpc>
                <a:spcPct val="100000"/>
              </a:lnSpc>
              <a:buFont typeface="Arial"/>
              <a:buChar char="•"/>
            </a:pPr>
            <a:endParaRPr sz="2749">
              <a:latin typeface="Arial"/>
              <a:cs typeface="Arial"/>
            </a:endParaRPr>
          </a:p>
          <a:p>
            <a:pPr marL="354859" marR="139658" indent="-342797">
              <a:lnSpc>
                <a:spcPct val="89700"/>
              </a:lnSpc>
              <a:spcBef>
                <a:spcPts val="5"/>
              </a:spcBef>
              <a:buChar char="•"/>
              <a:tabLst>
                <a:tab pos="354859" algn="l"/>
                <a:tab pos="355493" algn="l"/>
              </a:tabLst>
            </a:pPr>
            <a:r>
              <a:rPr sz="1999" spc="-35" dirty="0">
                <a:latin typeface="Arial"/>
                <a:cs typeface="Arial"/>
              </a:rPr>
              <a:t>NonProduction</a:t>
            </a:r>
            <a:r>
              <a:rPr sz="1999" spc="-80" dirty="0">
                <a:latin typeface="Arial"/>
                <a:cs typeface="Arial"/>
              </a:rPr>
              <a:t> </a:t>
            </a:r>
            <a:r>
              <a:rPr sz="1999" spc="-25" dirty="0">
                <a:latin typeface="Arial"/>
                <a:cs typeface="Arial"/>
              </a:rPr>
              <a:t>robots</a:t>
            </a:r>
            <a:r>
              <a:rPr sz="1999" spc="-95" dirty="0">
                <a:latin typeface="Arial"/>
                <a:cs typeface="Arial"/>
              </a:rPr>
              <a:t> </a:t>
            </a:r>
            <a:r>
              <a:rPr sz="1999" spc="-20" dirty="0">
                <a:latin typeface="Arial"/>
                <a:cs typeface="Arial"/>
              </a:rPr>
              <a:t>will</a:t>
            </a:r>
            <a:r>
              <a:rPr sz="1999" spc="-90" dirty="0">
                <a:latin typeface="Arial"/>
                <a:cs typeface="Arial"/>
              </a:rPr>
              <a:t> </a:t>
            </a:r>
            <a:r>
              <a:rPr sz="1999" dirty="0">
                <a:latin typeface="Arial"/>
                <a:cs typeface="Arial"/>
              </a:rPr>
              <a:t>run</a:t>
            </a:r>
            <a:r>
              <a:rPr sz="1999" spc="-95" dirty="0">
                <a:latin typeface="Arial"/>
                <a:cs typeface="Arial"/>
              </a:rPr>
              <a:t> </a:t>
            </a:r>
            <a:r>
              <a:rPr sz="1999" spc="-10" dirty="0">
                <a:latin typeface="Arial"/>
                <a:cs typeface="Arial"/>
              </a:rPr>
              <a:t>“Process” </a:t>
            </a:r>
            <a:r>
              <a:rPr sz="1999" spc="-30" dirty="0">
                <a:latin typeface="Arial"/>
                <a:cs typeface="Arial"/>
              </a:rPr>
              <a:t>automations</a:t>
            </a:r>
            <a:r>
              <a:rPr sz="1999" spc="-75" dirty="0">
                <a:latin typeface="Arial"/>
                <a:cs typeface="Arial"/>
              </a:rPr>
              <a:t> </a:t>
            </a:r>
            <a:r>
              <a:rPr sz="1999" spc="-20" dirty="0">
                <a:latin typeface="Arial"/>
                <a:cs typeface="Arial"/>
              </a:rPr>
              <a:t>that</a:t>
            </a:r>
            <a:r>
              <a:rPr sz="1999" spc="-100" dirty="0">
                <a:latin typeface="Arial"/>
                <a:cs typeface="Arial"/>
              </a:rPr>
              <a:t> </a:t>
            </a:r>
            <a:r>
              <a:rPr sz="1999" spc="-30" dirty="0">
                <a:latin typeface="Arial"/>
                <a:cs typeface="Arial"/>
              </a:rPr>
              <a:t>execute</a:t>
            </a:r>
            <a:r>
              <a:rPr sz="1999" spc="-95" dirty="0">
                <a:latin typeface="Arial"/>
                <a:cs typeface="Arial"/>
              </a:rPr>
              <a:t> </a:t>
            </a:r>
            <a:r>
              <a:rPr sz="1999" spc="-10" dirty="0">
                <a:latin typeface="Arial"/>
                <a:cs typeface="Arial"/>
              </a:rPr>
              <a:t>the</a:t>
            </a:r>
            <a:r>
              <a:rPr sz="1999" spc="-100" dirty="0">
                <a:latin typeface="Arial"/>
                <a:cs typeface="Arial"/>
              </a:rPr>
              <a:t> </a:t>
            </a:r>
            <a:r>
              <a:rPr sz="1999" spc="-30" dirty="0">
                <a:latin typeface="Arial"/>
                <a:cs typeface="Arial"/>
              </a:rPr>
              <a:t>Main.xaml</a:t>
            </a:r>
            <a:r>
              <a:rPr sz="1999" spc="-65" dirty="0">
                <a:latin typeface="Arial"/>
                <a:cs typeface="Arial"/>
              </a:rPr>
              <a:t> </a:t>
            </a:r>
            <a:r>
              <a:rPr sz="1999" spc="-20" dirty="0">
                <a:latin typeface="Arial"/>
                <a:cs typeface="Arial"/>
              </a:rPr>
              <a:t>file </a:t>
            </a:r>
            <a:r>
              <a:rPr sz="1999" dirty="0">
                <a:latin typeface="Arial"/>
                <a:cs typeface="Arial"/>
              </a:rPr>
              <a:t>of</a:t>
            </a:r>
            <a:r>
              <a:rPr sz="1999" spc="-100" dirty="0">
                <a:latin typeface="Arial"/>
                <a:cs typeface="Arial"/>
              </a:rPr>
              <a:t> </a:t>
            </a:r>
            <a:r>
              <a:rPr sz="1999" dirty="0">
                <a:latin typeface="Arial"/>
                <a:cs typeface="Arial"/>
              </a:rPr>
              <a:t>a</a:t>
            </a:r>
            <a:r>
              <a:rPr sz="1999" spc="-110" dirty="0">
                <a:latin typeface="Arial"/>
                <a:cs typeface="Arial"/>
              </a:rPr>
              <a:t> </a:t>
            </a:r>
            <a:r>
              <a:rPr sz="1999" spc="-30" dirty="0">
                <a:latin typeface="Arial"/>
                <a:cs typeface="Arial"/>
              </a:rPr>
              <a:t>published</a:t>
            </a:r>
            <a:r>
              <a:rPr sz="1999" spc="-60" dirty="0">
                <a:latin typeface="Arial"/>
                <a:cs typeface="Arial"/>
              </a:rPr>
              <a:t> </a:t>
            </a:r>
            <a:r>
              <a:rPr sz="1999" spc="-10" dirty="0">
                <a:latin typeface="Arial"/>
                <a:cs typeface="Arial"/>
              </a:rPr>
              <a:t>.nukpg.</a:t>
            </a:r>
            <a:endParaRPr sz="1999">
              <a:latin typeface="Arial"/>
              <a:cs typeface="Arial"/>
            </a:endParaRPr>
          </a:p>
          <a:p>
            <a:pPr>
              <a:spcBef>
                <a:spcPts val="25"/>
              </a:spcBef>
              <a:buFont typeface="Arial"/>
              <a:buChar char="•"/>
            </a:pPr>
            <a:endParaRPr sz="2749">
              <a:latin typeface="Arial"/>
              <a:cs typeface="Arial"/>
            </a:endParaRPr>
          </a:p>
          <a:p>
            <a:pPr marL="354859" marR="483725" indent="-342797">
              <a:lnSpc>
                <a:spcPts val="2159"/>
              </a:lnSpc>
              <a:buChar char="•"/>
              <a:tabLst>
                <a:tab pos="354859" algn="l"/>
                <a:tab pos="355493" algn="l"/>
              </a:tabLst>
            </a:pPr>
            <a:r>
              <a:rPr sz="1999" spc="-10" dirty="0">
                <a:latin typeface="Arial"/>
                <a:cs typeface="Arial"/>
              </a:rPr>
              <a:t>The</a:t>
            </a:r>
            <a:r>
              <a:rPr sz="1999" spc="-110" dirty="0">
                <a:latin typeface="Arial"/>
                <a:cs typeface="Arial"/>
              </a:rPr>
              <a:t> </a:t>
            </a:r>
            <a:r>
              <a:rPr sz="1999" spc="-30" dirty="0">
                <a:latin typeface="Arial"/>
                <a:cs typeface="Arial"/>
              </a:rPr>
              <a:t>automation</a:t>
            </a:r>
            <a:r>
              <a:rPr sz="1999" spc="-65" dirty="0">
                <a:latin typeface="Arial"/>
                <a:cs typeface="Arial"/>
              </a:rPr>
              <a:t> </a:t>
            </a:r>
            <a:r>
              <a:rPr sz="1999" spc="-10" dirty="0">
                <a:latin typeface="Arial"/>
                <a:cs typeface="Arial"/>
              </a:rPr>
              <a:t>run</a:t>
            </a:r>
            <a:r>
              <a:rPr sz="1999" spc="-110" dirty="0">
                <a:latin typeface="Arial"/>
                <a:cs typeface="Arial"/>
              </a:rPr>
              <a:t> </a:t>
            </a:r>
            <a:r>
              <a:rPr sz="1999" dirty="0">
                <a:latin typeface="Arial"/>
                <a:cs typeface="Arial"/>
              </a:rPr>
              <a:t>on</a:t>
            </a:r>
            <a:r>
              <a:rPr sz="1999" spc="-95" dirty="0">
                <a:latin typeface="Arial"/>
                <a:cs typeface="Arial"/>
              </a:rPr>
              <a:t> </a:t>
            </a:r>
            <a:r>
              <a:rPr sz="1999" dirty="0">
                <a:latin typeface="Arial"/>
                <a:cs typeface="Arial"/>
              </a:rPr>
              <a:t>a</a:t>
            </a:r>
            <a:r>
              <a:rPr sz="1999" spc="-105" dirty="0">
                <a:latin typeface="Arial"/>
                <a:cs typeface="Arial"/>
              </a:rPr>
              <a:t> </a:t>
            </a:r>
            <a:r>
              <a:rPr sz="1999" spc="-35" dirty="0">
                <a:latin typeface="Arial"/>
                <a:cs typeface="Arial"/>
              </a:rPr>
              <a:t>NonProduction </a:t>
            </a:r>
            <a:r>
              <a:rPr sz="1999" spc="-25" dirty="0">
                <a:latin typeface="Arial"/>
                <a:cs typeface="Arial"/>
              </a:rPr>
              <a:t>robot</a:t>
            </a:r>
            <a:r>
              <a:rPr sz="1999" spc="-114" dirty="0">
                <a:latin typeface="Arial"/>
                <a:cs typeface="Arial"/>
              </a:rPr>
              <a:t> </a:t>
            </a:r>
            <a:r>
              <a:rPr sz="1999" dirty="0">
                <a:latin typeface="Arial"/>
                <a:cs typeface="Arial"/>
              </a:rPr>
              <a:t>is</a:t>
            </a:r>
            <a:r>
              <a:rPr sz="1999" spc="-95" dirty="0">
                <a:latin typeface="Arial"/>
                <a:cs typeface="Arial"/>
              </a:rPr>
              <a:t> </a:t>
            </a:r>
            <a:r>
              <a:rPr sz="1999" spc="-10" dirty="0">
                <a:latin typeface="Arial"/>
                <a:cs typeface="Arial"/>
              </a:rPr>
              <a:t>the</a:t>
            </a:r>
            <a:r>
              <a:rPr sz="1999" spc="-105" dirty="0">
                <a:latin typeface="Arial"/>
                <a:cs typeface="Arial"/>
              </a:rPr>
              <a:t> </a:t>
            </a:r>
            <a:r>
              <a:rPr sz="1999" spc="-20" dirty="0">
                <a:latin typeface="Arial"/>
                <a:cs typeface="Arial"/>
              </a:rPr>
              <a:t>same</a:t>
            </a:r>
            <a:r>
              <a:rPr sz="1999" spc="-100" dirty="0">
                <a:latin typeface="Arial"/>
                <a:cs typeface="Arial"/>
              </a:rPr>
              <a:t> </a:t>
            </a:r>
            <a:r>
              <a:rPr sz="1999" spc="-30" dirty="0">
                <a:latin typeface="Arial"/>
                <a:cs typeface="Arial"/>
              </a:rPr>
              <a:t>automation</a:t>
            </a:r>
            <a:r>
              <a:rPr sz="1999" spc="-75" dirty="0">
                <a:latin typeface="Arial"/>
                <a:cs typeface="Arial"/>
              </a:rPr>
              <a:t> </a:t>
            </a:r>
            <a:r>
              <a:rPr sz="1999" spc="-10" dirty="0">
                <a:latin typeface="Arial"/>
                <a:cs typeface="Arial"/>
              </a:rPr>
              <a:t>run</a:t>
            </a:r>
            <a:r>
              <a:rPr sz="1999" spc="-100" dirty="0">
                <a:latin typeface="Arial"/>
                <a:cs typeface="Arial"/>
              </a:rPr>
              <a:t> </a:t>
            </a:r>
            <a:r>
              <a:rPr sz="1999" dirty="0">
                <a:latin typeface="Arial"/>
                <a:cs typeface="Arial"/>
              </a:rPr>
              <a:t>on</a:t>
            </a:r>
            <a:r>
              <a:rPr sz="1999" spc="-110" dirty="0">
                <a:latin typeface="Arial"/>
                <a:cs typeface="Arial"/>
              </a:rPr>
              <a:t> </a:t>
            </a:r>
            <a:r>
              <a:rPr sz="1999" spc="-50" dirty="0">
                <a:latin typeface="Arial"/>
                <a:cs typeface="Arial"/>
              </a:rPr>
              <a:t>a </a:t>
            </a:r>
            <a:r>
              <a:rPr sz="1999" spc="-30" dirty="0">
                <a:latin typeface="Arial"/>
                <a:cs typeface="Arial"/>
              </a:rPr>
              <a:t>Production</a:t>
            </a:r>
            <a:r>
              <a:rPr sz="1999" spc="-75" dirty="0">
                <a:latin typeface="Arial"/>
                <a:cs typeface="Arial"/>
              </a:rPr>
              <a:t> </a:t>
            </a:r>
            <a:r>
              <a:rPr sz="1999" spc="-25" dirty="0">
                <a:latin typeface="Arial"/>
                <a:cs typeface="Arial"/>
              </a:rPr>
              <a:t>robot</a:t>
            </a:r>
            <a:r>
              <a:rPr sz="1999" spc="-105" dirty="0">
                <a:latin typeface="Arial"/>
                <a:cs typeface="Arial"/>
              </a:rPr>
              <a:t> </a:t>
            </a:r>
            <a:r>
              <a:rPr sz="1999" spc="-20" dirty="0">
                <a:latin typeface="Arial"/>
                <a:cs typeface="Arial"/>
              </a:rPr>
              <a:t>with</a:t>
            </a:r>
            <a:r>
              <a:rPr sz="1999" spc="-100" dirty="0">
                <a:latin typeface="Arial"/>
                <a:cs typeface="Arial"/>
              </a:rPr>
              <a:t> </a:t>
            </a:r>
            <a:r>
              <a:rPr sz="1999" dirty="0">
                <a:latin typeface="Arial"/>
                <a:cs typeface="Arial"/>
              </a:rPr>
              <a:t>no</a:t>
            </a:r>
            <a:r>
              <a:rPr sz="1999" spc="-95" dirty="0">
                <a:latin typeface="Arial"/>
                <a:cs typeface="Arial"/>
              </a:rPr>
              <a:t> </a:t>
            </a:r>
            <a:r>
              <a:rPr sz="1999" spc="-10" dirty="0">
                <a:latin typeface="Arial"/>
                <a:cs typeface="Arial"/>
              </a:rPr>
              <a:t>changes</a:t>
            </a:r>
            <a:endParaRPr sz="1999">
              <a:latin typeface="Arial"/>
              <a:cs typeface="Arial"/>
            </a:endParaRPr>
          </a:p>
        </p:txBody>
      </p:sp>
      <p:sp>
        <p:nvSpPr>
          <p:cNvPr id="5" name="object 5"/>
          <p:cNvSpPr/>
          <p:nvPr/>
        </p:nvSpPr>
        <p:spPr>
          <a:xfrm>
            <a:off x="6310764" y="1599152"/>
            <a:ext cx="5495763" cy="4618422"/>
          </a:xfrm>
          <a:custGeom>
            <a:avLst/>
            <a:gdLst/>
            <a:ahLst/>
            <a:cxnLst/>
            <a:rect l="l" t="t" r="r" b="b"/>
            <a:pathLst>
              <a:path w="5497195" h="4619625">
                <a:moveTo>
                  <a:pt x="0" y="4619244"/>
                </a:moveTo>
                <a:lnTo>
                  <a:pt x="5497068" y="4619244"/>
                </a:lnTo>
                <a:lnTo>
                  <a:pt x="5497068" y="0"/>
                </a:lnTo>
                <a:lnTo>
                  <a:pt x="0" y="0"/>
                </a:lnTo>
                <a:lnTo>
                  <a:pt x="0" y="4619244"/>
                </a:lnTo>
                <a:close/>
              </a:path>
            </a:pathLst>
          </a:custGeom>
          <a:ln w="9524">
            <a:solidFill>
              <a:srgbClr val="000000"/>
            </a:solidFill>
          </a:ln>
        </p:spPr>
        <p:txBody>
          <a:bodyPr wrap="square" lIns="0" tIns="0" rIns="0" bIns="0" rtlCol="0"/>
          <a:lstStyle/>
          <a:p>
            <a:endParaRPr sz="1799"/>
          </a:p>
        </p:txBody>
      </p:sp>
      <p:sp>
        <p:nvSpPr>
          <p:cNvPr id="6" name="object 6"/>
          <p:cNvSpPr txBox="1"/>
          <p:nvPr/>
        </p:nvSpPr>
        <p:spPr>
          <a:xfrm>
            <a:off x="6390371" y="1641560"/>
            <a:ext cx="5348482" cy="3292685"/>
          </a:xfrm>
          <a:prstGeom prst="rect">
            <a:avLst/>
          </a:prstGeom>
        </p:spPr>
        <p:txBody>
          <a:bodyPr vert="horz" wrap="square" lIns="0" tIns="43169" rIns="0" bIns="0" rtlCol="0">
            <a:spAutoFit/>
          </a:bodyPr>
          <a:lstStyle/>
          <a:p>
            <a:pPr marL="354859" marR="250115" indent="-342797">
              <a:lnSpc>
                <a:spcPct val="90000"/>
              </a:lnSpc>
              <a:spcBef>
                <a:spcPts val="340"/>
              </a:spcBef>
              <a:buClr>
                <a:srgbClr val="4B545A"/>
              </a:buClr>
              <a:buChar char="•"/>
              <a:tabLst>
                <a:tab pos="354859" algn="l"/>
                <a:tab pos="355493" algn="l"/>
              </a:tabLst>
            </a:pPr>
            <a:r>
              <a:rPr sz="1949" u="sng" spc="-35" dirty="0">
                <a:solidFill>
                  <a:srgbClr val="38C5F4"/>
                </a:solidFill>
                <a:uFill>
                  <a:solidFill>
                    <a:srgbClr val="38C5F4"/>
                  </a:solidFill>
                </a:uFill>
                <a:latin typeface="Arial"/>
                <a:cs typeface="Arial"/>
                <a:hlinkClick r:id="rId4"/>
              </a:rPr>
              <a:t>Definition</a:t>
            </a:r>
            <a:r>
              <a:rPr sz="1949" spc="-85" dirty="0">
                <a:solidFill>
                  <a:srgbClr val="38C5F4"/>
                </a:solidFill>
                <a:latin typeface="Arial"/>
                <a:cs typeface="Arial"/>
                <a:hlinkClick r:id="rId4"/>
              </a:rPr>
              <a:t> </a:t>
            </a:r>
            <a:r>
              <a:rPr sz="1949" spc="-70" dirty="0">
                <a:solidFill>
                  <a:srgbClr val="4B545A"/>
                </a:solidFill>
                <a:latin typeface="Arial"/>
                <a:cs typeface="Arial"/>
              </a:rPr>
              <a:t>-</a:t>
            </a:r>
            <a:r>
              <a:rPr sz="1949" spc="-85" dirty="0">
                <a:solidFill>
                  <a:srgbClr val="4B545A"/>
                </a:solidFill>
                <a:latin typeface="Arial"/>
                <a:cs typeface="Arial"/>
              </a:rPr>
              <a:t> </a:t>
            </a:r>
            <a:r>
              <a:rPr sz="1949" spc="-60" dirty="0">
                <a:solidFill>
                  <a:srgbClr val="4B545A"/>
                </a:solidFill>
                <a:latin typeface="Arial"/>
                <a:cs typeface="Arial"/>
              </a:rPr>
              <a:t>Works</a:t>
            </a:r>
            <a:r>
              <a:rPr sz="1949" spc="-85" dirty="0">
                <a:solidFill>
                  <a:srgbClr val="4B545A"/>
                </a:solidFill>
                <a:latin typeface="Arial"/>
                <a:cs typeface="Arial"/>
              </a:rPr>
              <a:t> </a:t>
            </a:r>
            <a:r>
              <a:rPr sz="1949" spc="-20" dirty="0">
                <a:solidFill>
                  <a:srgbClr val="4B545A"/>
                </a:solidFill>
                <a:latin typeface="Arial"/>
                <a:cs typeface="Arial"/>
              </a:rPr>
              <a:t>in</a:t>
            </a:r>
            <a:r>
              <a:rPr sz="1949" spc="-95" dirty="0">
                <a:solidFill>
                  <a:srgbClr val="4B545A"/>
                </a:solidFill>
                <a:latin typeface="Arial"/>
                <a:cs typeface="Arial"/>
              </a:rPr>
              <a:t> </a:t>
            </a:r>
            <a:r>
              <a:rPr sz="1949" spc="-30" dirty="0">
                <a:solidFill>
                  <a:srgbClr val="4B545A"/>
                </a:solidFill>
                <a:latin typeface="Arial"/>
                <a:cs typeface="Arial"/>
              </a:rPr>
              <a:t>unattended</a:t>
            </a:r>
            <a:r>
              <a:rPr sz="1949" spc="-70" dirty="0">
                <a:solidFill>
                  <a:srgbClr val="4B545A"/>
                </a:solidFill>
                <a:latin typeface="Arial"/>
                <a:cs typeface="Arial"/>
              </a:rPr>
              <a:t> </a:t>
            </a:r>
            <a:r>
              <a:rPr sz="1949" spc="-20" dirty="0">
                <a:solidFill>
                  <a:srgbClr val="4B545A"/>
                </a:solidFill>
                <a:latin typeface="Arial"/>
                <a:cs typeface="Arial"/>
              </a:rPr>
              <a:t>mode</a:t>
            </a:r>
            <a:r>
              <a:rPr sz="1949" spc="-95" dirty="0">
                <a:solidFill>
                  <a:srgbClr val="4B545A"/>
                </a:solidFill>
                <a:latin typeface="Arial"/>
                <a:cs typeface="Arial"/>
              </a:rPr>
              <a:t> </a:t>
            </a:r>
            <a:r>
              <a:rPr sz="1949" spc="-25" dirty="0">
                <a:solidFill>
                  <a:srgbClr val="4B545A"/>
                </a:solidFill>
                <a:latin typeface="Arial"/>
                <a:cs typeface="Arial"/>
              </a:rPr>
              <a:t>for </a:t>
            </a:r>
            <a:r>
              <a:rPr sz="1949" spc="-30" dirty="0">
                <a:solidFill>
                  <a:srgbClr val="4B545A"/>
                </a:solidFill>
                <a:latin typeface="Arial"/>
                <a:cs typeface="Arial"/>
              </a:rPr>
              <a:t>development</a:t>
            </a:r>
            <a:r>
              <a:rPr sz="1949" spc="-80" dirty="0">
                <a:solidFill>
                  <a:srgbClr val="4B545A"/>
                </a:solidFill>
                <a:latin typeface="Arial"/>
                <a:cs typeface="Arial"/>
              </a:rPr>
              <a:t> </a:t>
            </a:r>
            <a:r>
              <a:rPr sz="1949" spc="-40" dirty="0">
                <a:solidFill>
                  <a:srgbClr val="4B545A"/>
                </a:solidFill>
                <a:latin typeface="Arial"/>
                <a:cs typeface="Arial"/>
              </a:rPr>
              <a:t>and</a:t>
            </a:r>
            <a:r>
              <a:rPr sz="1949" spc="-80" dirty="0">
                <a:solidFill>
                  <a:srgbClr val="4B545A"/>
                </a:solidFill>
                <a:latin typeface="Arial"/>
                <a:cs typeface="Arial"/>
              </a:rPr>
              <a:t> </a:t>
            </a:r>
            <a:r>
              <a:rPr sz="1949" spc="-25" dirty="0">
                <a:solidFill>
                  <a:srgbClr val="4B545A"/>
                </a:solidFill>
                <a:latin typeface="Arial"/>
                <a:cs typeface="Arial"/>
              </a:rPr>
              <a:t>testing</a:t>
            </a:r>
            <a:r>
              <a:rPr sz="1949" spc="-65" dirty="0">
                <a:solidFill>
                  <a:srgbClr val="4B545A"/>
                </a:solidFill>
                <a:latin typeface="Arial"/>
                <a:cs typeface="Arial"/>
              </a:rPr>
              <a:t> </a:t>
            </a:r>
            <a:r>
              <a:rPr sz="1949" spc="-50" dirty="0">
                <a:solidFill>
                  <a:srgbClr val="4B545A"/>
                </a:solidFill>
                <a:latin typeface="Arial"/>
                <a:cs typeface="Arial"/>
              </a:rPr>
              <a:t>purposes.</a:t>
            </a:r>
            <a:r>
              <a:rPr sz="1949" spc="-55" dirty="0">
                <a:solidFill>
                  <a:srgbClr val="4B545A"/>
                </a:solidFill>
                <a:latin typeface="Arial"/>
                <a:cs typeface="Arial"/>
              </a:rPr>
              <a:t> </a:t>
            </a:r>
            <a:r>
              <a:rPr sz="1949" spc="-45" dirty="0">
                <a:solidFill>
                  <a:srgbClr val="4B545A"/>
                </a:solidFill>
                <a:latin typeface="Arial"/>
                <a:cs typeface="Arial"/>
              </a:rPr>
              <a:t>Executes </a:t>
            </a:r>
            <a:r>
              <a:rPr sz="1949" spc="-25" dirty="0">
                <a:solidFill>
                  <a:srgbClr val="4B545A"/>
                </a:solidFill>
                <a:latin typeface="Arial"/>
                <a:cs typeface="Arial"/>
              </a:rPr>
              <a:t>test</a:t>
            </a:r>
            <a:r>
              <a:rPr sz="1949" spc="-75" dirty="0">
                <a:solidFill>
                  <a:srgbClr val="4B545A"/>
                </a:solidFill>
                <a:latin typeface="Arial"/>
                <a:cs typeface="Arial"/>
              </a:rPr>
              <a:t> </a:t>
            </a:r>
            <a:r>
              <a:rPr sz="1949" spc="-70" dirty="0">
                <a:solidFill>
                  <a:srgbClr val="4B545A"/>
                </a:solidFill>
                <a:latin typeface="Arial"/>
                <a:cs typeface="Arial"/>
              </a:rPr>
              <a:t>cases</a:t>
            </a:r>
            <a:r>
              <a:rPr sz="1949" spc="-85" dirty="0">
                <a:solidFill>
                  <a:srgbClr val="4B545A"/>
                </a:solidFill>
                <a:latin typeface="Arial"/>
                <a:cs typeface="Arial"/>
              </a:rPr>
              <a:t> </a:t>
            </a:r>
            <a:r>
              <a:rPr sz="1949" spc="-45" dirty="0">
                <a:solidFill>
                  <a:srgbClr val="4B545A"/>
                </a:solidFill>
                <a:latin typeface="Arial"/>
                <a:cs typeface="Arial"/>
              </a:rPr>
              <a:t>and</a:t>
            </a:r>
            <a:r>
              <a:rPr sz="1949" spc="-90" dirty="0">
                <a:solidFill>
                  <a:srgbClr val="4B545A"/>
                </a:solidFill>
                <a:latin typeface="Arial"/>
                <a:cs typeface="Arial"/>
              </a:rPr>
              <a:t> </a:t>
            </a:r>
            <a:r>
              <a:rPr sz="1949" spc="-45" dirty="0">
                <a:solidFill>
                  <a:srgbClr val="4B545A"/>
                </a:solidFill>
                <a:latin typeface="Arial"/>
                <a:cs typeface="Arial"/>
              </a:rPr>
              <a:t>automated</a:t>
            </a:r>
            <a:r>
              <a:rPr sz="1949" spc="-85" dirty="0">
                <a:solidFill>
                  <a:srgbClr val="4B545A"/>
                </a:solidFill>
                <a:latin typeface="Arial"/>
                <a:cs typeface="Arial"/>
              </a:rPr>
              <a:t> </a:t>
            </a:r>
            <a:r>
              <a:rPr sz="1949" spc="-10" dirty="0">
                <a:solidFill>
                  <a:srgbClr val="4B545A"/>
                </a:solidFill>
                <a:latin typeface="Arial"/>
                <a:cs typeface="Arial"/>
              </a:rPr>
              <a:t>processes.*</a:t>
            </a:r>
            <a:endParaRPr lang="en-US" sz="1949" spc="-10" dirty="0">
              <a:solidFill>
                <a:srgbClr val="4B545A"/>
              </a:solidFill>
              <a:latin typeface="Arial"/>
              <a:cs typeface="Arial"/>
            </a:endParaRPr>
          </a:p>
          <a:p>
            <a:pPr marL="354859" marR="250115" indent="-342797">
              <a:lnSpc>
                <a:spcPct val="90000"/>
              </a:lnSpc>
              <a:spcBef>
                <a:spcPts val="340"/>
              </a:spcBef>
              <a:buClr>
                <a:srgbClr val="4B545A"/>
              </a:buClr>
              <a:buChar char="•"/>
              <a:tabLst>
                <a:tab pos="354859" algn="l"/>
                <a:tab pos="355493" algn="l"/>
              </a:tabLst>
            </a:pPr>
            <a:endParaRPr sz="1949" dirty="0">
              <a:latin typeface="Arial"/>
              <a:cs typeface="Arial"/>
            </a:endParaRPr>
          </a:p>
          <a:p>
            <a:pPr marL="354859" marR="188538" indent="-342797">
              <a:lnSpc>
                <a:spcPts val="2099"/>
              </a:lnSpc>
              <a:spcBef>
                <a:spcPts val="535"/>
              </a:spcBef>
              <a:buChar char="•"/>
              <a:tabLst>
                <a:tab pos="354859" algn="l"/>
                <a:tab pos="355493" algn="l"/>
              </a:tabLst>
            </a:pPr>
            <a:r>
              <a:rPr sz="1949" spc="-85" dirty="0">
                <a:latin typeface="Arial"/>
                <a:cs typeface="Arial"/>
              </a:rPr>
              <a:t>Test</a:t>
            </a:r>
            <a:r>
              <a:rPr sz="1949" spc="-90" dirty="0">
                <a:latin typeface="Arial"/>
                <a:cs typeface="Arial"/>
              </a:rPr>
              <a:t> </a:t>
            </a:r>
            <a:r>
              <a:rPr sz="1949" spc="-25" dirty="0">
                <a:latin typeface="Arial"/>
                <a:cs typeface="Arial"/>
              </a:rPr>
              <a:t>robots</a:t>
            </a:r>
            <a:r>
              <a:rPr sz="1949" spc="-114" dirty="0">
                <a:latin typeface="Arial"/>
                <a:cs typeface="Arial"/>
              </a:rPr>
              <a:t> </a:t>
            </a:r>
            <a:r>
              <a:rPr sz="1949" spc="-10" dirty="0">
                <a:latin typeface="Arial"/>
                <a:cs typeface="Arial"/>
              </a:rPr>
              <a:t>will</a:t>
            </a:r>
            <a:r>
              <a:rPr sz="1949" spc="-80" dirty="0">
                <a:latin typeface="Arial"/>
                <a:cs typeface="Arial"/>
              </a:rPr>
              <a:t> </a:t>
            </a:r>
            <a:r>
              <a:rPr sz="1949" dirty="0">
                <a:latin typeface="Arial"/>
                <a:cs typeface="Arial"/>
              </a:rPr>
              <a:t>run</a:t>
            </a:r>
            <a:r>
              <a:rPr sz="1949" spc="-95" dirty="0">
                <a:latin typeface="Arial"/>
                <a:cs typeface="Arial"/>
              </a:rPr>
              <a:t> </a:t>
            </a:r>
            <a:r>
              <a:rPr sz="1949" spc="-55" dirty="0">
                <a:latin typeface="Arial"/>
                <a:cs typeface="Arial"/>
              </a:rPr>
              <a:t>“Testing”</a:t>
            </a:r>
            <a:r>
              <a:rPr sz="1949" spc="-85" dirty="0">
                <a:latin typeface="Arial"/>
                <a:cs typeface="Arial"/>
              </a:rPr>
              <a:t> </a:t>
            </a:r>
            <a:r>
              <a:rPr sz="1949" spc="-30" dirty="0">
                <a:latin typeface="Arial"/>
                <a:cs typeface="Arial"/>
              </a:rPr>
              <a:t>automations</a:t>
            </a:r>
            <a:r>
              <a:rPr sz="1949" spc="-65" dirty="0">
                <a:latin typeface="Arial"/>
                <a:cs typeface="Arial"/>
              </a:rPr>
              <a:t> </a:t>
            </a:r>
            <a:r>
              <a:rPr sz="1949" spc="-20" dirty="0">
                <a:latin typeface="Arial"/>
                <a:cs typeface="Arial"/>
              </a:rPr>
              <a:t>that </a:t>
            </a:r>
            <a:r>
              <a:rPr sz="1949" spc="-25" dirty="0">
                <a:latin typeface="Arial"/>
                <a:cs typeface="Arial"/>
              </a:rPr>
              <a:t>execute</a:t>
            </a:r>
            <a:r>
              <a:rPr sz="1949" spc="-100" dirty="0">
                <a:latin typeface="Arial"/>
                <a:cs typeface="Arial"/>
              </a:rPr>
              <a:t> </a:t>
            </a:r>
            <a:r>
              <a:rPr sz="1949" dirty="0">
                <a:latin typeface="Arial"/>
                <a:cs typeface="Arial"/>
              </a:rPr>
              <a:t>a</a:t>
            </a:r>
            <a:r>
              <a:rPr sz="1949" spc="-85" dirty="0">
                <a:latin typeface="Arial"/>
                <a:cs typeface="Arial"/>
              </a:rPr>
              <a:t> </a:t>
            </a:r>
            <a:r>
              <a:rPr sz="1949" spc="-30" dirty="0">
                <a:latin typeface="Arial"/>
                <a:cs typeface="Arial"/>
              </a:rPr>
              <a:t>defined</a:t>
            </a:r>
            <a:r>
              <a:rPr sz="1949" spc="-105" dirty="0">
                <a:latin typeface="Arial"/>
                <a:cs typeface="Arial"/>
              </a:rPr>
              <a:t> </a:t>
            </a:r>
            <a:r>
              <a:rPr sz="1949" spc="-85" dirty="0">
                <a:latin typeface="Arial"/>
                <a:cs typeface="Arial"/>
              </a:rPr>
              <a:t>Test</a:t>
            </a:r>
            <a:r>
              <a:rPr sz="1949" spc="-80" dirty="0">
                <a:latin typeface="Arial"/>
                <a:cs typeface="Arial"/>
              </a:rPr>
              <a:t> </a:t>
            </a:r>
            <a:r>
              <a:rPr sz="1949" spc="-10" dirty="0">
                <a:latin typeface="Arial"/>
                <a:cs typeface="Arial"/>
              </a:rPr>
              <a:t>Case</a:t>
            </a:r>
            <a:r>
              <a:rPr sz="1949" spc="-75" dirty="0">
                <a:latin typeface="Arial"/>
                <a:cs typeface="Arial"/>
              </a:rPr>
              <a:t> </a:t>
            </a:r>
            <a:r>
              <a:rPr sz="1949" dirty="0">
                <a:latin typeface="Arial"/>
                <a:cs typeface="Arial"/>
              </a:rPr>
              <a:t>of</a:t>
            </a:r>
            <a:r>
              <a:rPr sz="1949" spc="-100" dirty="0">
                <a:latin typeface="Arial"/>
                <a:cs typeface="Arial"/>
              </a:rPr>
              <a:t> </a:t>
            </a:r>
            <a:r>
              <a:rPr sz="1949" dirty="0">
                <a:latin typeface="Arial"/>
                <a:cs typeface="Arial"/>
              </a:rPr>
              <a:t>a</a:t>
            </a:r>
            <a:r>
              <a:rPr sz="1949" spc="-75" dirty="0">
                <a:latin typeface="Arial"/>
                <a:cs typeface="Arial"/>
              </a:rPr>
              <a:t> </a:t>
            </a:r>
            <a:r>
              <a:rPr sz="1949" spc="-10" dirty="0">
                <a:latin typeface="Arial"/>
                <a:cs typeface="Arial"/>
              </a:rPr>
              <a:t>published</a:t>
            </a:r>
            <a:endParaRPr sz="1949" dirty="0">
              <a:latin typeface="Arial"/>
              <a:cs typeface="Arial"/>
            </a:endParaRPr>
          </a:p>
          <a:p>
            <a:pPr marL="354859">
              <a:lnSpc>
                <a:spcPts val="2079"/>
              </a:lnSpc>
            </a:pPr>
            <a:r>
              <a:rPr sz="1949" spc="-10" dirty="0">
                <a:latin typeface="Arial"/>
                <a:cs typeface="Arial"/>
              </a:rPr>
              <a:t>.nukpg.</a:t>
            </a:r>
            <a:endParaRPr sz="1949" dirty="0">
              <a:latin typeface="Arial"/>
              <a:cs typeface="Arial"/>
            </a:endParaRPr>
          </a:p>
          <a:p>
            <a:pPr>
              <a:spcBef>
                <a:spcPts val="55"/>
              </a:spcBef>
            </a:pPr>
            <a:endParaRPr sz="2699" dirty="0">
              <a:latin typeface="Arial"/>
              <a:cs typeface="Arial"/>
            </a:endParaRPr>
          </a:p>
          <a:p>
            <a:pPr marL="354859" marR="5078" indent="-342797">
              <a:lnSpc>
                <a:spcPct val="89800"/>
              </a:lnSpc>
              <a:buChar char="•"/>
              <a:tabLst>
                <a:tab pos="354859" algn="l"/>
                <a:tab pos="355493" algn="l"/>
              </a:tabLst>
            </a:pPr>
            <a:r>
              <a:rPr sz="1999" spc="-35" dirty="0">
                <a:latin typeface="Arial"/>
                <a:cs typeface="Arial"/>
              </a:rPr>
              <a:t>Creating</a:t>
            </a:r>
            <a:r>
              <a:rPr sz="1999" spc="-95" dirty="0">
                <a:latin typeface="Arial"/>
                <a:cs typeface="Arial"/>
              </a:rPr>
              <a:t> </a:t>
            </a:r>
            <a:r>
              <a:rPr sz="1999" spc="-20" dirty="0">
                <a:latin typeface="Arial"/>
                <a:cs typeface="Arial"/>
              </a:rPr>
              <a:t>test</a:t>
            </a:r>
            <a:r>
              <a:rPr sz="1999" spc="-85" dirty="0">
                <a:latin typeface="Arial"/>
                <a:cs typeface="Arial"/>
              </a:rPr>
              <a:t> </a:t>
            </a:r>
            <a:r>
              <a:rPr sz="1999" spc="-25" dirty="0">
                <a:latin typeface="Arial"/>
                <a:cs typeface="Arial"/>
              </a:rPr>
              <a:t>cases</a:t>
            </a:r>
            <a:r>
              <a:rPr sz="1999" spc="-105" dirty="0">
                <a:latin typeface="Arial"/>
                <a:cs typeface="Arial"/>
              </a:rPr>
              <a:t> </a:t>
            </a:r>
            <a:r>
              <a:rPr sz="1999" spc="-25" dirty="0">
                <a:latin typeface="Arial"/>
                <a:cs typeface="Arial"/>
              </a:rPr>
              <a:t>allows</a:t>
            </a:r>
            <a:r>
              <a:rPr sz="1999" spc="-75" dirty="0">
                <a:latin typeface="Arial"/>
                <a:cs typeface="Arial"/>
              </a:rPr>
              <a:t> </a:t>
            </a:r>
            <a:r>
              <a:rPr sz="1999" spc="-35" dirty="0">
                <a:latin typeface="Arial"/>
                <a:cs typeface="Arial"/>
              </a:rPr>
              <a:t>developers</a:t>
            </a:r>
            <a:r>
              <a:rPr sz="1999" spc="-60" dirty="0">
                <a:latin typeface="Arial"/>
                <a:cs typeface="Arial"/>
              </a:rPr>
              <a:t> </a:t>
            </a:r>
            <a:r>
              <a:rPr sz="1999" dirty="0">
                <a:latin typeface="Arial"/>
                <a:cs typeface="Arial"/>
              </a:rPr>
              <a:t>to</a:t>
            </a:r>
            <a:r>
              <a:rPr sz="1999" spc="-90" dirty="0">
                <a:latin typeface="Arial"/>
                <a:cs typeface="Arial"/>
              </a:rPr>
              <a:t> </a:t>
            </a:r>
            <a:r>
              <a:rPr sz="1999" spc="-25" dirty="0">
                <a:latin typeface="Arial"/>
                <a:cs typeface="Arial"/>
              </a:rPr>
              <a:t>add more</a:t>
            </a:r>
            <a:r>
              <a:rPr sz="1999" spc="-114" dirty="0">
                <a:latin typeface="Arial"/>
                <a:cs typeface="Arial"/>
              </a:rPr>
              <a:t> </a:t>
            </a:r>
            <a:r>
              <a:rPr sz="1999" spc="-30" dirty="0">
                <a:latin typeface="Arial"/>
                <a:cs typeface="Arial"/>
              </a:rPr>
              <a:t>robust</a:t>
            </a:r>
            <a:r>
              <a:rPr sz="1999" spc="-100" dirty="0">
                <a:latin typeface="Arial"/>
                <a:cs typeface="Arial"/>
              </a:rPr>
              <a:t> </a:t>
            </a:r>
            <a:r>
              <a:rPr sz="1999" spc="-35" dirty="0">
                <a:latin typeface="Arial"/>
                <a:cs typeface="Arial"/>
              </a:rPr>
              <a:t>verification</a:t>
            </a:r>
            <a:r>
              <a:rPr sz="1999" spc="-45" dirty="0">
                <a:latin typeface="Arial"/>
                <a:cs typeface="Arial"/>
              </a:rPr>
              <a:t> </a:t>
            </a:r>
            <a:r>
              <a:rPr sz="1999" spc="-10" dirty="0">
                <a:latin typeface="Arial"/>
                <a:cs typeface="Arial"/>
              </a:rPr>
              <a:t>and</a:t>
            </a:r>
            <a:r>
              <a:rPr sz="1999" spc="-95" dirty="0">
                <a:latin typeface="Arial"/>
                <a:cs typeface="Arial"/>
              </a:rPr>
              <a:t> </a:t>
            </a:r>
            <a:r>
              <a:rPr sz="1999" spc="-30" dirty="0">
                <a:latin typeface="Arial"/>
                <a:cs typeface="Arial"/>
              </a:rPr>
              <a:t>testing</a:t>
            </a:r>
            <a:r>
              <a:rPr sz="1999" spc="-90" dirty="0">
                <a:latin typeface="Arial"/>
                <a:cs typeface="Arial"/>
              </a:rPr>
              <a:t> </a:t>
            </a:r>
            <a:r>
              <a:rPr sz="1999" dirty="0">
                <a:latin typeface="Arial"/>
                <a:cs typeface="Arial"/>
              </a:rPr>
              <a:t>to</a:t>
            </a:r>
            <a:r>
              <a:rPr sz="1999" spc="-95" dirty="0">
                <a:latin typeface="Arial"/>
                <a:cs typeface="Arial"/>
              </a:rPr>
              <a:t> </a:t>
            </a:r>
            <a:r>
              <a:rPr sz="1999" dirty="0">
                <a:latin typeface="Arial"/>
                <a:cs typeface="Arial"/>
              </a:rPr>
              <a:t>an</a:t>
            </a:r>
            <a:r>
              <a:rPr sz="1999" spc="-95" dirty="0">
                <a:latin typeface="Arial"/>
                <a:cs typeface="Arial"/>
              </a:rPr>
              <a:t> </a:t>
            </a:r>
            <a:r>
              <a:rPr sz="1999" spc="-25" dirty="0">
                <a:latin typeface="Arial"/>
                <a:cs typeface="Arial"/>
              </a:rPr>
              <a:t>RPA </a:t>
            </a:r>
            <a:r>
              <a:rPr sz="1999" spc="-30" dirty="0">
                <a:latin typeface="Arial"/>
                <a:cs typeface="Arial"/>
              </a:rPr>
              <a:t>Process</a:t>
            </a:r>
            <a:r>
              <a:rPr sz="1999" spc="-70" dirty="0">
                <a:latin typeface="Arial"/>
                <a:cs typeface="Arial"/>
              </a:rPr>
              <a:t> </a:t>
            </a:r>
            <a:r>
              <a:rPr sz="1999" spc="-10" dirty="0">
                <a:latin typeface="Arial"/>
                <a:cs typeface="Arial"/>
              </a:rPr>
              <a:t>workflow</a:t>
            </a:r>
            <a:endParaRPr sz="1999" dirty="0">
              <a:latin typeface="Arial"/>
              <a:cs typeface="Arial"/>
            </a:endParaRPr>
          </a:p>
        </p:txBody>
      </p:sp>
      <p:pic>
        <p:nvPicPr>
          <p:cNvPr id="7" name="object 7"/>
          <p:cNvPicPr/>
          <p:nvPr/>
        </p:nvPicPr>
        <p:blipFill>
          <a:blip r:embed="rId5" cstate="print"/>
          <a:stretch>
            <a:fillRect/>
          </a:stretch>
        </p:blipFill>
        <p:spPr>
          <a:xfrm>
            <a:off x="1947164" y="954669"/>
            <a:ext cx="2362111" cy="473840"/>
          </a:xfrm>
          <a:prstGeom prst="rect">
            <a:avLst/>
          </a:prstGeom>
        </p:spPr>
      </p:pic>
      <p:sp>
        <p:nvSpPr>
          <p:cNvPr id="8" name="object 8"/>
          <p:cNvSpPr txBox="1"/>
          <p:nvPr/>
        </p:nvSpPr>
        <p:spPr>
          <a:xfrm>
            <a:off x="2976358" y="714954"/>
            <a:ext cx="1677868" cy="299642"/>
          </a:xfrm>
          <a:prstGeom prst="rect">
            <a:avLst/>
          </a:prstGeom>
        </p:spPr>
        <p:txBody>
          <a:bodyPr vert="horz" wrap="square" lIns="0" tIns="12697" rIns="0" bIns="0" rtlCol="0">
            <a:spAutoFit/>
          </a:bodyPr>
          <a:lstStyle/>
          <a:p>
            <a:pPr marL="12696">
              <a:spcBef>
                <a:spcPts val="100"/>
              </a:spcBef>
            </a:pPr>
            <a:r>
              <a:rPr sz="1799" b="1" spc="-10" dirty="0">
                <a:latin typeface="Arial"/>
                <a:cs typeface="Arial"/>
              </a:rPr>
              <a:t>NonProduction</a:t>
            </a:r>
            <a:endParaRPr sz="1799">
              <a:latin typeface="Arial"/>
              <a:cs typeface="Arial"/>
            </a:endParaRPr>
          </a:p>
        </p:txBody>
      </p:sp>
      <p:sp>
        <p:nvSpPr>
          <p:cNvPr id="11" name="object 11"/>
          <p:cNvSpPr txBox="1">
            <a:spLocks noGrp="1"/>
          </p:cNvSpPr>
          <p:nvPr>
            <p:ph type="sldNum" sz="quarter" idx="7"/>
          </p:nvPr>
        </p:nvSpPr>
        <p:spPr>
          <a:xfrm>
            <a:off x="-1" y="893"/>
            <a:ext cx="0" cy="219234"/>
          </a:xfrm>
          <a:prstGeom prst="rect">
            <a:avLst/>
          </a:prstGeom>
        </p:spPr>
        <p:txBody>
          <a:bodyPr vert="horz" wrap="square" lIns="0" tIns="3809" rIns="0" bIns="0" rtlCol="0">
            <a:spAutoFit/>
          </a:bodyPr>
          <a:lstStyle/>
          <a:p>
            <a:pPr marL="38089">
              <a:spcBef>
                <a:spcPts val="30"/>
              </a:spcBef>
            </a:pPr>
            <a:fld id="{81D60167-4931-47E6-BA6A-407CBD079E47}" type="slidenum">
              <a:rPr spc="-25" dirty="0"/>
              <a:pPr marL="38089">
                <a:spcBef>
                  <a:spcPts val="30"/>
                </a:spcBef>
              </a:pPr>
              <a:t>40</a:t>
            </a:fld>
            <a:endParaRPr spc="-25" dirty="0"/>
          </a:p>
        </p:txBody>
      </p:sp>
      <p:sp>
        <p:nvSpPr>
          <p:cNvPr id="9" name="object 9"/>
          <p:cNvSpPr txBox="1">
            <a:spLocks noGrp="1"/>
          </p:cNvSpPr>
          <p:nvPr>
            <p:ph type="title"/>
          </p:nvPr>
        </p:nvSpPr>
        <p:spPr>
          <a:xfrm>
            <a:off x="5819654" y="920895"/>
            <a:ext cx="589127" cy="513581"/>
          </a:xfrm>
          <a:prstGeom prst="rect">
            <a:avLst/>
          </a:prstGeom>
        </p:spPr>
        <p:txBody>
          <a:bodyPr vert="horz" wrap="square" lIns="0" tIns="13332" rIns="0" bIns="0" rtlCol="0" anchor="t">
            <a:spAutoFit/>
          </a:bodyPr>
          <a:lstStyle/>
          <a:p>
            <a:pPr marL="12696">
              <a:lnSpc>
                <a:spcPct val="100000"/>
              </a:lnSpc>
              <a:spcBef>
                <a:spcPts val="105"/>
              </a:spcBef>
            </a:pPr>
            <a:r>
              <a:rPr sz="3199" spc="-25" dirty="0">
                <a:solidFill>
                  <a:srgbClr val="F94616"/>
                </a:solidFill>
              </a:rPr>
              <a:t>vs.</a:t>
            </a:r>
            <a:endParaRPr sz="3199"/>
          </a:p>
        </p:txBody>
      </p:sp>
      <p:sp>
        <p:nvSpPr>
          <p:cNvPr id="10" name="object 10"/>
          <p:cNvSpPr txBox="1"/>
          <p:nvPr/>
        </p:nvSpPr>
        <p:spPr>
          <a:xfrm>
            <a:off x="6581711" y="5975042"/>
            <a:ext cx="4875530" cy="182054"/>
          </a:xfrm>
          <a:prstGeom prst="rect">
            <a:avLst/>
          </a:prstGeom>
        </p:spPr>
        <p:txBody>
          <a:bodyPr vert="horz" wrap="square" lIns="0" tIns="12697" rIns="0" bIns="0" rtlCol="0">
            <a:spAutoFit/>
          </a:bodyPr>
          <a:lstStyle/>
          <a:p>
            <a:pPr marL="12696">
              <a:spcBef>
                <a:spcPts val="100"/>
              </a:spcBef>
            </a:pPr>
            <a:r>
              <a:rPr sz="1100" dirty="0">
                <a:latin typeface="Arial"/>
                <a:cs typeface="Arial"/>
              </a:rPr>
              <a:t>*</a:t>
            </a:r>
            <a:r>
              <a:rPr sz="1100" spc="-55" dirty="0">
                <a:latin typeface="Arial"/>
                <a:cs typeface="Arial"/>
              </a:rPr>
              <a:t> </a:t>
            </a:r>
            <a:r>
              <a:rPr sz="1100" dirty="0">
                <a:latin typeface="Arial"/>
                <a:cs typeface="Arial"/>
              </a:rPr>
              <a:t>-</a:t>
            </a:r>
            <a:r>
              <a:rPr sz="1100" spc="-25" dirty="0">
                <a:latin typeface="Arial"/>
                <a:cs typeface="Arial"/>
              </a:rPr>
              <a:t> </a:t>
            </a:r>
            <a:r>
              <a:rPr sz="1100" dirty="0">
                <a:latin typeface="Arial"/>
                <a:cs typeface="Arial"/>
              </a:rPr>
              <a:t>Test</a:t>
            </a:r>
            <a:r>
              <a:rPr sz="1100" spc="-50" dirty="0">
                <a:latin typeface="Arial"/>
                <a:cs typeface="Arial"/>
              </a:rPr>
              <a:t> </a:t>
            </a:r>
            <a:r>
              <a:rPr sz="1100" dirty="0">
                <a:latin typeface="Arial"/>
                <a:cs typeface="Arial"/>
              </a:rPr>
              <a:t>Robot</a:t>
            </a:r>
            <a:r>
              <a:rPr sz="1100" spc="-25" dirty="0">
                <a:latin typeface="Arial"/>
                <a:cs typeface="Arial"/>
              </a:rPr>
              <a:t> </a:t>
            </a:r>
            <a:r>
              <a:rPr sz="1100" dirty="0">
                <a:latin typeface="Arial"/>
                <a:cs typeface="Arial"/>
              </a:rPr>
              <a:t>support</a:t>
            </a:r>
            <a:r>
              <a:rPr sz="1100" spc="-45" dirty="0">
                <a:latin typeface="Arial"/>
                <a:cs typeface="Arial"/>
              </a:rPr>
              <a:t> </a:t>
            </a:r>
            <a:r>
              <a:rPr sz="1100" dirty="0">
                <a:latin typeface="Arial"/>
                <a:cs typeface="Arial"/>
              </a:rPr>
              <a:t>for</a:t>
            </a:r>
            <a:r>
              <a:rPr sz="1100" spc="-60" dirty="0">
                <a:latin typeface="Arial"/>
                <a:cs typeface="Arial"/>
              </a:rPr>
              <a:t> </a:t>
            </a:r>
            <a:r>
              <a:rPr sz="1100" dirty="0">
                <a:latin typeface="Arial"/>
                <a:cs typeface="Arial"/>
              </a:rPr>
              <a:t>executing</a:t>
            </a:r>
            <a:r>
              <a:rPr sz="1100" spc="-25" dirty="0">
                <a:latin typeface="Arial"/>
                <a:cs typeface="Arial"/>
              </a:rPr>
              <a:t> </a:t>
            </a:r>
            <a:r>
              <a:rPr sz="1100" dirty="0">
                <a:latin typeface="Arial"/>
                <a:cs typeface="Arial"/>
              </a:rPr>
              <a:t>processes</a:t>
            </a:r>
            <a:r>
              <a:rPr sz="1100" spc="-55" dirty="0">
                <a:latin typeface="Arial"/>
                <a:cs typeface="Arial"/>
              </a:rPr>
              <a:t> </a:t>
            </a:r>
            <a:r>
              <a:rPr sz="1100" dirty="0">
                <a:latin typeface="Arial"/>
                <a:cs typeface="Arial"/>
              </a:rPr>
              <a:t>available</a:t>
            </a:r>
            <a:r>
              <a:rPr sz="1100" spc="15" dirty="0">
                <a:latin typeface="Arial"/>
                <a:cs typeface="Arial"/>
              </a:rPr>
              <a:t> </a:t>
            </a:r>
            <a:r>
              <a:rPr sz="1100" dirty="0">
                <a:latin typeface="Arial"/>
                <a:cs typeface="Arial"/>
              </a:rPr>
              <a:t>after</a:t>
            </a:r>
            <a:r>
              <a:rPr sz="1100" spc="-75" dirty="0">
                <a:latin typeface="Arial"/>
                <a:cs typeface="Arial"/>
              </a:rPr>
              <a:t> </a:t>
            </a:r>
            <a:r>
              <a:rPr sz="1100" dirty="0">
                <a:latin typeface="Arial"/>
                <a:cs typeface="Arial"/>
              </a:rPr>
              <a:t>version</a:t>
            </a:r>
            <a:r>
              <a:rPr sz="1100" spc="-20" dirty="0">
                <a:latin typeface="Arial"/>
                <a:cs typeface="Arial"/>
              </a:rPr>
              <a:t> </a:t>
            </a:r>
            <a:r>
              <a:rPr sz="1100" spc="-10" dirty="0">
                <a:latin typeface="Arial"/>
                <a:cs typeface="Arial"/>
              </a:rPr>
              <a:t>2021.10.</a:t>
            </a:r>
            <a:endParaRPr sz="1100">
              <a:latin typeface="Arial"/>
              <a:cs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694923" y="6459243"/>
            <a:ext cx="123157" cy="119874"/>
          </a:xfrm>
          <a:prstGeom prst="rect">
            <a:avLst/>
          </a:prstGeom>
        </p:spPr>
        <p:txBody>
          <a:bodyPr vert="horz" wrap="square" lIns="0" tIns="12062" rIns="0" bIns="0" rtlCol="0">
            <a:spAutoFit/>
          </a:bodyPr>
          <a:lstStyle/>
          <a:p>
            <a:pPr marL="12696">
              <a:spcBef>
                <a:spcPts val="95"/>
              </a:spcBef>
            </a:pPr>
            <a:r>
              <a:rPr sz="700" b="1" spc="-25" dirty="0">
                <a:latin typeface="Arial"/>
                <a:cs typeface="Arial"/>
              </a:rPr>
              <a:t>16</a:t>
            </a:r>
            <a:endParaRPr sz="700">
              <a:latin typeface="Arial"/>
              <a:cs typeface="Arial"/>
            </a:endParaRPr>
          </a:p>
        </p:txBody>
      </p:sp>
      <p:sp>
        <p:nvSpPr>
          <p:cNvPr id="3" name="object 3"/>
          <p:cNvSpPr/>
          <p:nvPr/>
        </p:nvSpPr>
        <p:spPr>
          <a:xfrm>
            <a:off x="-1" y="6811398"/>
            <a:ext cx="12186286" cy="45708"/>
          </a:xfrm>
          <a:custGeom>
            <a:avLst/>
            <a:gdLst/>
            <a:ahLst/>
            <a:cxnLst/>
            <a:rect l="l" t="t" r="r" b="b"/>
            <a:pathLst>
              <a:path w="12189460" h="45720">
                <a:moveTo>
                  <a:pt x="12188952" y="0"/>
                </a:moveTo>
                <a:lnTo>
                  <a:pt x="0" y="0"/>
                </a:lnTo>
                <a:lnTo>
                  <a:pt x="0" y="45719"/>
                </a:lnTo>
                <a:lnTo>
                  <a:pt x="12188952" y="45719"/>
                </a:lnTo>
                <a:lnTo>
                  <a:pt x="12188952" y="0"/>
                </a:lnTo>
                <a:close/>
              </a:path>
            </a:pathLst>
          </a:custGeom>
          <a:solidFill>
            <a:srgbClr val="F94616"/>
          </a:solidFill>
        </p:spPr>
        <p:txBody>
          <a:bodyPr wrap="square" lIns="0" tIns="0" rIns="0" bIns="0" rtlCol="0"/>
          <a:lstStyle/>
          <a:p>
            <a:endParaRPr sz="1799"/>
          </a:p>
        </p:txBody>
      </p:sp>
      <p:pic>
        <p:nvPicPr>
          <p:cNvPr id="4" name="object 4"/>
          <p:cNvPicPr/>
          <p:nvPr/>
        </p:nvPicPr>
        <p:blipFill>
          <a:blip r:embed="rId2" cstate="print"/>
          <a:stretch>
            <a:fillRect/>
          </a:stretch>
        </p:blipFill>
        <p:spPr>
          <a:xfrm>
            <a:off x="10348311" y="349797"/>
            <a:ext cx="1418475" cy="326051"/>
          </a:xfrm>
          <a:prstGeom prst="rect">
            <a:avLst/>
          </a:prstGeom>
        </p:spPr>
      </p:pic>
      <p:grpSp>
        <p:nvGrpSpPr>
          <p:cNvPr id="5" name="object 5"/>
          <p:cNvGrpSpPr/>
          <p:nvPr/>
        </p:nvGrpSpPr>
        <p:grpSpPr>
          <a:xfrm>
            <a:off x="9328767" y="505967"/>
            <a:ext cx="549132" cy="531357"/>
            <a:chOff x="9331197" y="505205"/>
            <a:chExt cx="549275" cy="531495"/>
          </a:xfrm>
        </p:grpSpPr>
        <p:sp>
          <p:nvSpPr>
            <p:cNvPr id="6" name="object 6"/>
            <p:cNvSpPr/>
            <p:nvPr/>
          </p:nvSpPr>
          <p:spPr>
            <a:xfrm>
              <a:off x="9348215" y="515111"/>
              <a:ext cx="520065" cy="521334"/>
            </a:xfrm>
            <a:custGeom>
              <a:avLst/>
              <a:gdLst/>
              <a:ahLst/>
              <a:cxnLst/>
              <a:rect l="l" t="t" r="r" b="b"/>
              <a:pathLst>
                <a:path w="520065" h="521334">
                  <a:moveTo>
                    <a:pt x="259841" y="0"/>
                  </a:moveTo>
                  <a:lnTo>
                    <a:pt x="213134" y="4199"/>
                  </a:lnTo>
                  <a:lnTo>
                    <a:pt x="169173" y="16308"/>
                  </a:lnTo>
                  <a:lnTo>
                    <a:pt x="128693" y="35588"/>
                  </a:lnTo>
                  <a:lnTo>
                    <a:pt x="92427" y="61302"/>
                  </a:lnTo>
                  <a:lnTo>
                    <a:pt x="61110" y="92715"/>
                  </a:lnTo>
                  <a:lnTo>
                    <a:pt x="35475" y="129088"/>
                  </a:lnTo>
                  <a:lnTo>
                    <a:pt x="16255" y="169685"/>
                  </a:lnTo>
                  <a:lnTo>
                    <a:pt x="4186" y="213769"/>
                  </a:lnTo>
                  <a:lnTo>
                    <a:pt x="0" y="260603"/>
                  </a:lnTo>
                  <a:lnTo>
                    <a:pt x="4186" y="307438"/>
                  </a:lnTo>
                  <a:lnTo>
                    <a:pt x="16256" y="351522"/>
                  </a:lnTo>
                  <a:lnTo>
                    <a:pt x="35475" y="392119"/>
                  </a:lnTo>
                  <a:lnTo>
                    <a:pt x="61110" y="428492"/>
                  </a:lnTo>
                  <a:lnTo>
                    <a:pt x="92427" y="459905"/>
                  </a:lnTo>
                  <a:lnTo>
                    <a:pt x="128693" y="485619"/>
                  </a:lnTo>
                  <a:lnTo>
                    <a:pt x="169173" y="504899"/>
                  </a:lnTo>
                  <a:lnTo>
                    <a:pt x="213134" y="517008"/>
                  </a:lnTo>
                  <a:lnTo>
                    <a:pt x="259841" y="521208"/>
                  </a:lnTo>
                  <a:lnTo>
                    <a:pt x="306549" y="517008"/>
                  </a:lnTo>
                  <a:lnTo>
                    <a:pt x="350510" y="504899"/>
                  </a:lnTo>
                  <a:lnTo>
                    <a:pt x="390990" y="485619"/>
                  </a:lnTo>
                  <a:lnTo>
                    <a:pt x="427256" y="459905"/>
                  </a:lnTo>
                  <a:lnTo>
                    <a:pt x="458573" y="428492"/>
                  </a:lnTo>
                  <a:lnTo>
                    <a:pt x="484208" y="392119"/>
                  </a:lnTo>
                  <a:lnTo>
                    <a:pt x="503427" y="351522"/>
                  </a:lnTo>
                  <a:lnTo>
                    <a:pt x="515497" y="307438"/>
                  </a:lnTo>
                  <a:lnTo>
                    <a:pt x="519683" y="260603"/>
                  </a:lnTo>
                  <a:lnTo>
                    <a:pt x="515497" y="213769"/>
                  </a:lnTo>
                  <a:lnTo>
                    <a:pt x="503427" y="169685"/>
                  </a:lnTo>
                  <a:lnTo>
                    <a:pt x="484208" y="129088"/>
                  </a:lnTo>
                  <a:lnTo>
                    <a:pt x="458573" y="92715"/>
                  </a:lnTo>
                  <a:lnTo>
                    <a:pt x="427256" y="61302"/>
                  </a:lnTo>
                  <a:lnTo>
                    <a:pt x="390990" y="35588"/>
                  </a:lnTo>
                  <a:lnTo>
                    <a:pt x="350510" y="16308"/>
                  </a:lnTo>
                  <a:lnTo>
                    <a:pt x="306549" y="4199"/>
                  </a:lnTo>
                  <a:lnTo>
                    <a:pt x="259841" y="0"/>
                  </a:lnTo>
                  <a:close/>
                </a:path>
              </a:pathLst>
            </a:custGeom>
            <a:solidFill>
              <a:srgbClr val="D9D9D9">
                <a:alpha val="50195"/>
              </a:srgbClr>
            </a:solidFill>
          </p:spPr>
          <p:txBody>
            <a:bodyPr wrap="square" lIns="0" tIns="0" rIns="0" bIns="0" rtlCol="0"/>
            <a:lstStyle/>
            <a:p>
              <a:endParaRPr sz="1799"/>
            </a:p>
          </p:txBody>
        </p:sp>
        <p:sp>
          <p:nvSpPr>
            <p:cNvPr id="7" name="object 7"/>
            <p:cNvSpPr/>
            <p:nvPr/>
          </p:nvSpPr>
          <p:spPr>
            <a:xfrm>
              <a:off x="9331198" y="505205"/>
              <a:ext cx="549275" cy="288925"/>
            </a:xfrm>
            <a:custGeom>
              <a:avLst/>
              <a:gdLst/>
              <a:ahLst/>
              <a:cxnLst/>
              <a:rect l="l" t="t" r="r" b="b"/>
              <a:pathLst>
                <a:path w="549275" h="288925">
                  <a:moveTo>
                    <a:pt x="28829" y="259842"/>
                  </a:moveTo>
                  <a:lnTo>
                    <a:pt x="0" y="259842"/>
                  </a:lnTo>
                  <a:lnTo>
                    <a:pt x="0" y="288798"/>
                  </a:lnTo>
                  <a:lnTo>
                    <a:pt x="28829" y="288798"/>
                  </a:lnTo>
                  <a:lnTo>
                    <a:pt x="28829" y="259842"/>
                  </a:lnTo>
                  <a:close/>
                </a:path>
                <a:path w="549275" h="288925">
                  <a:moveTo>
                    <a:pt x="28829" y="0"/>
                  </a:moveTo>
                  <a:lnTo>
                    <a:pt x="0" y="0"/>
                  </a:lnTo>
                  <a:lnTo>
                    <a:pt x="0" y="28956"/>
                  </a:lnTo>
                  <a:lnTo>
                    <a:pt x="28829" y="28956"/>
                  </a:lnTo>
                  <a:lnTo>
                    <a:pt x="28829" y="0"/>
                  </a:lnTo>
                  <a:close/>
                </a:path>
                <a:path w="549275" h="288925">
                  <a:moveTo>
                    <a:pt x="288925" y="259842"/>
                  </a:moveTo>
                  <a:lnTo>
                    <a:pt x="259969" y="259842"/>
                  </a:lnTo>
                  <a:lnTo>
                    <a:pt x="259969" y="288798"/>
                  </a:lnTo>
                  <a:lnTo>
                    <a:pt x="288925" y="288798"/>
                  </a:lnTo>
                  <a:lnTo>
                    <a:pt x="288925" y="259842"/>
                  </a:lnTo>
                  <a:close/>
                </a:path>
                <a:path w="549275" h="288925">
                  <a:moveTo>
                    <a:pt x="288925" y="0"/>
                  </a:moveTo>
                  <a:lnTo>
                    <a:pt x="259969" y="0"/>
                  </a:lnTo>
                  <a:lnTo>
                    <a:pt x="259969" y="28956"/>
                  </a:lnTo>
                  <a:lnTo>
                    <a:pt x="288925" y="28956"/>
                  </a:lnTo>
                  <a:lnTo>
                    <a:pt x="288925" y="0"/>
                  </a:lnTo>
                  <a:close/>
                </a:path>
                <a:path w="549275" h="288925">
                  <a:moveTo>
                    <a:pt x="548894" y="259842"/>
                  </a:moveTo>
                  <a:lnTo>
                    <a:pt x="519938" y="259842"/>
                  </a:lnTo>
                  <a:lnTo>
                    <a:pt x="519938" y="288798"/>
                  </a:lnTo>
                  <a:lnTo>
                    <a:pt x="548894" y="288798"/>
                  </a:lnTo>
                  <a:lnTo>
                    <a:pt x="548894" y="259842"/>
                  </a:lnTo>
                  <a:close/>
                </a:path>
                <a:path w="549275" h="288925">
                  <a:moveTo>
                    <a:pt x="548894" y="0"/>
                  </a:moveTo>
                  <a:lnTo>
                    <a:pt x="519938" y="0"/>
                  </a:lnTo>
                  <a:lnTo>
                    <a:pt x="519938" y="28956"/>
                  </a:lnTo>
                  <a:lnTo>
                    <a:pt x="548894" y="28956"/>
                  </a:lnTo>
                  <a:lnTo>
                    <a:pt x="548894" y="0"/>
                  </a:lnTo>
                  <a:close/>
                </a:path>
              </a:pathLst>
            </a:custGeom>
            <a:solidFill>
              <a:srgbClr val="57585B">
                <a:alpha val="19999"/>
              </a:srgbClr>
            </a:solidFill>
          </p:spPr>
          <p:txBody>
            <a:bodyPr wrap="square" lIns="0" tIns="0" rIns="0" bIns="0" rtlCol="0"/>
            <a:lstStyle/>
            <a:p>
              <a:endParaRPr sz="1799"/>
            </a:p>
          </p:txBody>
        </p:sp>
      </p:grpSp>
      <p:grpSp>
        <p:nvGrpSpPr>
          <p:cNvPr id="8" name="object 8"/>
          <p:cNvGrpSpPr/>
          <p:nvPr/>
        </p:nvGrpSpPr>
        <p:grpSpPr>
          <a:xfrm>
            <a:off x="6988767" y="894"/>
            <a:ext cx="2108921" cy="794178"/>
            <a:chOff x="6990588" y="0"/>
            <a:chExt cx="2109470" cy="794385"/>
          </a:xfrm>
        </p:grpSpPr>
        <p:sp>
          <p:nvSpPr>
            <p:cNvPr id="9" name="object 9"/>
            <p:cNvSpPr/>
            <p:nvPr/>
          </p:nvSpPr>
          <p:spPr>
            <a:xfrm>
              <a:off x="7039356" y="0"/>
              <a:ext cx="2011680" cy="783590"/>
            </a:xfrm>
            <a:custGeom>
              <a:avLst/>
              <a:gdLst/>
              <a:ahLst/>
              <a:cxnLst/>
              <a:rect l="l" t="t" r="r" b="b"/>
              <a:pathLst>
                <a:path w="2011679" h="783590">
                  <a:moveTo>
                    <a:pt x="2011679" y="0"/>
                  </a:moveTo>
                  <a:lnTo>
                    <a:pt x="1456817" y="0"/>
                  </a:lnTo>
                  <a:lnTo>
                    <a:pt x="1438402" y="33781"/>
                  </a:lnTo>
                  <a:lnTo>
                    <a:pt x="1408377" y="73884"/>
                  </a:lnTo>
                  <a:lnTo>
                    <a:pt x="1374713" y="110881"/>
                  </a:lnTo>
                  <a:lnTo>
                    <a:pt x="1337671" y="144510"/>
                  </a:lnTo>
                  <a:lnTo>
                    <a:pt x="1297515" y="174508"/>
                  </a:lnTo>
                  <a:lnTo>
                    <a:pt x="1254505" y="200612"/>
                  </a:lnTo>
                  <a:lnTo>
                    <a:pt x="1208905" y="222559"/>
                  </a:lnTo>
                  <a:lnTo>
                    <a:pt x="1160977" y="240087"/>
                  </a:lnTo>
                  <a:lnTo>
                    <a:pt x="1110981" y="252933"/>
                  </a:lnTo>
                  <a:lnTo>
                    <a:pt x="1059182" y="260833"/>
                  </a:lnTo>
                  <a:lnTo>
                    <a:pt x="1005840" y="263525"/>
                  </a:lnTo>
                  <a:lnTo>
                    <a:pt x="952497" y="260833"/>
                  </a:lnTo>
                  <a:lnTo>
                    <a:pt x="900698" y="252933"/>
                  </a:lnTo>
                  <a:lnTo>
                    <a:pt x="850702" y="240087"/>
                  </a:lnTo>
                  <a:lnTo>
                    <a:pt x="802774" y="222559"/>
                  </a:lnTo>
                  <a:lnTo>
                    <a:pt x="757174" y="200612"/>
                  </a:lnTo>
                  <a:lnTo>
                    <a:pt x="714164" y="174508"/>
                  </a:lnTo>
                  <a:lnTo>
                    <a:pt x="674008" y="144510"/>
                  </a:lnTo>
                  <a:lnTo>
                    <a:pt x="636966" y="110881"/>
                  </a:lnTo>
                  <a:lnTo>
                    <a:pt x="603302" y="73884"/>
                  </a:lnTo>
                  <a:lnTo>
                    <a:pt x="573277" y="33781"/>
                  </a:lnTo>
                  <a:lnTo>
                    <a:pt x="554863" y="0"/>
                  </a:lnTo>
                  <a:lnTo>
                    <a:pt x="0" y="0"/>
                  </a:lnTo>
                  <a:lnTo>
                    <a:pt x="45847" y="147447"/>
                  </a:lnTo>
                  <a:lnTo>
                    <a:pt x="65829" y="191752"/>
                  </a:lnTo>
                  <a:lnTo>
                    <a:pt x="87791" y="234929"/>
                  </a:lnTo>
                  <a:lnTo>
                    <a:pt x="111675" y="276918"/>
                  </a:lnTo>
                  <a:lnTo>
                    <a:pt x="137421" y="317662"/>
                  </a:lnTo>
                  <a:lnTo>
                    <a:pt x="164974" y="357103"/>
                  </a:lnTo>
                  <a:lnTo>
                    <a:pt x="194273" y="395184"/>
                  </a:lnTo>
                  <a:lnTo>
                    <a:pt x="225262" y="431846"/>
                  </a:lnTo>
                  <a:lnTo>
                    <a:pt x="257882" y="467032"/>
                  </a:lnTo>
                  <a:lnTo>
                    <a:pt x="292075" y="500684"/>
                  </a:lnTo>
                  <a:lnTo>
                    <a:pt x="327784" y="532744"/>
                  </a:lnTo>
                  <a:lnTo>
                    <a:pt x="364951" y="563155"/>
                  </a:lnTo>
                  <a:lnTo>
                    <a:pt x="403517" y="591858"/>
                  </a:lnTo>
                  <a:lnTo>
                    <a:pt x="443424" y="618796"/>
                  </a:lnTo>
                  <a:lnTo>
                    <a:pt x="484615" y="643911"/>
                  </a:lnTo>
                  <a:lnTo>
                    <a:pt x="527031" y="667146"/>
                  </a:lnTo>
                  <a:lnTo>
                    <a:pt x="570615" y="688442"/>
                  </a:lnTo>
                  <a:lnTo>
                    <a:pt x="615308" y="707741"/>
                  </a:lnTo>
                  <a:lnTo>
                    <a:pt x="661053" y="724987"/>
                  </a:lnTo>
                  <a:lnTo>
                    <a:pt x="707792" y="740120"/>
                  </a:lnTo>
                  <a:lnTo>
                    <a:pt x="755466" y="753084"/>
                  </a:lnTo>
                  <a:lnTo>
                    <a:pt x="804017" y="763820"/>
                  </a:lnTo>
                  <a:lnTo>
                    <a:pt x="853388" y="772272"/>
                  </a:lnTo>
                  <a:lnTo>
                    <a:pt x="903521" y="778380"/>
                  </a:lnTo>
                  <a:lnTo>
                    <a:pt x="954357" y="782087"/>
                  </a:lnTo>
                  <a:lnTo>
                    <a:pt x="1005840" y="783336"/>
                  </a:lnTo>
                  <a:lnTo>
                    <a:pt x="1057322" y="782087"/>
                  </a:lnTo>
                  <a:lnTo>
                    <a:pt x="1108158" y="778380"/>
                  </a:lnTo>
                  <a:lnTo>
                    <a:pt x="1158291" y="772272"/>
                  </a:lnTo>
                  <a:lnTo>
                    <a:pt x="1207662" y="763820"/>
                  </a:lnTo>
                  <a:lnTo>
                    <a:pt x="1256213" y="753084"/>
                  </a:lnTo>
                  <a:lnTo>
                    <a:pt x="1303887" y="740120"/>
                  </a:lnTo>
                  <a:lnTo>
                    <a:pt x="1350626" y="724987"/>
                  </a:lnTo>
                  <a:lnTo>
                    <a:pt x="1396371" y="707741"/>
                  </a:lnTo>
                  <a:lnTo>
                    <a:pt x="1441064" y="688442"/>
                  </a:lnTo>
                  <a:lnTo>
                    <a:pt x="1484648" y="667146"/>
                  </a:lnTo>
                  <a:lnTo>
                    <a:pt x="1527064" y="643911"/>
                  </a:lnTo>
                  <a:lnTo>
                    <a:pt x="1568255" y="618796"/>
                  </a:lnTo>
                  <a:lnTo>
                    <a:pt x="1608162" y="591858"/>
                  </a:lnTo>
                  <a:lnTo>
                    <a:pt x="1646728" y="563155"/>
                  </a:lnTo>
                  <a:lnTo>
                    <a:pt x="1683895" y="532744"/>
                  </a:lnTo>
                  <a:lnTo>
                    <a:pt x="1719604" y="500684"/>
                  </a:lnTo>
                  <a:lnTo>
                    <a:pt x="1753797" y="467032"/>
                  </a:lnTo>
                  <a:lnTo>
                    <a:pt x="1786417" y="431846"/>
                  </a:lnTo>
                  <a:lnTo>
                    <a:pt x="1817406" y="395184"/>
                  </a:lnTo>
                  <a:lnTo>
                    <a:pt x="1846705" y="357103"/>
                  </a:lnTo>
                  <a:lnTo>
                    <a:pt x="1874258" y="317662"/>
                  </a:lnTo>
                  <a:lnTo>
                    <a:pt x="1900004" y="276918"/>
                  </a:lnTo>
                  <a:lnTo>
                    <a:pt x="1923888" y="234929"/>
                  </a:lnTo>
                  <a:lnTo>
                    <a:pt x="1945850" y="191752"/>
                  </a:lnTo>
                  <a:lnTo>
                    <a:pt x="1965833" y="147447"/>
                  </a:lnTo>
                  <a:lnTo>
                    <a:pt x="2011679" y="0"/>
                  </a:lnTo>
                  <a:close/>
                </a:path>
              </a:pathLst>
            </a:custGeom>
            <a:solidFill>
              <a:srgbClr val="D9D9D9">
                <a:alpha val="50195"/>
              </a:srgbClr>
            </a:solidFill>
          </p:spPr>
          <p:txBody>
            <a:bodyPr wrap="square" lIns="0" tIns="0" rIns="0" bIns="0" rtlCol="0"/>
            <a:lstStyle/>
            <a:p>
              <a:endParaRPr sz="1799"/>
            </a:p>
          </p:txBody>
        </p:sp>
        <p:sp>
          <p:nvSpPr>
            <p:cNvPr id="10" name="object 10"/>
            <p:cNvSpPr/>
            <p:nvPr/>
          </p:nvSpPr>
          <p:spPr>
            <a:xfrm>
              <a:off x="6990588" y="245376"/>
              <a:ext cx="2109470" cy="548640"/>
            </a:xfrm>
            <a:custGeom>
              <a:avLst/>
              <a:gdLst/>
              <a:ahLst/>
              <a:cxnLst/>
              <a:rect l="l" t="t" r="r" b="b"/>
              <a:pathLst>
                <a:path w="2109470" h="548640">
                  <a:moveTo>
                    <a:pt x="28956" y="519671"/>
                  </a:moveTo>
                  <a:lnTo>
                    <a:pt x="0" y="519671"/>
                  </a:lnTo>
                  <a:lnTo>
                    <a:pt x="0" y="548627"/>
                  </a:lnTo>
                  <a:lnTo>
                    <a:pt x="28956" y="548627"/>
                  </a:lnTo>
                  <a:lnTo>
                    <a:pt x="28956" y="519671"/>
                  </a:lnTo>
                  <a:close/>
                </a:path>
                <a:path w="2109470" h="548640">
                  <a:moveTo>
                    <a:pt x="28956" y="259829"/>
                  </a:moveTo>
                  <a:lnTo>
                    <a:pt x="0" y="259829"/>
                  </a:lnTo>
                  <a:lnTo>
                    <a:pt x="0" y="288785"/>
                  </a:lnTo>
                  <a:lnTo>
                    <a:pt x="28956" y="288785"/>
                  </a:lnTo>
                  <a:lnTo>
                    <a:pt x="28956" y="259829"/>
                  </a:lnTo>
                  <a:close/>
                </a:path>
                <a:path w="2109470" h="548640">
                  <a:moveTo>
                    <a:pt x="28956" y="0"/>
                  </a:moveTo>
                  <a:lnTo>
                    <a:pt x="0" y="0"/>
                  </a:lnTo>
                  <a:lnTo>
                    <a:pt x="0" y="28943"/>
                  </a:lnTo>
                  <a:lnTo>
                    <a:pt x="28956" y="28943"/>
                  </a:lnTo>
                  <a:lnTo>
                    <a:pt x="28956" y="0"/>
                  </a:lnTo>
                  <a:close/>
                </a:path>
                <a:path w="2109470" h="548640">
                  <a:moveTo>
                    <a:pt x="288925" y="519671"/>
                  </a:moveTo>
                  <a:lnTo>
                    <a:pt x="259969" y="519671"/>
                  </a:lnTo>
                  <a:lnTo>
                    <a:pt x="259969" y="548627"/>
                  </a:lnTo>
                  <a:lnTo>
                    <a:pt x="288925" y="548627"/>
                  </a:lnTo>
                  <a:lnTo>
                    <a:pt x="288925" y="519671"/>
                  </a:lnTo>
                  <a:close/>
                </a:path>
                <a:path w="2109470" h="548640">
                  <a:moveTo>
                    <a:pt x="288925" y="259829"/>
                  </a:moveTo>
                  <a:lnTo>
                    <a:pt x="259969" y="259829"/>
                  </a:lnTo>
                  <a:lnTo>
                    <a:pt x="259969" y="288785"/>
                  </a:lnTo>
                  <a:lnTo>
                    <a:pt x="288925" y="288785"/>
                  </a:lnTo>
                  <a:lnTo>
                    <a:pt x="288925" y="259829"/>
                  </a:lnTo>
                  <a:close/>
                </a:path>
                <a:path w="2109470" h="548640">
                  <a:moveTo>
                    <a:pt x="288925" y="0"/>
                  </a:moveTo>
                  <a:lnTo>
                    <a:pt x="259969" y="0"/>
                  </a:lnTo>
                  <a:lnTo>
                    <a:pt x="259969" y="28943"/>
                  </a:lnTo>
                  <a:lnTo>
                    <a:pt x="288925" y="28943"/>
                  </a:lnTo>
                  <a:lnTo>
                    <a:pt x="288925" y="0"/>
                  </a:lnTo>
                  <a:close/>
                </a:path>
                <a:path w="2109470" h="548640">
                  <a:moveTo>
                    <a:pt x="548894" y="519671"/>
                  </a:moveTo>
                  <a:lnTo>
                    <a:pt x="519938" y="519671"/>
                  </a:lnTo>
                  <a:lnTo>
                    <a:pt x="519938" y="548627"/>
                  </a:lnTo>
                  <a:lnTo>
                    <a:pt x="548894" y="548627"/>
                  </a:lnTo>
                  <a:lnTo>
                    <a:pt x="548894" y="519671"/>
                  </a:lnTo>
                  <a:close/>
                </a:path>
                <a:path w="2109470" h="548640">
                  <a:moveTo>
                    <a:pt x="548894" y="259829"/>
                  </a:moveTo>
                  <a:lnTo>
                    <a:pt x="519938" y="259829"/>
                  </a:lnTo>
                  <a:lnTo>
                    <a:pt x="519938" y="288785"/>
                  </a:lnTo>
                  <a:lnTo>
                    <a:pt x="548894" y="288785"/>
                  </a:lnTo>
                  <a:lnTo>
                    <a:pt x="548894" y="259829"/>
                  </a:lnTo>
                  <a:close/>
                </a:path>
                <a:path w="2109470" h="548640">
                  <a:moveTo>
                    <a:pt x="548894" y="0"/>
                  </a:moveTo>
                  <a:lnTo>
                    <a:pt x="520065" y="0"/>
                  </a:lnTo>
                  <a:lnTo>
                    <a:pt x="520065" y="28943"/>
                  </a:lnTo>
                  <a:lnTo>
                    <a:pt x="548894" y="28943"/>
                  </a:lnTo>
                  <a:lnTo>
                    <a:pt x="548894" y="0"/>
                  </a:lnTo>
                  <a:close/>
                </a:path>
                <a:path w="2109470" h="548640">
                  <a:moveTo>
                    <a:pt x="808863" y="519671"/>
                  </a:moveTo>
                  <a:lnTo>
                    <a:pt x="780034" y="519671"/>
                  </a:lnTo>
                  <a:lnTo>
                    <a:pt x="780034" y="548627"/>
                  </a:lnTo>
                  <a:lnTo>
                    <a:pt x="808863" y="548627"/>
                  </a:lnTo>
                  <a:lnTo>
                    <a:pt x="808863" y="519671"/>
                  </a:lnTo>
                  <a:close/>
                </a:path>
                <a:path w="2109470" h="548640">
                  <a:moveTo>
                    <a:pt x="808863" y="259829"/>
                  </a:moveTo>
                  <a:lnTo>
                    <a:pt x="780034" y="259829"/>
                  </a:lnTo>
                  <a:lnTo>
                    <a:pt x="780034" y="288785"/>
                  </a:lnTo>
                  <a:lnTo>
                    <a:pt x="808863" y="288785"/>
                  </a:lnTo>
                  <a:lnTo>
                    <a:pt x="808863" y="259829"/>
                  </a:lnTo>
                  <a:close/>
                </a:path>
                <a:path w="2109470" h="548640">
                  <a:moveTo>
                    <a:pt x="808990" y="0"/>
                  </a:moveTo>
                  <a:lnTo>
                    <a:pt x="780034" y="0"/>
                  </a:lnTo>
                  <a:lnTo>
                    <a:pt x="780034" y="28943"/>
                  </a:lnTo>
                  <a:lnTo>
                    <a:pt x="808990" y="28943"/>
                  </a:lnTo>
                  <a:lnTo>
                    <a:pt x="808990" y="0"/>
                  </a:lnTo>
                  <a:close/>
                </a:path>
                <a:path w="2109470" h="548640">
                  <a:moveTo>
                    <a:pt x="1068959" y="519671"/>
                  </a:moveTo>
                  <a:lnTo>
                    <a:pt x="1040003" y="519671"/>
                  </a:lnTo>
                  <a:lnTo>
                    <a:pt x="1040003" y="548627"/>
                  </a:lnTo>
                  <a:lnTo>
                    <a:pt x="1068959" y="548627"/>
                  </a:lnTo>
                  <a:lnTo>
                    <a:pt x="1068959" y="519671"/>
                  </a:lnTo>
                  <a:close/>
                </a:path>
                <a:path w="2109470" h="548640">
                  <a:moveTo>
                    <a:pt x="1068959" y="259829"/>
                  </a:moveTo>
                  <a:lnTo>
                    <a:pt x="1040003" y="259829"/>
                  </a:lnTo>
                  <a:lnTo>
                    <a:pt x="1040003" y="288785"/>
                  </a:lnTo>
                  <a:lnTo>
                    <a:pt x="1068959" y="288785"/>
                  </a:lnTo>
                  <a:lnTo>
                    <a:pt x="1068959" y="259829"/>
                  </a:lnTo>
                  <a:close/>
                </a:path>
                <a:path w="2109470" h="548640">
                  <a:moveTo>
                    <a:pt x="1068959" y="0"/>
                  </a:moveTo>
                  <a:lnTo>
                    <a:pt x="1040003" y="0"/>
                  </a:lnTo>
                  <a:lnTo>
                    <a:pt x="1040003" y="28943"/>
                  </a:lnTo>
                  <a:lnTo>
                    <a:pt x="1068959" y="28943"/>
                  </a:lnTo>
                  <a:lnTo>
                    <a:pt x="1068959" y="0"/>
                  </a:lnTo>
                  <a:close/>
                </a:path>
                <a:path w="2109470" h="548640">
                  <a:moveTo>
                    <a:pt x="1328928" y="519671"/>
                  </a:moveTo>
                  <a:lnTo>
                    <a:pt x="1299972" y="519671"/>
                  </a:lnTo>
                  <a:lnTo>
                    <a:pt x="1299972" y="548627"/>
                  </a:lnTo>
                  <a:lnTo>
                    <a:pt x="1328928" y="548627"/>
                  </a:lnTo>
                  <a:lnTo>
                    <a:pt x="1328928" y="519671"/>
                  </a:lnTo>
                  <a:close/>
                </a:path>
                <a:path w="2109470" h="548640">
                  <a:moveTo>
                    <a:pt x="1328928" y="259829"/>
                  </a:moveTo>
                  <a:lnTo>
                    <a:pt x="1299972" y="259829"/>
                  </a:lnTo>
                  <a:lnTo>
                    <a:pt x="1299972" y="288785"/>
                  </a:lnTo>
                  <a:lnTo>
                    <a:pt x="1328928" y="288785"/>
                  </a:lnTo>
                  <a:lnTo>
                    <a:pt x="1328928" y="259829"/>
                  </a:lnTo>
                  <a:close/>
                </a:path>
                <a:path w="2109470" h="548640">
                  <a:moveTo>
                    <a:pt x="1328928" y="0"/>
                  </a:moveTo>
                  <a:lnTo>
                    <a:pt x="1299972" y="0"/>
                  </a:lnTo>
                  <a:lnTo>
                    <a:pt x="1299972" y="28943"/>
                  </a:lnTo>
                  <a:lnTo>
                    <a:pt x="1328928" y="28943"/>
                  </a:lnTo>
                  <a:lnTo>
                    <a:pt x="1328928" y="0"/>
                  </a:lnTo>
                  <a:close/>
                </a:path>
                <a:path w="2109470" h="548640">
                  <a:moveTo>
                    <a:pt x="1589532" y="519671"/>
                  </a:moveTo>
                  <a:lnTo>
                    <a:pt x="1560576" y="519671"/>
                  </a:lnTo>
                  <a:lnTo>
                    <a:pt x="1560576" y="548627"/>
                  </a:lnTo>
                  <a:lnTo>
                    <a:pt x="1589532" y="548627"/>
                  </a:lnTo>
                  <a:lnTo>
                    <a:pt x="1589532" y="519671"/>
                  </a:lnTo>
                  <a:close/>
                </a:path>
                <a:path w="2109470" h="548640">
                  <a:moveTo>
                    <a:pt x="1589532" y="259829"/>
                  </a:moveTo>
                  <a:lnTo>
                    <a:pt x="1560576" y="259829"/>
                  </a:lnTo>
                  <a:lnTo>
                    <a:pt x="1560576" y="288785"/>
                  </a:lnTo>
                  <a:lnTo>
                    <a:pt x="1589532" y="288785"/>
                  </a:lnTo>
                  <a:lnTo>
                    <a:pt x="1589532" y="259829"/>
                  </a:lnTo>
                  <a:close/>
                </a:path>
                <a:path w="2109470" h="548640">
                  <a:moveTo>
                    <a:pt x="1589532" y="0"/>
                  </a:moveTo>
                  <a:lnTo>
                    <a:pt x="1560576" y="0"/>
                  </a:lnTo>
                  <a:lnTo>
                    <a:pt x="1560576" y="28943"/>
                  </a:lnTo>
                  <a:lnTo>
                    <a:pt x="1589532" y="28943"/>
                  </a:lnTo>
                  <a:lnTo>
                    <a:pt x="1589532" y="0"/>
                  </a:lnTo>
                  <a:close/>
                </a:path>
                <a:path w="2109470" h="548640">
                  <a:moveTo>
                    <a:pt x="1849501" y="519671"/>
                  </a:moveTo>
                  <a:lnTo>
                    <a:pt x="1820545" y="519671"/>
                  </a:lnTo>
                  <a:lnTo>
                    <a:pt x="1820545" y="548627"/>
                  </a:lnTo>
                  <a:lnTo>
                    <a:pt x="1849501" y="548627"/>
                  </a:lnTo>
                  <a:lnTo>
                    <a:pt x="1849501" y="519671"/>
                  </a:lnTo>
                  <a:close/>
                </a:path>
                <a:path w="2109470" h="548640">
                  <a:moveTo>
                    <a:pt x="1849501" y="259829"/>
                  </a:moveTo>
                  <a:lnTo>
                    <a:pt x="1820545" y="259829"/>
                  </a:lnTo>
                  <a:lnTo>
                    <a:pt x="1820545" y="288785"/>
                  </a:lnTo>
                  <a:lnTo>
                    <a:pt x="1849501" y="288785"/>
                  </a:lnTo>
                  <a:lnTo>
                    <a:pt x="1849501" y="259829"/>
                  </a:lnTo>
                  <a:close/>
                </a:path>
                <a:path w="2109470" h="548640">
                  <a:moveTo>
                    <a:pt x="1849501" y="0"/>
                  </a:moveTo>
                  <a:lnTo>
                    <a:pt x="1820545" y="0"/>
                  </a:lnTo>
                  <a:lnTo>
                    <a:pt x="1820545" y="28943"/>
                  </a:lnTo>
                  <a:lnTo>
                    <a:pt x="1849501" y="28943"/>
                  </a:lnTo>
                  <a:lnTo>
                    <a:pt x="1849501" y="0"/>
                  </a:lnTo>
                  <a:close/>
                </a:path>
                <a:path w="2109470" h="548640">
                  <a:moveTo>
                    <a:pt x="2109470" y="519671"/>
                  </a:moveTo>
                  <a:lnTo>
                    <a:pt x="2080514" y="519671"/>
                  </a:lnTo>
                  <a:lnTo>
                    <a:pt x="2080514" y="548627"/>
                  </a:lnTo>
                  <a:lnTo>
                    <a:pt x="2109470" y="548627"/>
                  </a:lnTo>
                  <a:lnTo>
                    <a:pt x="2109470" y="519671"/>
                  </a:lnTo>
                  <a:close/>
                </a:path>
                <a:path w="2109470" h="548640">
                  <a:moveTo>
                    <a:pt x="2109470" y="259829"/>
                  </a:moveTo>
                  <a:lnTo>
                    <a:pt x="2080514" y="259829"/>
                  </a:lnTo>
                  <a:lnTo>
                    <a:pt x="2080514" y="288785"/>
                  </a:lnTo>
                  <a:lnTo>
                    <a:pt x="2109470" y="288785"/>
                  </a:lnTo>
                  <a:lnTo>
                    <a:pt x="2109470" y="259829"/>
                  </a:lnTo>
                  <a:close/>
                </a:path>
                <a:path w="2109470" h="548640">
                  <a:moveTo>
                    <a:pt x="2109470" y="0"/>
                  </a:moveTo>
                  <a:lnTo>
                    <a:pt x="2080641" y="0"/>
                  </a:lnTo>
                  <a:lnTo>
                    <a:pt x="2080641" y="28943"/>
                  </a:lnTo>
                  <a:lnTo>
                    <a:pt x="2109470" y="28943"/>
                  </a:lnTo>
                  <a:lnTo>
                    <a:pt x="2109470" y="0"/>
                  </a:lnTo>
                  <a:close/>
                </a:path>
              </a:pathLst>
            </a:custGeom>
            <a:solidFill>
              <a:srgbClr val="57585B">
                <a:alpha val="19999"/>
              </a:srgbClr>
            </a:solidFill>
          </p:spPr>
          <p:txBody>
            <a:bodyPr wrap="square" lIns="0" tIns="0" rIns="0" bIns="0" rtlCol="0"/>
            <a:lstStyle/>
            <a:p>
              <a:endParaRPr sz="1799"/>
            </a:p>
          </p:txBody>
        </p:sp>
      </p:grpSp>
      <p:sp>
        <p:nvSpPr>
          <p:cNvPr id="11" name="object 11"/>
          <p:cNvSpPr/>
          <p:nvPr/>
        </p:nvSpPr>
        <p:spPr>
          <a:xfrm>
            <a:off x="11929812"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2" name="object 12"/>
          <p:cNvSpPr/>
          <p:nvPr/>
        </p:nvSpPr>
        <p:spPr>
          <a:xfrm>
            <a:off x="11669529"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3" name="object 13"/>
          <p:cNvSpPr/>
          <p:nvPr/>
        </p:nvSpPr>
        <p:spPr>
          <a:xfrm>
            <a:off x="11409374"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4" name="object 14"/>
          <p:cNvSpPr/>
          <p:nvPr/>
        </p:nvSpPr>
        <p:spPr>
          <a:xfrm>
            <a:off x="11149092"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5" name="object 15"/>
          <p:cNvSpPr/>
          <p:nvPr/>
        </p:nvSpPr>
        <p:spPr>
          <a:xfrm>
            <a:off x="10888937"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6" name="object 16"/>
          <p:cNvSpPr/>
          <p:nvPr/>
        </p:nvSpPr>
        <p:spPr>
          <a:xfrm>
            <a:off x="10628655"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7" name="object 17"/>
          <p:cNvSpPr/>
          <p:nvPr/>
        </p:nvSpPr>
        <p:spPr>
          <a:xfrm>
            <a:off x="11929812" y="505967"/>
            <a:ext cx="29201" cy="29201"/>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18" name="object 18"/>
          <p:cNvSpPr/>
          <p:nvPr/>
        </p:nvSpPr>
        <p:spPr>
          <a:xfrm>
            <a:off x="11929812"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9" name="object 19"/>
          <p:cNvSpPr/>
          <p:nvPr/>
        </p:nvSpPr>
        <p:spPr>
          <a:xfrm>
            <a:off x="11669529"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0" name="object 20"/>
          <p:cNvSpPr/>
          <p:nvPr/>
        </p:nvSpPr>
        <p:spPr>
          <a:xfrm>
            <a:off x="11409374"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1" name="object 21"/>
          <p:cNvSpPr/>
          <p:nvPr/>
        </p:nvSpPr>
        <p:spPr>
          <a:xfrm>
            <a:off x="11149092"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2" name="object 22"/>
          <p:cNvSpPr/>
          <p:nvPr/>
        </p:nvSpPr>
        <p:spPr>
          <a:xfrm>
            <a:off x="10888937"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3" name="object 23"/>
          <p:cNvSpPr/>
          <p:nvPr/>
        </p:nvSpPr>
        <p:spPr>
          <a:xfrm>
            <a:off x="10628655"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4" name="object 24"/>
          <p:cNvSpPr/>
          <p:nvPr/>
        </p:nvSpPr>
        <p:spPr>
          <a:xfrm>
            <a:off x="9848570" y="246193"/>
            <a:ext cx="29201" cy="29201"/>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25" name="object 25"/>
          <p:cNvSpPr/>
          <p:nvPr/>
        </p:nvSpPr>
        <p:spPr>
          <a:xfrm>
            <a:off x="9588669"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6" name="object 26"/>
          <p:cNvSpPr/>
          <p:nvPr/>
        </p:nvSpPr>
        <p:spPr>
          <a:xfrm>
            <a:off x="9328767"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7" name="object 27"/>
          <p:cNvSpPr/>
          <p:nvPr/>
        </p:nvSpPr>
        <p:spPr>
          <a:xfrm>
            <a:off x="10369642"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8" name="object 28"/>
          <p:cNvSpPr/>
          <p:nvPr/>
        </p:nvSpPr>
        <p:spPr>
          <a:xfrm>
            <a:off x="10109107"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9" name="object 29"/>
          <p:cNvSpPr/>
          <p:nvPr/>
        </p:nvSpPr>
        <p:spPr>
          <a:xfrm>
            <a:off x="10109107" y="505967"/>
            <a:ext cx="29201" cy="29201"/>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30" name="object 30"/>
          <p:cNvSpPr/>
          <p:nvPr/>
        </p:nvSpPr>
        <p:spPr>
          <a:xfrm>
            <a:off x="10369642"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1" name="object 31"/>
          <p:cNvSpPr/>
          <p:nvPr/>
        </p:nvSpPr>
        <p:spPr>
          <a:xfrm>
            <a:off x="10109107"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5" name="object 35"/>
          <p:cNvSpPr txBox="1">
            <a:spLocks noGrp="1"/>
          </p:cNvSpPr>
          <p:nvPr>
            <p:ph type="title"/>
          </p:nvPr>
        </p:nvSpPr>
        <p:spPr>
          <a:xfrm>
            <a:off x="288367" y="78419"/>
            <a:ext cx="7561514" cy="422549"/>
          </a:xfrm>
          <a:prstGeom prst="rect">
            <a:avLst/>
          </a:prstGeom>
        </p:spPr>
        <p:txBody>
          <a:bodyPr vert="horz" wrap="square" lIns="0" tIns="12062" rIns="0" bIns="0" rtlCol="0" anchor="t">
            <a:spAutoFit/>
          </a:bodyPr>
          <a:lstStyle/>
          <a:p>
            <a:pPr marL="12696">
              <a:lnSpc>
                <a:spcPts val="3189"/>
              </a:lnSpc>
              <a:spcBef>
                <a:spcPts val="95"/>
              </a:spcBef>
            </a:pPr>
            <a:r>
              <a:rPr lang="en-US" sz="2799" dirty="0">
                <a:solidFill>
                  <a:srgbClr val="000000"/>
                </a:solidFill>
              </a:rPr>
              <a:t>Test Automation Best Practices</a:t>
            </a:r>
            <a:endParaRPr lang="en-US" sz="2799" dirty="0"/>
          </a:p>
        </p:txBody>
      </p:sp>
      <p:sp>
        <p:nvSpPr>
          <p:cNvPr id="37" name="TextBox 36">
            <a:extLst>
              <a:ext uri="{FF2B5EF4-FFF2-40B4-BE49-F238E27FC236}">
                <a16:creationId xmlns:a16="http://schemas.microsoft.com/office/drawing/2014/main" id="{99CD5C2E-BA9E-17F2-3A2E-3ACEEEFFB0C4}"/>
              </a:ext>
            </a:extLst>
          </p:cNvPr>
          <p:cNvSpPr txBox="1"/>
          <p:nvPr/>
        </p:nvSpPr>
        <p:spPr>
          <a:xfrm>
            <a:off x="324782" y="685751"/>
            <a:ext cx="11344747" cy="5875134"/>
          </a:xfrm>
          <a:prstGeom prst="rect">
            <a:avLst/>
          </a:prstGeom>
          <a:noFill/>
        </p:spPr>
        <p:txBody>
          <a:bodyPr wrap="square">
            <a:spAutoFit/>
          </a:bodyPr>
          <a:lstStyle/>
          <a:p>
            <a:pPr marL="171450" indent="-171450" algn="l">
              <a:lnSpc>
                <a:spcPct val="150000"/>
              </a:lnSpc>
              <a:buFont typeface="Arial" panose="020B0604020202020204" pitchFamily="34" charset="0"/>
              <a:buChar char="•"/>
            </a:pPr>
            <a:r>
              <a:rPr lang="en-US" sz="1200" b="0" i="0" dirty="0">
                <a:solidFill>
                  <a:srgbClr val="747C84"/>
                </a:solidFill>
                <a:effectLst/>
              </a:rPr>
              <a:t>Test cases should be independent of each other. One test case should not depend on another test case’s run.</a:t>
            </a:r>
          </a:p>
          <a:p>
            <a:pPr marL="171450" indent="-171450" algn="l">
              <a:lnSpc>
                <a:spcPct val="150000"/>
              </a:lnSpc>
              <a:buFont typeface="Arial" panose="020B0604020202020204" pitchFamily="34" charset="0"/>
              <a:buChar char="•"/>
            </a:pPr>
            <a:r>
              <a:rPr lang="en-US" sz="1200" b="0" i="0" dirty="0">
                <a:solidFill>
                  <a:srgbClr val="747C84"/>
                </a:solidFill>
                <a:effectLst/>
              </a:rPr>
              <a:t>A test case should have one specific purpose only. Each test workflow should contain only one verification.</a:t>
            </a:r>
          </a:p>
          <a:p>
            <a:pPr marL="171450" indent="-171450" algn="l">
              <a:lnSpc>
                <a:spcPct val="150000"/>
              </a:lnSpc>
              <a:buFont typeface="Arial" panose="020B0604020202020204" pitchFamily="34" charset="0"/>
              <a:buChar char="•"/>
            </a:pPr>
            <a:r>
              <a:rPr lang="en-US" sz="1200" b="0" i="0" dirty="0">
                <a:solidFill>
                  <a:srgbClr val="747C84"/>
                </a:solidFill>
                <a:effectLst/>
              </a:rPr>
              <a:t>Every feature should have a unit test. If exceptions are allowed, create a separate test for each test case.</a:t>
            </a:r>
          </a:p>
          <a:p>
            <a:pPr marL="171450" indent="-171450" algn="l">
              <a:lnSpc>
                <a:spcPct val="150000"/>
              </a:lnSpc>
              <a:buFont typeface="Arial" panose="020B0604020202020204" pitchFamily="34" charset="0"/>
              <a:buChar char="•"/>
            </a:pPr>
            <a:r>
              <a:rPr lang="en-US" sz="1200" b="0" i="0" dirty="0">
                <a:solidFill>
                  <a:srgbClr val="747C84"/>
                </a:solidFill>
                <a:effectLst/>
              </a:rPr>
              <a:t>In a Given-When-Then test case structure, if the Given part is getting too extensive and unmanageable, try to redefine the test case. It could need more granularity or refactoring.</a:t>
            </a:r>
          </a:p>
          <a:p>
            <a:pPr marL="171450" indent="-171450" algn="l">
              <a:lnSpc>
                <a:spcPct val="150000"/>
              </a:lnSpc>
              <a:buFont typeface="Arial" panose="020B0604020202020204" pitchFamily="34" charset="0"/>
              <a:buChar char="•"/>
            </a:pPr>
            <a:r>
              <a:rPr lang="en-US" sz="1200" b="0" i="0" dirty="0">
                <a:solidFill>
                  <a:srgbClr val="747C84"/>
                </a:solidFill>
                <a:effectLst/>
              </a:rPr>
              <a:t>Maintain the test cases and update them after any change request.</a:t>
            </a:r>
          </a:p>
          <a:p>
            <a:pPr marL="171450" indent="-171450" algn="l">
              <a:lnSpc>
                <a:spcPct val="150000"/>
              </a:lnSpc>
              <a:buFont typeface="Arial" panose="020B0604020202020204" pitchFamily="34" charset="0"/>
              <a:buChar char="•"/>
            </a:pPr>
            <a:r>
              <a:rPr lang="en-US" sz="1200" b="0" i="0" dirty="0">
                <a:solidFill>
                  <a:srgbClr val="747C84"/>
                </a:solidFill>
                <a:effectLst/>
              </a:rPr>
              <a:t>Consider establishing a Test Management logic to have a single way of defining test cases.</a:t>
            </a:r>
          </a:p>
          <a:p>
            <a:pPr marL="171450" indent="-171450" algn="l">
              <a:lnSpc>
                <a:spcPct val="150000"/>
              </a:lnSpc>
              <a:buFont typeface="Arial" panose="020B0604020202020204" pitchFamily="34" charset="0"/>
              <a:buChar char="•"/>
            </a:pPr>
            <a:r>
              <a:rPr lang="en-US" sz="1200" b="0" i="0" dirty="0">
                <a:solidFill>
                  <a:srgbClr val="747C84"/>
                </a:solidFill>
                <a:effectLst/>
              </a:rPr>
              <a:t>To increase reusability between individual test projects, as well as between test and RPA projects, try to use </a:t>
            </a:r>
            <a:r>
              <a:rPr lang="en-US" sz="1200" b="0" i="0" u="sng" dirty="0">
                <a:solidFill>
                  <a:srgbClr val="1976D2"/>
                </a:solidFill>
                <a:effectLst/>
                <a:hlinkClick r:id="rId3"/>
              </a:rPr>
              <a:t>libraries and object </a:t>
            </a:r>
            <a:r>
              <a:rPr lang="en-US" sz="1200" b="0" i="0" u="sng" dirty="0">
                <a:solidFill>
                  <a:srgbClr val="1976D2"/>
                </a:solidFill>
                <a:effectLst/>
              </a:rPr>
              <a:t>repositories</a:t>
            </a:r>
            <a:r>
              <a:rPr lang="en-US" sz="1200" b="0" i="0" dirty="0">
                <a:solidFill>
                  <a:srgbClr val="747C84"/>
                </a:solidFill>
                <a:effectLst/>
              </a:rPr>
              <a:t>, whenever possible.</a:t>
            </a:r>
          </a:p>
          <a:p>
            <a:pPr marL="171450" indent="-171450" algn="l">
              <a:lnSpc>
                <a:spcPct val="150000"/>
              </a:lnSpc>
              <a:buFont typeface="Arial" panose="020B0604020202020204" pitchFamily="34" charset="0"/>
              <a:buChar char="•"/>
            </a:pPr>
            <a:r>
              <a:rPr lang="en-US" sz="1200" b="0" i="0" dirty="0">
                <a:solidFill>
                  <a:srgbClr val="747C84"/>
                </a:solidFill>
                <a:effectLst/>
              </a:rPr>
              <a:t>Include the tests in the CI/CD pipeline.</a:t>
            </a:r>
          </a:p>
          <a:p>
            <a:pPr marL="171450" indent="-171450" algn="l">
              <a:lnSpc>
                <a:spcPct val="150000"/>
              </a:lnSpc>
              <a:buFont typeface="Arial" panose="020B0604020202020204" pitchFamily="34" charset="0"/>
              <a:buChar char="•"/>
            </a:pPr>
            <a:r>
              <a:rPr lang="en-US" sz="1200" b="0" i="0" dirty="0">
                <a:solidFill>
                  <a:srgbClr val="747C84"/>
                </a:solidFill>
                <a:effectLst/>
              </a:rPr>
              <a:t>Functional tests as part of your CI pipeline should be run as quickly as possible so as to not delay your build. Therefore, try to execute these tests in parallel on as many robots as possible.</a:t>
            </a:r>
          </a:p>
          <a:p>
            <a:pPr marL="171450" indent="-171450" algn="l">
              <a:lnSpc>
                <a:spcPct val="150000"/>
              </a:lnSpc>
              <a:buFont typeface="Arial" panose="020B0604020202020204" pitchFamily="34" charset="0"/>
              <a:buChar char="•"/>
            </a:pPr>
            <a:r>
              <a:rPr lang="en-US" sz="1200" b="0" i="0" dirty="0">
                <a:solidFill>
                  <a:srgbClr val="747C84"/>
                </a:solidFill>
                <a:effectLst/>
              </a:rPr>
              <a:t>Activity names should reflect the action taken. For non-obvious behaviors, consider using annotations on your activities.</a:t>
            </a:r>
          </a:p>
          <a:p>
            <a:pPr marL="171450" indent="-171450" algn="l">
              <a:lnSpc>
                <a:spcPct val="150000"/>
              </a:lnSpc>
              <a:buFont typeface="Arial" panose="020B0604020202020204" pitchFamily="34" charset="0"/>
              <a:buChar char="•"/>
            </a:pPr>
            <a:r>
              <a:rPr lang="en-US" sz="1200" b="0" i="0" dirty="0">
                <a:solidFill>
                  <a:srgbClr val="747C84"/>
                </a:solidFill>
                <a:effectLst/>
              </a:rPr>
              <a:t>Consider using detailed logging and exception handling to debug the process and avoid false negative results.</a:t>
            </a:r>
          </a:p>
          <a:p>
            <a:pPr marL="171450" indent="-171450" algn="l">
              <a:lnSpc>
                <a:spcPct val="150000"/>
              </a:lnSpc>
              <a:buFont typeface="Arial" panose="020B0604020202020204" pitchFamily="34" charset="0"/>
              <a:buChar char="•"/>
            </a:pPr>
            <a:r>
              <a:rPr lang="en-US" sz="1200" b="0" i="0" dirty="0">
                <a:solidFill>
                  <a:srgbClr val="747C84"/>
                </a:solidFill>
                <a:effectLst/>
              </a:rPr>
              <a:t>Plan for recovery or retry for errors at different stages to avoid failed results.</a:t>
            </a:r>
          </a:p>
          <a:p>
            <a:pPr marL="171450" indent="-171450" algn="l">
              <a:lnSpc>
                <a:spcPct val="150000"/>
              </a:lnSpc>
              <a:buFont typeface="Arial" panose="020B0604020202020204" pitchFamily="34" charset="0"/>
              <a:buChar char="•"/>
            </a:pPr>
            <a:r>
              <a:rPr lang="en-US" sz="1200" b="0" i="0" dirty="0">
                <a:solidFill>
                  <a:srgbClr val="747C84"/>
                </a:solidFill>
                <a:effectLst/>
              </a:rPr>
              <a:t>Consider having a folder structure dedicated to testing and using the same test case naming convention across your projects.</a:t>
            </a:r>
          </a:p>
          <a:p>
            <a:pPr marL="171450" indent="-171450" algn="l">
              <a:lnSpc>
                <a:spcPct val="150000"/>
              </a:lnSpc>
              <a:buFont typeface="Arial" panose="020B0604020202020204" pitchFamily="34" charset="0"/>
              <a:buChar char="•"/>
            </a:pPr>
            <a:r>
              <a:rPr lang="en-US" sz="1200" b="0" i="0" dirty="0">
                <a:solidFill>
                  <a:srgbClr val="747C84"/>
                </a:solidFill>
                <a:effectLst/>
              </a:rPr>
              <a:t>Use assets for variables that are likely to change and used many times.</a:t>
            </a:r>
          </a:p>
          <a:p>
            <a:pPr marL="171450" indent="-171450" algn="l">
              <a:lnSpc>
                <a:spcPct val="150000"/>
              </a:lnSpc>
              <a:buFont typeface="Arial" panose="020B0604020202020204" pitchFamily="34" charset="0"/>
              <a:buChar char="•"/>
            </a:pPr>
            <a:r>
              <a:rPr lang="en-US" sz="1200" b="0" i="0" dirty="0">
                <a:solidFill>
                  <a:srgbClr val="747C84"/>
                </a:solidFill>
                <a:effectLst/>
              </a:rPr>
              <a:t>For scenarios where an application’s state must be validated before proceeding with certain steps in a process, consider applying validation measures. These measures can include using extra activities that wait for the desired application state before other interactions (hardcoded delays are not considered good practice).</a:t>
            </a:r>
          </a:p>
          <a:p>
            <a:pPr marL="171450" indent="-171450" algn="l">
              <a:lnSpc>
                <a:spcPct val="150000"/>
              </a:lnSpc>
              <a:buFont typeface="Arial" panose="020B0604020202020204" pitchFamily="34" charset="0"/>
              <a:buChar char="•"/>
            </a:pPr>
            <a:r>
              <a:rPr lang="en-US" sz="1200" b="0" i="0" dirty="0">
                <a:solidFill>
                  <a:srgbClr val="747C84"/>
                </a:solidFill>
                <a:effectLst/>
              </a:rPr>
              <a:t>Consider using simulated click/ type or send windows messages, whenever possible.</a:t>
            </a:r>
          </a:p>
          <a:p>
            <a:pPr marL="171450" indent="-171450" algn="l">
              <a:lnSpc>
                <a:spcPct val="150000"/>
              </a:lnSpc>
              <a:buFont typeface="Arial" panose="020B0604020202020204" pitchFamily="34" charset="0"/>
              <a:buChar char="•"/>
            </a:pPr>
            <a:r>
              <a:rPr lang="en-US" sz="1200" b="0" i="0" dirty="0">
                <a:solidFill>
                  <a:srgbClr val="747C84"/>
                </a:solidFill>
                <a:effectLst/>
              </a:rPr>
              <a:t>Do not delete, move or rename the test cases outside of Studio. Perform these actions in Studio only. Use Import Test Cases in case there is a test case from another project that should be referenced.</a:t>
            </a:r>
          </a:p>
        </p:txBody>
      </p:sp>
    </p:spTree>
    <p:extLst>
      <p:ext uri="{BB962C8B-B14F-4D97-AF65-F5344CB8AC3E}">
        <p14:creationId xmlns:p14="http://schemas.microsoft.com/office/powerpoint/2010/main" val="3500940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F69F9C-02D4-1356-7587-7A2CC757761A}"/>
              </a:ext>
            </a:extLst>
          </p:cNvPr>
          <p:cNvSpPr>
            <a:spLocks noGrp="1"/>
          </p:cNvSpPr>
          <p:nvPr>
            <p:ph type="body" sz="quarter" idx="12"/>
          </p:nvPr>
        </p:nvSpPr>
        <p:spPr>
          <a:xfrm>
            <a:off x="383490" y="1358897"/>
            <a:ext cx="8169916" cy="854145"/>
          </a:xfrm>
          <a:solidFill>
            <a:schemeClr val="accent6"/>
          </a:solidFill>
          <a:ln>
            <a:noFill/>
          </a:ln>
          <a:effectLst/>
        </p:spPr>
        <p:txBody>
          <a:bodyPr vert="horz" lIns="182880" tIns="182880" rIns="182880" bIns="182880" rtlCol="0" anchor="ctr" anchorCtr="0">
            <a:noAutofit/>
          </a:bodyPr>
          <a:lstStyle/>
          <a:p>
            <a:pPr algn="l"/>
            <a:r>
              <a:rPr lang="en-US" sz="2400" dirty="0"/>
              <a:t>Part 1: Building Blocks, Test Suite Product Overview</a:t>
            </a:r>
          </a:p>
        </p:txBody>
      </p:sp>
      <p:sp>
        <p:nvSpPr>
          <p:cNvPr id="3" name="Text Placeholder 2">
            <a:extLst>
              <a:ext uri="{FF2B5EF4-FFF2-40B4-BE49-F238E27FC236}">
                <a16:creationId xmlns:a16="http://schemas.microsoft.com/office/drawing/2014/main" id="{49C1A6DE-F474-990F-FB54-A048D5ADDA34}"/>
              </a:ext>
            </a:extLst>
          </p:cNvPr>
          <p:cNvSpPr>
            <a:spLocks noGrp="1"/>
          </p:cNvSpPr>
          <p:nvPr>
            <p:ph type="body" sz="quarter" idx="14"/>
          </p:nvPr>
        </p:nvSpPr>
        <p:spPr>
          <a:xfrm>
            <a:off x="383490" y="2565127"/>
            <a:ext cx="7668310" cy="854146"/>
          </a:xfrm>
          <a:solidFill>
            <a:schemeClr val="accent4"/>
          </a:solidFill>
          <a:ln>
            <a:noFill/>
          </a:ln>
          <a:effectLst/>
        </p:spPr>
        <p:txBody>
          <a:bodyPr vert="horz" lIns="182880" tIns="182880" rIns="182880" bIns="182880" rtlCol="0" anchor="ctr" anchorCtr="0">
            <a:noAutofit/>
          </a:bodyPr>
          <a:lstStyle/>
          <a:p>
            <a:pPr algn="l"/>
            <a:r>
              <a:rPr lang="en-US" sz="2400" dirty="0"/>
              <a:t>Part 2: UiPath Test Suite Family of Products</a:t>
            </a:r>
          </a:p>
        </p:txBody>
      </p:sp>
      <p:sp>
        <p:nvSpPr>
          <p:cNvPr id="4" name="Text Placeholder 3">
            <a:extLst>
              <a:ext uri="{FF2B5EF4-FFF2-40B4-BE49-F238E27FC236}">
                <a16:creationId xmlns:a16="http://schemas.microsoft.com/office/drawing/2014/main" id="{4F873420-6FC9-3ACA-9F4D-7F6966636BF8}"/>
              </a:ext>
            </a:extLst>
          </p:cNvPr>
          <p:cNvSpPr>
            <a:spLocks noGrp="1"/>
          </p:cNvSpPr>
          <p:nvPr>
            <p:ph type="body" sz="quarter" idx="16"/>
          </p:nvPr>
        </p:nvSpPr>
        <p:spPr>
          <a:xfrm>
            <a:off x="383490" y="3771357"/>
            <a:ext cx="7084110" cy="854146"/>
          </a:xfrm>
          <a:solidFill>
            <a:schemeClr val="accent1"/>
          </a:solidFill>
        </p:spPr>
        <p:txBody>
          <a:bodyPr/>
          <a:lstStyle/>
          <a:p>
            <a:pPr algn="l"/>
            <a:r>
              <a:rPr lang="en-US" sz="2400" dirty="0"/>
              <a:t>Part 3: Deep Dive into Test Suite capabilities</a:t>
            </a:r>
          </a:p>
        </p:txBody>
      </p:sp>
      <p:sp>
        <p:nvSpPr>
          <p:cNvPr id="5" name="Title 4">
            <a:extLst>
              <a:ext uri="{FF2B5EF4-FFF2-40B4-BE49-F238E27FC236}">
                <a16:creationId xmlns:a16="http://schemas.microsoft.com/office/drawing/2014/main" id="{3E2F0089-68DD-5793-9CBF-14B80856C455}"/>
              </a:ext>
            </a:extLst>
          </p:cNvPr>
          <p:cNvSpPr>
            <a:spLocks noGrp="1"/>
          </p:cNvSpPr>
          <p:nvPr>
            <p:ph type="title"/>
          </p:nvPr>
        </p:nvSpPr>
        <p:spPr/>
        <p:txBody>
          <a:bodyPr/>
          <a:lstStyle/>
          <a:p>
            <a:r>
              <a:rPr lang="en-US" b="0" i="0" dirty="0">
                <a:solidFill>
                  <a:srgbClr val="222222"/>
                </a:solidFill>
                <a:effectLst/>
                <a:latin typeface="Calibri" panose="020F0502020204030204" pitchFamily="34" charset="0"/>
              </a:rPr>
              <a:t>Test Automation using UiPath Test Suite </a:t>
            </a:r>
            <a:br>
              <a:rPr lang="en-US" b="0" i="0" dirty="0">
                <a:solidFill>
                  <a:srgbClr val="222222"/>
                </a:solidFill>
                <a:effectLst/>
                <a:latin typeface="Calibri" panose="020F0502020204030204" pitchFamily="34" charset="0"/>
              </a:rPr>
            </a:br>
            <a:r>
              <a:rPr lang="en-US" sz="2400" b="0" i="0" dirty="0">
                <a:solidFill>
                  <a:srgbClr val="222222"/>
                </a:solidFill>
                <a:effectLst/>
                <a:latin typeface="Calibri" panose="020F0502020204030204" pitchFamily="34" charset="0"/>
              </a:rPr>
              <a:t>4 Parts Developer Series</a:t>
            </a:r>
            <a:endParaRPr lang="en-US" sz="2400" dirty="0"/>
          </a:p>
        </p:txBody>
      </p:sp>
      <p:sp>
        <p:nvSpPr>
          <p:cNvPr id="6" name="Rectangle 5">
            <a:extLst>
              <a:ext uri="{FF2B5EF4-FFF2-40B4-BE49-F238E27FC236}">
                <a16:creationId xmlns:a16="http://schemas.microsoft.com/office/drawing/2014/main" id="{25B5EBF4-59DD-07E4-4D05-37552FB8675F}"/>
              </a:ext>
            </a:extLst>
          </p:cNvPr>
          <p:cNvSpPr/>
          <p:nvPr/>
        </p:nvSpPr>
        <p:spPr>
          <a:xfrm>
            <a:off x="383490" y="4977587"/>
            <a:ext cx="6538010" cy="854146"/>
          </a:xfrm>
          <a:prstGeom prst="rect">
            <a:avLst/>
          </a:prstGeom>
          <a:solidFill>
            <a:schemeClr val="accent2"/>
          </a:solidFill>
          <a:ln>
            <a:noFill/>
          </a:ln>
          <a:effectLst/>
        </p:spPr>
        <p:txBody>
          <a:bodyPr vert="horz" lIns="182880" tIns="182880" rIns="182880" bIns="182880" rtlCol="0" anchor="ctr" anchorCtr="0">
            <a:noAutofit/>
          </a:bodyPr>
          <a:lstStyle/>
          <a:p>
            <a:r>
              <a:rPr lang="en-US" sz="2400" b="1" dirty="0">
                <a:solidFill>
                  <a:schemeClr val="bg1"/>
                </a:solidFill>
                <a:latin typeface="+mj-lt"/>
                <a:cs typeface="Arial"/>
              </a:rPr>
              <a:t>Part 4: Open Discussion and Wrap up</a:t>
            </a:r>
          </a:p>
        </p:txBody>
      </p:sp>
      <p:sp>
        <p:nvSpPr>
          <p:cNvPr id="7" name="Star: 5 Points 6">
            <a:extLst>
              <a:ext uri="{FF2B5EF4-FFF2-40B4-BE49-F238E27FC236}">
                <a16:creationId xmlns:a16="http://schemas.microsoft.com/office/drawing/2014/main" id="{E7C4AA8A-9B11-28DD-0EDD-0B5BED9FE167}"/>
              </a:ext>
            </a:extLst>
          </p:cNvPr>
          <p:cNvSpPr/>
          <p:nvPr/>
        </p:nvSpPr>
        <p:spPr>
          <a:xfrm>
            <a:off x="7946868" y="2478682"/>
            <a:ext cx="622570" cy="642026"/>
          </a:xfrm>
          <a:prstGeom prst="star5">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dirty="0" err="1">
              <a:solidFill>
                <a:schemeClr val="accent6"/>
              </a:solidFill>
              <a:latin typeface="Arial"/>
              <a:cs typeface="Arial"/>
            </a:endParaRPr>
          </a:p>
        </p:txBody>
      </p:sp>
      <p:pic>
        <p:nvPicPr>
          <p:cNvPr id="3074" name="Picture 2" descr="UiPath and Microsoft Partnership - Microsoft Automations | UiPath">
            <a:extLst>
              <a:ext uri="{FF2B5EF4-FFF2-40B4-BE49-F238E27FC236}">
                <a16:creationId xmlns:a16="http://schemas.microsoft.com/office/drawing/2014/main" id="{A141749B-D937-21C1-2AD8-8480C77E62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8153" y="1620600"/>
            <a:ext cx="4902158" cy="4709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358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FB0006-DFE0-429D-A6E8-E66FF6FFB8AA}"/>
              </a:ext>
            </a:extLst>
          </p:cNvPr>
          <p:cNvSpPr>
            <a:spLocks noGrp="1"/>
          </p:cNvSpPr>
          <p:nvPr>
            <p:ph type="body" sz="quarter" idx="14"/>
          </p:nvPr>
        </p:nvSpPr>
        <p:spPr>
          <a:xfrm>
            <a:off x="381000" y="281756"/>
            <a:ext cx="7391398" cy="507397"/>
          </a:xfrm>
        </p:spPr>
        <p:txBody>
          <a:bodyPr/>
          <a:lstStyle/>
          <a:p>
            <a:r>
              <a:rPr lang="en-US" b="0" i="0" dirty="0">
                <a:solidFill>
                  <a:srgbClr val="222222"/>
                </a:solidFill>
                <a:effectLst/>
                <a:latin typeface="Calibri" panose="020F0502020204030204" pitchFamily="34" charset="0"/>
              </a:rPr>
              <a:t>Part 2: UiPath Test Suite Family of Products</a:t>
            </a:r>
            <a:endParaRPr lang="en-US" dirty="0"/>
          </a:p>
        </p:txBody>
      </p:sp>
      <p:sp>
        <p:nvSpPr>
          <p:cNvPr id="3" name="Text Placeholder 2">
            <a:extLst>
              <a:ext uri="{FF2B5EF4-FFF2-40B4-BE49-F238E27FC236}">
                <a16:creationId xmlns:a16="http://schemas.microsoft.com/office/drawing/2014/main" id="{5CA7B131-C5BF-464A-A3FC-B99154BE0476}"/>
              </a:ext>
            </a:extLst>
          </p:cNvPr>
          <p:cNvSpPr>
            <a:spLocks noGrp="1"/>
          </p:cNvSpPr>
          <p:nvPr>
            <p:ph type="body" sz="quarter" idx="15"/>
          </p:nvPr>
        </p:nvSpPr>
        <p:spPr>
          <a:xfrm>
            <a:off x="381000" y="1348258"/>
            <a:ext cx="7789606" cy="5180872"/>
          </a:xfrm>
        </p:spPr>
        <p:txBody>
          <a:bodyPr/>
          <a:lstStyle/>
          <a:p>
            <a:pPr marL="285750" marR="0" indent="-285750" algn="l">
              <a:spcBef>
                <a:spcPts val="0"/>
              </a:spcBef>
              <a:spcAft>
                <a:spcPts val="0"/>
              </a:spcAft>
              <a:buFont typeface="Arial" panose="020B0604020202020204" pitchFamily="34" charset="0"/>
              <a:buChar char="•"/>
            </a:pPr>
            <a:r>
              <a:rPr lang="en-US" sz="2200" b="1" i="0" dirty="0">
                <a:solidFill>
                  <a:srgbClr val="222222"/>
                </a:solidFill>
                <a:effectLst/>
                <a:latin typeface="Calibri" panose="020F0502020204030204" pitchFamily="34" charset="0"/>
              </a:rPr>
              <a:t>UiPath Test Manager</a:t>
            </a:r>
            <a:r>
              <a:rPr lang="en-US" sz="2200" b="0" i="0" dirty="0">
                <a:solidFill>
                  <a:srgbClr val="222222"/>
                </a:solidFill>
                <a:effectLst/>
                <a:latin typeface="Calibri" panose="020F0502020204030204" pitchFamily="34" charset="0"/>
              </a:rPr>
              <a:t>: Manage tests with comprehensive test planning, defect reporting, role-based access controls, and requirement traceability</a:t>
            </a:r>
          </a:p>
          <a:p>
            <a:pPr marL="285750" marR="0" indent="-285750" algn="l">
              <a:spcBef>
                <a:spcPts val="0"/>
              </a:spcBef>
              <a:spcAft>
                <a:spcPts val="0"/>
              </a:spcAft>
              <a:buFont typeface="Arial" panose="020B0604020202020204" pitchFamily="34" charset="0"/>
              <a:buChar char="•"/>
            </a:pPr>
            <a:endParaRPr lang="en-US" sz="2200" b="0" i="0" dirty="0">
              <a:solidFill>
                <a:srgbClr val="222222"/>
              </a:solidFill>
              <a:effectLst/>
              <a:latin typeface="Calibri" panose="020F0502020204030204" pitchFamily="34" charset="0"/>
            </a:endParaRPr>
          </a:p>
          <a:p>
            <a:pPr marL="285750" marR="0" indent="-285750" algn="l">
              <a:spcBef>
                <a:spcPts val="0"/>
              </a:spcBef>
              <a:spcAft>
                <a:spcPts val="0"/>
              </a:spcAft>
              <a:buFont typeface="Arial" panose="020B0604020202020204" pitchFamily="34" charset="0"/>
              <a:buChar char="•"/>
            </a:pPr>
            <a:r>
              <a:rPr lang="en-US" sz="2200" b="1" i="0" dirty="0">
                <a:solidFill>
                  <a:srgbClr val="222222"/>
                </a:solidFill>
                <a:effectLst/>
                <a:latin typeface="Calibri" panose="020F0502020204030204" pitchFamily="34" charset="0"/>
              </a:rPr>
              <a:t>UiPath Studio</a:t>
            </a:r>
            <a:r>
              <a:rPr lang="en-US" sz="2200" b="0" i="0" dirty="0">
                <a:solidFill>
                  <a:srgbClr val="222222"/>
                </a:solidFill>
                <a:effectLst/>
                <a:latin typeface="Calibri" panose="020F0502020204030204" pitchFamily="34" charset="0"/>
              </a:rPr>
              <a:t>: Automate tests and test data generation by leveraging UiPath production-grade automation capabilities</a:t>
            </a:r>
          </a:p>
          <a:p>
            <a:pPr marL="285750" marR="0" indent="-285750" algn="l">
              <a:spcBef>
                <a:spcPts val="0"/>
              </a:spcBef>
              <a:spcAft>
                <a:spcPts val="0"/>
              </a:spcAft>
              <a:buFont typeface="Arial" panose="020B0604020202020204" pitchFamily="34" charset="0"/>
              <a:buChar char="•"/>
            </a:pPr>
            <a:endParaRPr lang="en-US" sz="2200" b="0" i="0" dirty="0">
              <a:solidFill>
                <a:srgbClr val="222222"/>
              </a:solidFill>
              <a:effectLst/>
              <a:latin typeface="Calibri" panose="020F0502020204030204" pitchFamily="34" charset="0"/>
            </a:endParaRPr>
          </a:p>
          <a:p>
            <a:pPr marL="285750" marR="0" indent="-285750" algn="l">
              <a:spcBef>
                <a:spcPts val="0"/>
              </a:spcBef>
              <a:spcAft>
                <a:spcPts val="0"/>
              </a:spcAft>
              <a:buFont typeface="Arial" panose="020B0604020202020204" pitchFamily="34" charset="0"/>
              <a:buChar char="•"/>
            </a:pPr>
            <a:r>
              <a:rPr lang="en-US" sz="2200" b="1" i="0" dirty="0">
                <a:solidFill>
                  <a:srgbClr val="222222"/>
                </a:solidFill>
                <a:effectLst/>
                <a:latin typeface="Calibri" panose="020F0502020204030204" pitchFamily="34" charset="0"/>
              </a:rPr>
              <a:t>UiPath Orchestrator</a:t>
            </a:r>
            <a:r>
              <a:rPr lang="en-US" sz="2200" b="0" i="0" dirty="0">
                <a:solidFill>
                  <a:srgbClr val="222222"/>
                </a:solidFill>
                <a:effectLst/>
                <a:latin typeface="Calibri" panose="020F0502020204030204" pitchFamily="34" charset="0"/>
              </a:rPr>
              <a:t>: Distribute tests to schedule, monitor, and store dynamic test data and test execution &amp; analyze detailed results</a:t>
            </a:r>
          </a:p>
          <a:p>
            <a:pPr marL="285750" marR="0" indent="-285750" algn="l">
              <a:spcBef>
                <a:spcPts val="0"/>
              </a:spcBef>
              <a:spcAft>
                <a:spcPts val="0"/>
              </a:spcAft>
              <a:buFont typeface="Arial" panose="020B0604020202020204" pitchFamily="34" charset="0"/>
              <a:buChar char="•"/>
            </a:pPr>
            <a:endParaRPr lang="en-US" sz="2200" b="0" i="0" dirty="0">
              <a:solidFill>
                <a:srgbClr val="222222"/>
              </a:solidFill>
              <a:effectLst/>
              <a:latin typeface="Calibri" panose="020F0502020204030204" pitchFamily="34" charset="0"/>
            </a:endParaRPr>
          </a:p>
          <a:p>
            <a:pPr marL="285750" marR="0" indent="-285750" algn="l">
              <a:spcBef>
                <a:spcPts val="0"/>
              </a:spcBef>
              <a:spcAft>
                <a:spcPts val="0"/>
              </a:spcAft>
              <a:buFont typeface="Arial" panose="020B0604020202020204" pitchFamily="34" charset="0"/>
              <a:buChar char="•"/>
            </a:pPr>
            <a:r>
              <a:rPr lang="en-US" sz="2200" b="1" i="0" dirty="0">
                <a:solidFill>
                  <a:srgbClr val="222222"/>
                </a:solidFill>
                <a:effectLst/>
                <a:latin typeface="Calibri" panose="020F0502020204030204" pitchFamily="34" charset="0"/>
              </a:rPr>
              <a:t>UiPath Test Robots</a:t>
            </a:r>
            <a:r>
              <a:rPr lang="en-US" sz="2200" b="0" i="0" dirty="0">
                <a:solidFill>
                  <a:srgbClr val="222222"/>
                </a:solidFill>
                <a:effectLst/>
                <a:latin typeface="Calibri" panose="020F0502020204030204" pitchFamily="34" charset="0"/>
              </a:rPr>
              <a:t>: Execute tests on multiple machines in parallel and receive reports back</a:t>
            </a:r>
          </a:p>
          <a:p>
            <a:pPr marL="285750" marR="0" indent="-285750" algn="l">
              <a:spcBef>
                <a:spcPts val="0"/>
              </a:spcBef>
              <a:spcAft>
                <a:spcPts val="0"/>
              </a:spcAft>
              <a:buFont typeface="Arial" panose="020B0604020202020204" pitchFamily="34" charset="0"/>
              <a:buChar char="•"/>
            </a:pPr>
            <a:endParaRPr lang="en-US" sz="2200" b="0" i="0" dirty="0">
              <a:solidFill>
                <a:srgbClr val="222222"/>
              </a:solidFill>
              <a:effectLst/>
              <a:latin typeface="Calibri" panose="020F0502020204030204" pitchFamily="34" charset="0"/>
            </a:endParaRPr>
          </a:p>
          <a:p>
            <a:pPr marL="285750" marR="0" indent="-285750" algn="l">
              <a:spcBef>
                <a:spcPts val="0"/>
              </a:spcBef>
              <a:spcAft>
                <a:spcPts val="0"/>
              </a:spcAft>
              <a:buFont typeface="Arial" panose="020B0604020202020204" pitchFamily="34" charset="0"/>
              <a:buChar char="•"/>
            </a:pPr>
            <a:r>
              <a:rPr lang="en-US" sz="2200" b="1" i="0" dirty="0">
                <a:solidFill>
                  <a:srgbClr val="222222"/>
                </a:solidFill>
                <a:effectLst/>
                <a:latin typeface="Calibri" panose="020F0502020204030204" pitchFamily="34" charset="0"/>
              </a:rPr>
              <a:t>How to get started?</a:t>
            </a:r>
            <a:endParaRPr lang="en-US" sz="2200" b="1" dirty="0"/>
          </a:p>
        </p:txBody>
      </p:sp>
      <p:sp>
        <p:nvSpPr>
          <p:cNvPr id="6" name="TextBox 5">
            <a:extLst>
              <a:ext uri="{FF2B5EF4-FFF2-40B4-BE49-F238E27FC236}">
                <a16:creationId xmlns:a16="http://schemas.microsoft.com/office/drawing/2014/main" id="{0093C8D6-83D7-9F7D-C21C-C5623C50C33E}"/>
              </a:ext>
            </a:extLst>
          </p:cNvPr>
          <p:cNvSpPr txBox="1"/>
          <p:nvPr/>
        </p:nvSpPr>
        <p:spPr>
          <a:xfrm>
            <a:off x="381002" y="887542"/>
            <a:ext cx="9208768" cy="338554"/>
          </a:xfrm>
          <a:prstGeom prst="rect">
            <a:avLst/>
          </a:prstGeom>
          <a:noFill/>
        </p:spPr>
        <p:txBody>
          <a:bodyPr wrap="square">
            <a:spAutoFit/>
          </a:bodyPr>
          <a:lstStyle/>
          <a:p>
            <a:r>
              <a:rPr lang="en-US" sz="1600" b="0" i="0" dirty="0">
                <a:solidFill>
                  <a:srgbClr val="222222"/>
                </a:solidFill>
                <a:effectLst/>
                <a:latin typeface="Calibri" panose="020F0502020204030204" pitchFamily="34" charset="0"/>
              </a:rPr>
              <a:t>Create a simpler, smoother, and more productive testing experience.</a:t>
            </a:r>
            <a:endParaRPr lang="en-US" sz="1600" dirty="0"/>
          </a:p>
        </p:txBody>
      </p:sp>
    </p:spTree>
    <p:extLst>
      <p:ext uri="{BB962C8B-B14F-4D97-AF65-F5344CB8AC3E}">
        <p14:creationId xmlns:p14="http://schemas.microsoft.com/office/powerpoint/2010/main" val="483109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33914-F79A-1753-F14C-AF786EA333BD}"/>
              </a:ext>
            </a:extLst>
          </p:cNvPr>
          <p:cNvSpPr>
            <a:spLocks noGrp="1"/>
          </p:cNvSpPr>
          <p:nvPr>
            <p:ph type="title"/>
          </p:nvPr>
        </p:nvSpPr>
        <p:spPr/>
        <p:txBody>
          <a:bodyPr/>
          <a:lstStyle/>
          <a:p>
            <a:r>
              <a:rPr lang="en-US" sz="2799" dirty="0">
                <a:solidFill>
                  <a:srgbClr val="000000"/>
                </a:solidFill>
              </a:rPr>
              <a:t>UiPath Test Suite</a:t>
            </a:r>
          </a:p>
        </p:txBody>
      </p:sp>
      <p:sp>
        <p:nvSpPr>
          <p:cNvPr id="4" name="Footer Placeholder 3">
            <a:extLst>
              <a:ext uri="{FF2B5EF4-FFF2-40B4-BE49-F238E27FC236}">
                <a16:creationId xmlns:a16="http://schemas.microsoft.com/office/drawing/2014/main" id="{112D9ADF-F4D6-C58F-6AD9-4F18D0F63584}"/>
              </a:ext>
            </a:extLst>
          </p:cNvPr>
          <p:cNvSpPr>
            <a:spLocks noGrp="1"/>
          </p:cNvSpPr>
          <p:nvPr>
            <p:ph type="ftr" sz="quarter" idx="5"/>
          </p:nvPr>
        </p:nvSpPr>
        <p:spPr/>
        <p:txBody>
          <a:bodyPr/>
          <a:lstStyle/>
          <a:p>
            <a:endParaRPr lang="en-US" dirty="0"/>
          </a:p>
        </p:txBody>
      </p:sp>
      <p:pic>
        <p:nvPicPr>
          <p:cNvPr id="6" name="Picture 5">
            <a:extLst>
              <a:ext uri="{FF2B5EF4-FFF2-40B4-BE49-F238E27FC236}">
                <a16:creationId xmlns:a16="http://schemas.microsoft.com/office/drawing/2014/main" id="{076990C4-C008-3826-886B-FF44F0DC9CCD}"/>
              </a:ext>
            </a:extLst>
          </p:cNvPr>
          <p:cNvPicPr>
            <a:picLocks noChangeAspect="1"/>
          </p:cNvPicPr>
          <p:nvPr/>
        </p:nvPicPr>
        <p:blipFill>
          <a:blip r:embed="rId3"/>
          <a:stretch>
            <a:fillRect/>
          </a:stretch>
        </p:blipFill>
        <p:spPr>
          <a:xfrm>
            <a:off x="703262" y="1386748"/>
            <a:ext cx="10629900" cy="5010150"/>
          </a:xfrm>
          <a:prstGeom prst="rect">
            <a:avLst/>
          </a:prstGeom>
        </p:spPr>
      </p:pic>
    </p:spTree>
    <p:extLst>
      <p:ext uri="{BB962C8B-B14F-4D97-AF65-F5344CB8AC3E}">
        <p14:creationId xmlns:p14="http://schemas.microsoft.com/office/powerpoint/2010/main" val="2433363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0335" y="2737412"/>
            <a:ext cx="7373489" cy="782775"/>
          </a:xfrm>
          <a:prstGeom prst="rect">
            <a:avLst/>
          </a:prstGeom>
        </p:spPr>
        <p:txBody>
          <a:bodyPr vert="horz" wrap="square" lIns="0" tIns="13332" rIns="0" bIns="0" rtlCol="0" anchor="t">
            <a:spAutoFit/>
          </a:bodyPr>
          <a:lstStyle/>
          <a:p>
            <a:pPr marL="12696">
              <a:lnSpc>
                <a:spcPct val="100000"/>
              </a:lnSpc>
              <a:spcBef>
                <a:spcPts val="105"/>
              </a:spcBef>
            </a:pPr>
            <a:r>
              <a:rPr lang="en-US" spc="-85" dirty="0"/>
              <a:t>Setup and Configuration</a:t>
            </a:r>
            <a:endParaRPr spc="-75" dirty="0"/>
          </a:p>
        </p:txBody>
      </p:sp>
    </p:spTree>
    <p:extLst>
      <p:ext uri="{BB962C8B-B14F-4D97-AF65-F5344CB8AC3E}">
        <p14:creationId xmlns:p14="http://schemas.microsoft.com/office/powerpoint/2010/main" val="1370630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F34514-E1C0-EE74-1726-AC3A53DBFEA5}"/>
              </a:ext>
            </a:extLst>
          </p:cNvPr>
          <p:cNvSpPr>
            <a:spLocks noGrp="1"/>
          </p:cNvSpPr>
          <p:nvPr>
            <p:ph type="title"/>
          </p:nvPr>
        </p:nvSpPr>
        <p:spPr/>
        <p:txBody>
          <a:bodyPr/>
          <a:lstStyle/>
          <a:p>
            <a:r>
              <a:rPr lang="en-US" sz="2800" dirty="0">
                <a:solidFill>
                  <a:schemeClr val="tx1"/>
                </a:solidFill>
              </a:rPr>
              <a:t>Where to Start?</a:t>
            </a:r>
          </a:p>
        </p:txBody>
      </p:sp>
      <p:sp>
        <p:nvSpPr>
          <p:cNvPr id="24" name="Text Placeholder 23">
            <a:extLst>
              <a:ext uri="{FF2B5EF4-FFF2-40B4-BE49-F238E27FC236}">
                <a16:creationId xmlns:a16="http://schemas.microsoft.com/office/drawing/2014/main" id="{2CB247CE-67AA-4298-F43B-FD263D6957E9}"/>
              </a:ext>
            </a:extLst>
          </p:cNvPr>
          <p:cNvSpPr>
            <a:spLocks noGrp="1"/>
          </p:cNvSpPr>
          <p:nvPr>
            <p:ph type="body" idx="1"/>
          </p:nvPr>
        </p:nvSpPr>
        <p:spPr/>
        <p:txBody>
          <a:bodyPr/>
          <a:lstStyle/>
          <a:p>
            <a:endParaRPr lang="en-US"/>
          </a:p>
        </p:txBody>
      </p:sp>
      <p:sp>
        <p:nvSpPr>
          <p:cNvPr id="6" name="TextBox 5">
            <a:extLst>
              <a:ext uri="{FF2B5EF4-FFF2-40B4-BE49-F238E27FC236}">
                <a16:creationId xmlns:a16="http://schemas.microsoft.com/office/drawing/2014/main" id="{3A981F09-CC62-7AE2-CCB2-4D22A757B287}"/>
              </a:ext>
            </a:extLst>
          </p:cNvPr>
          <p:cNvSpPr txBox="1"/>
          <p:nvPr/>
        </p:nvSpPr>
        <p:spPr>
          <a:xfrm>
            <a:off x="3495675" y="2457450"/>
            <a:ext cx="914400" cy="914400"/>
          </a:xfrm>
          <a:prstGeom prst="rect">
            <a:avLst/>
          </a:prstGeom>
          <a:noFill/>
        </p:spPr>
        <p:txBody>
          <a:bodyPr wrap="none" lIns="0" tIns="0" rIns="0" bIns="0" rtlCol="0">
            <a:noAutofit/>
          </a:bodyPr>
          <a:lstStyle/>
          <a:p>
            <a:endParaRPr lang="en-US" sz="1400" dirty="0" err="1">
              <a:latin typeface="Arial"/>
              <a:cs typeface="Arial"/>
            </a:endParaRPr>
          </a:p>
        </p:txBody>
      </p:sp>
      <p:pic>
        <p:nvPicPr>
          <p:cNvPr id="8" name="Picture 7">
            <a:extLst>
              <a:ext uri="{FF2B5EF4-FFF2-40B4-BE49-F238E27FC236}">
                <a16:creationId xmlns:a16="http://schemas.microsoft.com/office/drawing/2014/main" id="{B1483537-0A69-4306-100E-2458576BBD18}"/>
              </a:ext>
            </a:extLst>
          </p:cNvPr>
          <p:cNvPicPr>
            <a:picLocks noChangeAspect="1"/>
          </p:cNvPicPr>
          <p:nvPr/>
        </p:nvPicPr>
        <p:blipFill>
          <a:blip r:embed="rId2"/>
          <a:stretch>
            <a:fillRect/>
          </a:stretch>
        </p:blipFill>
        <p:spPr>
          <a:xfrm>
            <a:off x="381002" y="946522"/>
            <a:ext cx="5232704" cy="2425328"/>
          </a:xfrm>
          <a:prstGeom prst="rect">
            <a:avLst/>
          </a:prstGeom>
        </p:spPr>
      </p:pic>
      <p:sp>
        <p:nvSpPr>
          <p:cNvPr id="9" name="TextBox 8">
            <a:extLst>
              <a:ext uri="{FF2B5EF4-FFF2-40B4-BE49-F238E27FC236}">
                <a16:creationId xmlns:a16="http://schemas.microsoft.com/office/drawing/2014/main" id="{050AA54B-B10F-48A0-7315-2489E25F49A2}"/>
              </a:ext>
            </a:extLst>
          </p:cNvPr>
          <p:cNvSpPr txBox="1"/>
          <p:nvPr/>
        </p:nvSpPr>
        <p:spPr>
          <a:xfrm>
            <a:off x="590550" y="3631828"/>
            <a:ext cx="2266950" cy="293127"/>
          </a:xfrm>
          <a:prstGeom prst="rect">
            <a:avLst/>
          </a:prstGeom>
          <a:noFill/>
        </p:spPr>
        <p:txBody>
          <a:bodyPr wrap="none" lIns="0" tIns="0" rIns="0" bIns="0" rtlCol="0">
            <a:noAutofit/>
          </a:bodyPr>
          <a:lstStyle/>
          <a:p>
            <a:r>
              <a:rPr lang="en-US" sz="1400" b="1" dirty="0">
                <a:latin typeface="Arial"/>
                <a:cs typeface="Arial"/>
              </a:rPr>
              <a:t>https://www.uipath.com/</a:t>
            </a:r>
          </a:p>
        </p:txBody>
      </p:sp>
      <p:pic>
        <p:nvPicPr>
          <p:cNvPr id="13" name="Picture 12">
            <a:extLst>
              <a:ext uri="{FF2B5EF4-FFF2-40B4-BE49-F238E27FC236}">
                <a16:creationId xmlns:a16="http://schemas.microsoft.com/office/drawing/2014/main" id="{2ADE41F9-F004-F31F-4076-70FCEA1F217A}"/>
              </a:ext>
            </a:extLst>
          </p:cNvPr>
          <p:cNvPicPr>
            <a:picLocks noChangeAspect="1"/>
          </p:cNvPicPr>
          <p:nvPr/>
        </p:nvPicPr>
        <p:blipFill>
          <a:blip r:embed="rId3"/>
          <a:stretch>
            <a:fillRect/>
          </a:stretch>
        </p:blipFill>
        <p:spPr>
          <a:xfrm>
            <a:off x="1281112" y="4194555"/>
            <a:ext cx="6734175" cy="1956321"/>
          </a:xfrm>
          <a:prstGeom prst="rect">
            <a:avLst/>
          </a:prstGeom>
        </p:spPr>
      </p:pic>
      <p:pic>
        <p:nvPicPr>
          <p:cNvPr id="11" name="Picture 10">
            <a:extLst>
              <a:ext uri="{FF2B5EF4-FFF2-40B4-BE49-F238E27FC236}">
                <a16:creationId xmlns:a16="http://schemas.microsoft.com/office/drawing/2014/main" id="{050E0D45-C677-6CB0-F565-84EDF1233126}"/>
              </a:ext>
            </a:extLst>
          </p:cNvPr>
          <p:cNvPicPr>
            <a:picLocks noChangeAspect="1"/>
          </p:cNvPicPr>
          <p:nvPr/>
        </p:nvPicPr>
        <p:blipFill>
          <a:blip r:embed="rId4"/>
          <a:stretch>
            <a:fillRect/>
          </a:stretch>
        </p:blipFill>
        <p:spPr>
          <a:xfrm>
            <a:off x="5733254" y="510694"/>
            <a:ext cx="3582988" cy="4080625"/>
          </a:xfrm>
          <a:prstGeom prst="rect">
            <a:avLst/>
          </a:prstGeom>
        </p:spPr>
      </p:pic>
      <p:sp>
        <p:nvSpPr>
          <p:cNvPr id="14" name="Star: 10 Points 13">
            <a:extLst>
              <a:ext uri="{FF2B5EF4-FFF2-40B4-BE49-F238E27FC236}">
                <a16:creationId xmlns:a16="http://schemas.microsoft.com/office/drawing/2014/main" id="{1C975481-5C88-8688-91BE-39AE55F7D5CD}"/>
              </a:ext>
            </a:extLst>
          </p:cNvPr>
          <p:cNvSpPr/>
          <p:nvPr/>
        </p:nvSpPr>
        <p:spPr>
          <a:xfrm>
            <a:off x="3952875" y="405645"/>
            <a:ext cx="676273" cy="601583"/>
          </a:xfrm>
          <a:prstGeom prst="star1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sz="1400" b="1" i="0" dirty="0">
                <a:latin typeface="Arial"/>
                <a:cs typeface="Arial"/>
              </a:rPr>
              <a:t>1</a:t>
            </a:r>
          </a:p>
        </p:txBody>
      </p:sp>
      <p:sp>
        <p:nvSpPr>
          <p:cNvPr id="18" name="Star: 10 Points 17">
            <a:extLst>
              <a:ext uri="{FF2B5EF4-FFF2-40B4-BE49-F238E27FC236}">
                <a16:creationId xmlns:a16="http://schemas.microsoft.com/office/drawing/2014/main" id="{E3090D81-C3E2-0D1C-F08D-BC37626D3A0F}"/>
              </a:ext>
            </a:extLst>
          </p:cNvPr>
          <p:cNvSpPr/>
          <p:nvPr/>
        </p:nvSpPr>
        <p:spPr>
          <a:xfrm>
            <a:off x="9316242" y="3978437"/>
            <a:ext cx="676273" cy="601583"/>
          </a:xfrm>
          <a:prstGeom prst="star1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sz="1400" b="1" i="0" dirty="0">
                <a:latin typeface="Arial"/>
                <a:cs typeface="Arial"/>
              </a:rPr>
              <a:t>2</a:t>
            </a:r>
          </a:p>
        </p:txBody>
      </p:sp>
      <p:sp>
        <p:nvSpPr>
          <p:cNvPr id="19" name="Star: 10 Points 18">
            <a:extLst>
              <a:ext uri="{FF2B5EF4-FFF2-40B4-BE49-F238E27FC236}">
                <a16:creationId xmlns:a16="http://schemas.microsoft.com/office/drawing/2014/main" id="{2FF719BD-04CF-E9D1-F0A9-DD6CB5D6FD7E}"/>
              </a:ext>
            </a:extLst>
          </p:cNvPr>
          <p:cNvSpPr/>
          <p:nvPr/>
        </p:nvSpPr>
        <p:spPr>
          <a:xfrm>
            <a:off x="4629148" y="5309895"/>
            <a:ext cx="676273" cy="601583"/>
          </a:xfrm>
          <a:prstGeom prst="star1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sz="1400" b="1" i="0" dirty="0">
                <a:latin typeface="Arial"/>
                <a:cs typeface="Arial"/>
              </a:rPr>
              <a:t>3</a:t>
            </a:r>
          </a:p>
        </p:txBody>
      </p:sp>
      <p:cxnSp>
        <p:nvCxnSpPr>
          <p:cNvPr id="16" name="Straight Arrow Connector 15">
            <a:extLst>
              <a:ext uri="{FF2B5EF4-FFF2-40B4-BE49-F238E27FC236}">
                <a16:creationId xmlns:a16="http://schemas.microsoft.com/office/drawing/2014/main" id="{A7211005-A7C2-2DA6-BB06-AB449932C982}"/>
              </a:ext>
            </a:extLst>
          </p:cNvPr>
          <p:cNvCxnSpPr>
            <a:cxnSpLocks/>
            <a:stCxn id="14" idx="5"/>
          </p:cNvCxnSpPr>
          <p:nvPr/>
        </p:nvCxnSpPr>
        <p:spPr>
          <a:xfrm flipH="1">
            <a:off x="3495675" y="799387"/>
            <a:ext cx="457199" cy="147135"/>
          </a:xfrm>
          <a:prstGeom prst="straightConnector1">
            <a:avLst/>
          </a:prstGeom>
          <a:ln w="9525"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971B59ED-287E-6195-02DE-BFA7FF89AEDC}"/>
              </a:ext>
            </a:extLst>
          </p:cNvPr>
          <p:cNvCxnSpPr/>
          <p:nvPr/>
        </p:nvCxnSpPr>
        <p:spPr>
          <a:xfrm flipH="1" flipV="1">
            <a:off x="7762875" y="3978437"/>
            <a:ext cx="1476375" cy="300791"/>
          </a:xfrm>
          <a:prstGeom prst="straightConnector1">
            <a:avLst/>
          </a:prstGeom>
          <a:ln w="9525"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A4E1EA82-F2B3-2A9D-8A2D-1362FF3BAED3}"/>
              </a:ext>
            </a:extLst>
          </p:cNvPr>
          <p:cNvCxnSpPr/>
          <p:nvPr/>
        </p:nvCxnSpPr>
        <p:spPr>
          <a:xfrm flipV="1">
            <a:off x="5305421" y="5000625"/>
            <a:ext cx="533404" cy="309270"/>
          </a:xfrm>
          <a:prstGeom prst="straightConnector1">
            <a:avLst/>
          </a:prstGeom>
          <a:ln w="9525"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1342551"/>
      </p:ext>
    </p:extLst>
  </p:cSld>
  <p:clrMapOvr>
    <a:masterClrMapping/>
  </p:clrMapOvr>
</p:sld>
</file>

<file path=ppt/theme/theme1.xml><?xml version="1.0" encoding="utf-8"?>
<a:theme xmlns:a="http://schemas.openxmlformats.org/drawingml/2006/main" name="Primary Presentation Layouts">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0" tIns="0" rIns="0" bIns="0" rtlCol="0" anchor="ctr" anchorCtr="0"/>
      <a:lstStyle>
        <a:defPPr algn="ctr">
          <a:defRPr sz="1400" b="0" i="0" dirty="0" err="1" smtClean="0">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w="9525"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400" dirty="0" err="1" smtClean="0">
            <a:latin typeface="Arial"/>
            <a:cs typeface="Arial"/>
          </a:defRPr>
        </a:defPPr>
      </a:lstStyle>
    </a:txDef>
  </a:objectDefaults>
  <a:extraClrSchemeLst/>
  <a:extLst>
    <a:ext uri="{05A4C25C-085E-4340-85A3-A5531E510DB2}">
      <thm15:themeFamily xmlns:thm15="http://schemas.microsoft.com/office/thememl/2012/main" name="19-UIP-0019_UiPath_PPT_Template_m03_SOURCE" id="{4B192790-002F-3D48-B1F1-6444C353B5BB}" vid="{BCBBA195-C160-C64D-926E-FE6B93B5FCDC}"/>
    </a:ext>
  </a:extLst>
</a:theme>
</file>

<file path=ppt/theme/theme2.xml><?xml version="1.0" encoding="utf-8"?>
<a:theme xmlns:a="http://schemas.openxmlformats.org/drawingml/2006/main" name="Secondary Presentation Layouts">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0" tIns="0" rIns="0" bIns="0" rtlCol="0" anchor="ctr" anchorCtr="0"/>
      <a:lstStyle>
        <a:defPPr algn="ctr">
          <a:defRPr sz="1400" b="0" i="0" dirty="0" err="1" smtClean="0">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w="9525"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400" dirty="0" err="1" smtClean="0">
            <a:latin typeface="Arial"/>
            <a:cs typeface="Arial"/>
          </a:defRPr>
        </a:defPPr>
      </a:lstStyle>
    </a:txDef>
  </a:objectDefaults>
  <a:extraClrSchemeLst/>
  <a:extLst>
    <a:ext uri="{05A4C25C-085E-4340-85A3-A5531E510DB2}">
      <thm15:themeFamily xmlns:thm15="http://schemas.microsoft.com/office/thememl/2012/main" name="19-UIP-0019_UiPath_PPT_Template_m03_SOURCE" id="{4B192790-002F-3D48-B1F1-6444C353B5BB}" vid="{BCBBA195-C160-C64D-926E-FE6B93B5FCDC}"/>
    </a:ext>
  </a:extLst>
</a:theme>
</file>

<file path=ppt/theme/theme3.xml><?xml version="1.0" encoding="utf-8"?>
<a:theme xmlns:a="http://schemas.openxmlformats.org/drawingml/2006/main" name="Icon template_DO NOT USE for presentation">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0" tIns="0" rIns="0" bIns="0" rtlCol="0" anchor="ctr" anchorCtr="0"/>
      <a:lstStyle>
        <a:defPPr algn="ctr">
          <a:defRPr sz="1400" b="0" i="0" dirty="0" err="1" smtClean="0">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w="9525"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400" dirty="0" err="1" smtClean="0">
            <a:latin typeface="Arial"/>
            <a:cs typeface="Arial"/>
          </a:defRPr>
        </a:defPPr>
      </a:lstStyle>
    </a:txDef>
  </a:objectDefaults>
  <a:extraClrSchemeLst/>
  <a:extLst>
    <a:ext uri="{05A4C25C-085E-4340-85A3-A5531E510DB2}">
      <thm15:themeFamily xmlns:thm15="http://schemas.microsoft.com/office/thememl/2012/main" name="19-UIP-0019_UiPath_PPT_Template_m03_SOURCE" id="{4B192790-002F-3D48-B1F1-6444C353B5BB}" vid="{BCBBA195-C160-C64D-926E-FE6B93B5FCD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Primary Presentation Layouts">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0" tIns="0" rIns="0" bIns="0" rtlCol="0" anchor="ctr" anchorCtr="0"/>
      <a:lstStyle>
        <a:defPPr algn="ctr">
          <a:defRPr sz="1400" b="0" i="0" dirty="0" err="1" smtClean="0">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w="9525"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400" dirty="0" err="1" smtClean="0">
            <a:latin typeface="Arial"/>
            <a:cs typeface="Arial"/>
          </a:defRPr>
        </a:defPPr>
      </a:lstStyle>
    </a:txDef>
  </a:objectDefaults>
  <a:extraClrSchemeLst/>
  <a:extLst>
    <a:ext uri="{05A4C25C-085E-4340-85A3-A5531E510DB2}">
      <thm15:themeFamily xmlns:thm15="http://schemas.microsoft.com/office/thememl/2012/main" name="19-UIP-0019_UiPath_PPT_Template_m03_SOURCE" id="{4B192790-002F-3D48-B1F1-6444C353B5BB}" vid="{BCBBA195-C160-C64D-926E-FE6B93B5FCD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586BB0CA657274B8C976C7E0436D499" ma:contentTypeVersion="13" ma:contentTypeDescription="Create a new document." ma:contentTypeScope="" ma:versionID="460ee43199bc22a14a2062c0edb9fe0a">
  <xsd:schema xmlns:xsd="http://www.w3.org/2001/XMLSchema" xmlns:xs="http://www.w3.org/2001/XMLSchema" xmlns:p="http://schemas.microsoft.com/office/2006/metadata/properties" xmlns:ns2="5480af4b-b6c5-4b62-abbf-9db793521990" xmlns:ns3="f5f250e4-2cf5-4e3d-922a-2a876ee07fc4" targetNamespace="http://schemas.microsoft.com/office/2006/metadata/properties" ma:root="true" ma:fieldsID="e50b788f87892fea1f2384600d5a6026" ns2:_="" ns3:_="">
    <xsd:import namespace="5480af4b-b6c5-4b62-abbf-9db793521990"/>
    <xsd:import namespace="f5f250e4-2cf5-4e3d-922a-2a876ee07fc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ServiceDateTaken"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480af4b-b6c5-4b62-abbf-9db79352199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5f250e4-2cf5-4e3d-922a-2a876ee07fc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6CF532-9C2E-4FCC-89D7-66021AEDF50E}">
  <ds:schemaRefs>
    <ds:schemaRef ds:uri="http://schemas.microsoft.com/office/infopath/2007/PartnerControls"/>
    <ds:schemaRef ds:uri="http://schemas.microsoft.com/office/2006/documentManagement/types"/>
    <ds:schemaRef ds:uri="http://purl.org/dc/dcmitype/"/>
    <ds:schemaRef ds:uri="http://purl.org/dc/terms/"/>
    <ds:schemaRef ds:uri="5480af4b-b6c5-4b62-abbf-9db793521990"/>
    <ds:schemaRef ds:uri="http://www.w3.org/XML/1998/namespace"/>
    <ds:schemaRef ds:uri="f5f250e4-2cf5-4e3d-922a-2a876ee07fc4"/>
    <ds:schemaRef ds:uri="http://schemas.openxmlformats.org/package/2006/metadata/core-propertie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23FF3D86-180F-4DEA-B9A1-FE7063DE5251}">
  <ds:schemaRefs>
    <ds:schemaRef ds:uri="http://schemas.microsoft.com/sharepoint/v3/contenttype/forms"/>
  </ds:schemaRefs>
</ds:datastoreItem>
</file>

<file path=customXml/itemProps3.xml><?xml version="1.0" encoding="utf-8"?>
<ds:datastoreItem xmlns:ds="http://schemas.openxmlformats.org/officeDocument/2006/customXml" ds:itemID="{DD35025D-AA74-4EB5-9D0C-E066F7A9CF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480af4b-b6c5-4b62-abbf-9db793521990"/>
    <ds:schemaRef ds:uri="f5f250e4-2cf5-4e3d-922a-2a876ee07f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19-UIP-0019_UiPath_PPT_Template_m03</Template>
  <TotalTime>23339</TotalTime>
  <Words>2791</Words>
  <Application>Microsoft Office PowerPoint</Application>
  <PresentationFormat>Custom</PresentationFormat>
  <Paragraphs>290</Paragraphs>
  <Slides>41</Slides>
  <Notes>13</Notes>
  <HiddenSlides>0</HiddenSlides>
  <MMClips>6</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41</vt:i4>
      </vt:variant>
    </vt:vector>
  </HeadingPairs>
  <TitlesOfParts>
    <vt:vector size="54" baseType="lpstr">
      <vt:lpstr>Arial</vt:lpstr>
      <vt:lpstr>Calibri</vt:lpstr>
      <vt:lpstr>Inter</vt:lpstr>
      <vt:lpstr>Lucida Grande</vt:lpstr>
      <vt:lpstr>Open Sans</vt:lpstr>
      <vt:lpstr>proxima nova</vt:lpstr>
      <vt:lpstr>Tahoma</vt:lpstr>
      <vt:lpstr>Times New Roman</vt:lpstr>
      <vt:lpstr>Primary Presentation Layouts</vt:lpstr>
      <vt:lpstr>Secondary Presentation Layouts</vt:lpstr>
      <vt:lpstr>Icon template_DO NOT USE for presentation</vt:lpstr>
      <vt:lpstr>Office Theme</vt:lpstr>
      <vt:lpstr>1_Primary Presentation Layouts</vt:lpstr>
      <vt:lpstr>Test Automation using UiPath Test Suite – Developer Series</vt:lpstr>
      <vt:lpstr>Meet today’s team:</vt:lpstr>
      <vt:lpstr>PowerPoint Presentation</vt:lpstr>
      <vt:lpstr>PowerPoint Presentation</vt:lpstr>
      <vt:lpstr>Test Automation using UiPath Test Suite  4 Parts Developer Series</vt:lpstr>
      <vt:lpstr>PowerPoint Presentation</vt:lpstr>
      <vt:lpstr>UiPath Test Suite</vt:lpstr>
      <vt:lpstr>Setup and Configuration</vt:lpstr>
      <vt:lpstr>Where to Start?</vt:lpstr>
      <vt:lpstr>Automation Cloud</vt:lpstr>
      <vt:lpstr>Test Manager and Data Service (Tenant Settings)</vt:lpstr>
      <vt:lpstr>Integrate Test Manager with ALM</vt:lpstr>
      <vt:lpstr>CICD Pipelines using Azure DevOps</vt:lpstr>
      <vt:lpstr>UiPath Test Manager</vt:lpstr>
      <vt:lpstr>Manage the health of your team’s automations</vt:lpstr>
      <vt:lpstr>Ensure every requirement is fully tested </vt:lpstr>
      <vt:lpstr>Design great tests, then automate them with drag-and-drop speed  </vt:lpstr>
      <vt:lpstr>Organize your tests and execute continuously or on-demand</vt:lpstr>
      <vt:lpstr>Understand release status instantly and resolve defects faster</vt:lpstr>
      <vt:lpstr>Document with Task Capture</vt:lpstr>
      <vt:lpstr>UiPath Studio (Previously Studio Pro)</vt:lpstr>
      <vt:lpstr>Testing business processes with Studio Verify the quality of every activity before it’s published</vt:lpstr>
      <vt:lpstr>Testing</vt:lpstr>
      <vt:lpstr>Test Activities</vt:lpstr>
      <vt:lpstr>Activity Mocking enables incremental testings Uncover issues before all activities are ready</vt:lpstr>
      <vt:lpstr>Data-Driven Testing</vt:lpstr>
      <vt:lpstr>Synthetic Test Data Generation Prepare your automation for any data variations</vt:lpstr>
      <vt:lpstr>Integration With Data Services</vt:lpstr>
      <vt:lpstr>Activity Coverage</vt:lpstr>
      <vt:lpstr>Define and enforce test automation standards Ensure testing standards are enforced</vt:lpstr>
      <vt:lpstr>UiPath AI Computer Vision™ enables Robots to “see”, understand and verify any screen</vt:lpstr>
      <vt:lpstr>UiPath Orchestrator</vt:lpstr>
      <vt:lpstr>UiPath Orchestrator: Your test execution control center</vt:lpstr>
      <vt:lpstr>Organize your test cases into logical test sets</vt:lpstr>
      <vt:lpstr>Test Execution</vt:lpstr>
      <vt:lpstr>Schedule test sets to execute continuously</vt:lpstr>
      <vt:lpstr>Test Data Queue</vt:lpstr>
      <vt:lpstr>UiPath Test Robots</vt:lpstr>
      <vt:lpstr>UiPath Test Robots</vt:lpstr>
      <vt:lpstr>vs.</vt:lpstr>
      <vt:lpstr>Test Automation Best Practices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Automation using UiPath Test Suite</dc:title>
  <dc:creator>Atul Trikha</dc:creator>
  <cp:keywords>UiPath</cp:keywords>
  <cp:lastModifiedBy>Trikha, Atul (PERATON) (NON-US)</cp:lastModifiedBy>
  <cp:revision>704</cp:revision>
  <dcterms:created xsi:type="dcterms:W3CDTF">2019-04-27T00:55:32Z</dcterms:created>
  <dcterms:modified xsi:type="dcterms:W3CDTF">2022-07-19T16:12:22Z</dcterms:modified>
  <cp:category>Test Automation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0x0101006586BB0CA657274B8C976C7E0436D499</vt:lpwstr>
  </property>
  <property fmtid="{D5CDD505-2E9C-101B-9397-08002B2CF9AE}" pid="3" name="_dlc_DocIdItemGuid">
    <vt:lpwstr>e3af7822-760b-4f92-9bc2-a94ecc8b0934</vt:lpwstr>
  </property>
</Properties>
</file>